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32"/>
  </p:notesMasterIdLst>
  <p:sldIdLst>
    <p:sldId id="256" r:id="rId2"/>
    <p:sldId id="369" r:id="rId3"/>
    <p:sldId id="258" r:id="rId4"/>
    <p:sldId id="262" r:id="rId5"/>
    <p:sldId id="260" r:id="rId6"/>
    <p:sldId id="273" r:id="rId7"/>
    <p:sldId id="341" r:id="rId8"/>
    <p:sldId id="348" r:id="rId9"/>
    <p:sldId id="342" r:id="rId10"/>
    <p:sldId id="349" r:id="rId11"/>
    <p:sldId id="343" r:id="rId12"/>
    <p:sldId id="350" r:id="rId13"/>
    <p:sldId id="344" r:id="rId14"/>
    <p:sldId id="360" r:id="rId15"/>
    <p:sldId id="364" r:id="rId16"/>
    <p:sldId id="359" r:id="rId17"/>
    <p:sldId id="358" r:id="rId18"/>
    <p:sldId id="368" r:id="rId19"/>
    <p:sldId id="345" r:id="rId20"/>
    <p:sldId id="370" r:id="rId21"/>
    <p:sldId id="347" r:id="rId22"/>
    <p:sldId id="373" r:id="rId23"/>
    <p:sldId id="374" r:id="rId24"/>
    <p:sldId id="375" r:id="rId25"/>
    <p:sldId id="376" r:id="rId26"/>
    <p:sldId id="352" r:id="rId27"/>
    <p:sldId id="346" r:id="rId28"/>
    <p:sldId id="367" r:id="rId29"/>
    <p:sldId id="353" r:id="rId30"/>
    <p:sldId id="354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8B6E2C-30E1-4822-B0FB-F192BE5B56C7}">
  <a:tblStyle styleId="{A18B6E2C-30E1-4822-B0FB-F192BE5B5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32" autoAdjust="0"/>
  </p:normalViewPr>
  <p:slideViewPr>
    <p:cSldViewPr snapToGrid="0">
      <p:cViewPr varScale="1">
        <p:scale>
          <a:sx n="111" d="100"/>
          <a:sy n="111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809b083e0a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809b083e0a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313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77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85f3536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85f3536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550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974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61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656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493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5f12af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5f12af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018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336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33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5d32b42a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5d32b42a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298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809b083e0a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809b083e0a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427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643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04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52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63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90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85f12af02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85f12af02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688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638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654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809b083e0a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809b083e0a_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031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5d32b42a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5d32b42a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85d32b42a5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85d32b42a5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129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7a49eac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7a49eac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23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5f12af02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5f12af02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73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5f12af02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5f12af02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85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1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94" name="Google Shape;94;p1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1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98" name="Google Shape;98;p1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96344" y="771884"/>
            <a:ext cx="46086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600"/>
            </a:lvl9pPr>
          </a:lstStyle>
          <a:p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619275" y="3521700"/>
            <a:ext cx="36549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/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including icons by </a:t>
            </a:r>
            <a:r>
              <a:rPr lang="en" sz="1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Freepik </a:t>
            </a: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and illustrations by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r>
              <a:rPr lang="en"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7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16"/>
          <p:cNvSpPr/>
          <p:nvPr/>
        </p:nvSpPr>
        <p:spPr>
          <a:xfrm rot="519298">
            <a:off x="5303945" y="2112100"/>
            <a:ext cx="4806720" cy="4225984"/>
          </a:xfrm>
          <a:custGeom>
            <a:avLst/>
            <a:gdLst/>
            <a:ahLst/>
            <a:cxnLst/>
            <a:rect l="l" t="t" r="r" b="b"/>
            <a:pathLst>
              <a:path w="151325" h="138720" extrusionOk="0">
                <a:moveTo>
                  <a:pt x="113711" y="0"/>
                </a:moveTo>
                <a:cubicBezTo>
                  <a:pt x="103623" y="0"/>
                  <a:pt x="91774" y="3757"/>
                  <a:pt x="86234" y="11698"/>
                </a:cubicBezTo>
                <a:cubicBezTo>
                  <a:pt x="78151" y="23296"/>
                  <a:pt x="89214" y="35661"/>
                  <a:pt x="79525" y="54967"/>
                </a:cubicBezTo>
                <a:cubicBezTo>
                  <a:pt x="76546" y="60926"/>
                  <a:pt x="73691" y="67046"/>
                  <a:pt x="67303" y="69401"/>
                </a:cubicBezTo>
                <a:cubicBezTo>
                  <a:pt x="65397" y="70105"/>
                  <a:pt x="63463" y="70395"/>
                  <a:pt x="61508" y="70395"/>
                </a:cubicBezTo>
                <a:cubicBezTo>
                  <a:pt x="52449" y="70395"/>
                  <a:pt x="42948" y="64179"/>
                  <a:pt x="33801" y="64179"/>
                </a:cubicBezTo>
                <a:cubicBezTo>
                  <a:pt x="32059" y="64179"/>
                  <a:pt x="30331" y="64405"/>
                  <a:pt x="28620" y="64941"/>
                </a:cubicBezTo>
                <a:cubicBezTo>
                  <a:pt x="22572" y="66832"/>
                  <a:pt x="18361" y="72221"/>
                  <a:pt x="14899" y="77538"/>
                </a:cubicBezTo>
                <a:cubicBezTo>
                  <a:pt x="8993" y="86602"/>
                  <a:pt x="4033" y="96504"/>
                  <a:pt x="2035" y="107139"/>
                </a:cubicBezTo>
                <a:cubicBezTo>
                  <a:pt x="322" y="116274"/>
                  <a:pt x="1" y="136222"/>
                  <a:pt x="6888" y="138524"/>
                </a:cubicBezTo>
                <a:cubicBezTo>
                  <a:pt x="7282" y="138656"/>
                  <a:pt x="7667" y="138719"/>
                  <a:pt x="8048" y="138719"/>
                </a:cubicBezTo>
                <a:cubicBezTo>
                  <a:pt x="14961" y="138719"/>
                  <a:pt x="20189" y="117776"/>
                  <a:pt x="41735" y="107781"/>
                </a:cubicBezTo>
                <a:cubicBezTo>
                  <a:pt x="55235" y="101505"/>
                  <a:pt x="71558" y="101195"/>
                  <a:pt x="93244" y="101195"/>
                </a:cubicBezTo>
                <a:cubicBezTo>
                  <a:pt x="94430" y="101195"/>
                  <a:pt x="95632" y="101196"/>
                  <a:pt x="96851" y="101197"/>
                </a:cubicBezTo>
                <a:cubicBezTo>
                  <a:pt x="98281" y="101200"/>
                  <a:pt x="99713" y="101216"/>
                  <a:pt x="101158" y="101216"/>
                </a:cubicBezTo>
                <a:cubicBezTo>
                  <a:pt x="107736" y="101216"/>
                  <a:pt x="114576" y="100897"/>
                  <a:pt x="122651" y="97664"/>
                </a:cubicBezTo>
                <a:cubicBezTo>
                  <a:pt x="129770" y="94809"/>
                  <a:pt x="138745" y="91205"/>
                  <a:pt x="142635" y="83301"/>
                </a:cubicBezTo>
                <a:cubicBezTo>
                  <a:pt x="151324" y="65619"/>
                  <a:pt x="123168" y="48115"/>
                  <a:pt x="129217" y="18086"/>
                </a:cubicBezTo>
                <a:cubicBezTo>
                  <a:pt x="130306" y="12698"/>
                  <a:pt x="131929" y="8968"/>
                  <a:pt x="129717" y="5632"/>
                </a:cubicBezTo>
                <a:cubicBezTo>
                  <a:pt x="127266" y="1930"/>
                  <a:pt x="120941" y="0"/>
                  <a:pt x="1137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912763" y="-294525"/>
            <a:ext cx="3589075" cy="3021975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809863" y="-18525"/>
            <a:ext cx="913575" cy="1793000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809863" y="-18525"/>
            <a:ext cx="913575" cy="1793000"/>
          </a:xfrm>
          <a:custGeom>
            <a:avLst/>
            <a:gdLst/>
            <a:ahLst/>
            <a:cxnLst/>
            <a:rect l="l" t="t" r="r" b="b"/>
            <a:pathLst>
              <a:path w="36543" h="71720" extrusionOk="0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065913" y="156475"/>
            <a:ext cx="487575" cy="1500325"/>
          </a:xfrm>
          <a:custGeom>
            <a:avLst/>
            <a:gdLst/>
            <a:ahLst/>
            <a:cxnLst/>
            <a:rect l="l" t="t" r="r" b="b"/>
            <a:pathLst>
              <a:path w="19503" h="60013" extrusionOk="0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284038" y="-54650"/>
            <a:ext cx="1152225" cy="1532475"/>
          </a:xfrm>
          <a:custGeom>
            <a:avLst/>
            <a:gdLst/>
            <a:ahLst/>
            <a:cxnLst/>
            <a:rect l="l" t="t" r="r" b="b"/>
            <a:pathLst>
              <a:path w="46089" h="61299" extrusionOk="0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598963" y="-50650"/>
            <a:ext cx="386325" cy="1382900"/>
          </a:xfrm>
          <a:custGeom>
            <a:avLst/>
            <a:gdLst/>
            <a:ahLst/>
            <a:cxnLst/>
            <a:rect l="l" t="t" r="r" b="b"/>
            <a:pathLst>
              <a:path w="15453" h="55316" extrusionOk="0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707813" y="566425"/>
            <a:ext cx="343050" cy="275900"/>
          </a:xfrm>
          <a:custGeom>
            <a:avLst/>
            <a:gdLst/>
            <a:ahLst/>
            <a:cxnLst/>
            <a:rect l="l" t="t" r="r" b="b"/>
            <a:pathLst>
              <a:path w="13722" h="11036" extrusionOk="0">
                <a:moveTo>
                  <a:pt x="553" y="0"/>
                </a:moveTo>
                <a:cubicBezTo>
                  <a:pt x="432" y="0"/>
                  <a:pt x="312" y="41"/>
                  <a:pt x="214" y="119"/>
                </a:cubicBezTo>
                <a:cubicBezTo>
                  <a:pt x="0" y="333"/>
                  <a:pt x="0" y="672"/>
                  <a:pt x="196" y="904"/>
                </a:cubicBezTo>
                <a:cubicBezTo>
                  <a:pt x="4033" y="4687"/>
                  <a:pt x="8261" y="8059"/>
                  <a:pt x="12811" y="10950"/>
                </a:cubicBezTo>
                <a:cubicBezTo>
                  <a:pt x="12829" y="10950"/>
                  <a:pt x="12829" y="10950"/>
                  <a:pt x="12847" y="10968"/>
                </a:cubicBezTo>
                <a:cubicBezTo>
                  <a:pt x="12928" y="11014"/>
                  <a:pt x="13016" y="11036"/>
                  <a:pt x="13104" y="11036"/>
                </a:cubicBezTo>
                <a:cubicBezTo>
                  <a:pt x="13286" y="11036"/>
                  <a:pt x="13464" y="10940"/>
                  <a:pt x="13561" y="10771"/>
                </a:cubicBezTo>
                <a:cubicBezTo>
                  <a:pt x="13721" y="10522"/>
                  <a:pt x="13650" y="10183"/>
                  <a:pt x="13400" y="10022"/>
                </a:cubicBezTo>
                <a:cubicBezTo>
                  <a:pt x="8904" y="7185"/>
                  <a:pt x="4746" y="3884"/>
                  <a:pt x="982" y="155"/>
                </a:cubicBezTo>
                <a:cubicBezTo>
                  <a:pt x="946" y="119"/>
                  <a:pt x="892" y="84"/>
                  <a:pt x="839" y="84"/>
                </a:cubicBezTo>
                <a:cubicBezTo>
                  <a:pt x="750" y="27"/>
                  <a:pt x="651" y="0"/>
                  <a:pt x="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6981538" y="-190700"/>
            <a:ext cx="1509950" cy="1449625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981538" y="-190700"/>
            <a:ext cx="1509950" cy="1449625"/>
          </a:xfrm>
          <a:custGeom>
            <a:avLst/>
            <a:gdLst/>
            <a:ahLst/>
            <a:cxnLst/>
            <a:rect l="l" t="t" r="r" b="b"/>
            <a:pathLst>
              <a:path w="60398" h="57985" extrusionOk="0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7378088" y="-108975"/>
            <a:ext cx="1044700" cy="1217575"/>
          </a:xfrm>
          <a:custGeom>
            <a:avLst/>
            <a:gdLst/>
            <a:ahLst/>
            <a:cxnLst/>
            <a:rect l="l" t="t" r="r" b="b"/>
            <a:pathLst>
              <a:path w="41788" h="48703" extrusionOk="0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7170663" y="-300875"/>
            <a:ext cx="1180325" cy="921400"/>
          </a:xfrm>
          <a:custGeom>
            <a:avLst/>
            <a:gdLst/>
            <a:ahLst/>
            <a:cxnLst/>
            <a:rect l="l" t="t" r="r" b="b"/>
            <a:pathLst>
              <a:path w="47213" h="36856" extrusionOk="0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7329013" y="-246175"/>
            <a:ext cx="989400" cy="764525"/>
          </a:xfrm>
          <a:custGeom>
            <a:avLst/>
            <a:gdLst/>
            <a:ahLst/>
            <a:cxnLst/>
            <a:rect l="l" t="t" r="r" b="b"/>
            <a:pathLst>
              <a:path w="39576" h="30581" extrusionOk="0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6833842" y="1608670"/>
            <a:ext cx="1749700" cy="1623825"/>
          </a:xfrm>
          <a:custGeom>
            <a:avLst/>
            <a:gdLst/>
            <a:ahLst/>
            <a:cxnLst/>
            <a:rect l="l" t="t" r="r" b="b"/>
            <a:pathLst>
              <a:path w="69988" h="64953" extrusionOk="0">
                <a:moveTo>
                  <a:pt x="12360" y="3698"/>
                </a:moveTo>
                <a:cubicBezTo>
                  <a:pt x="7229" y="4734"/>
                  <a:pt x="7613" y="2735"/>
                  <a:pt x="6377" y="7021"/>
                </a:cubicBezTo>
                <a:cubicBezTo>
                  <a:pt x="5141" y="11307"/>
                  <a:pt x="5995" y="23318"/>
                  <a:pt x="4942" y="29412"/>
                </a:cubicBezTo>
                <a:cubicBezTo>
                  <a:pt x="3890" y="35506"/>
                  <a:pt x="211" y="38728"/>
                  <a:pt x="62" y="43583"/>
                </a:cubicBezTo>
                <a:cubicBezTo>
                  <a:pt x="-86" y="48438"/>
                  <a:pt x="-325" y="55106"/>
                  <a:pt x="4051" y="58540"/>
                </a:cubicBezTo>
                <a:cubicBezTo>
                  <a:pt x="8427" y="61975"/>
                  <a:pt x="21390" y="66849"/>
                  <a:pt x="26320" y="64190"/>
                </a:cubicBezTo>
                <a:cubicBezTo>
                  <a:pt x="31250" y="61531"/>
                  <a:pt x="26874" y="46131"/>
                  <a:pt x="33632" y="42586"/>
                </a:cubicBezTo>
                <a:cubicBezTo>
                  <a:pt x="40390" y="39041"/>
                  <a:pt x="61607" y="46796"/>
                  <a:pt x="66870" y="42918"/>
                </a:cubicBezTo>
                <a:cubicBezTo>
                  <a:pt x="72133" y="39040"/>
                  <a:pt x="70160" y="26338"/>
                  <a:pt x="65208" y="19319"/>
                </a:cubicBezTo>
                <a:cubicBezTo>
                  <a:pt x="60257" y="12300"/>
                  <a:pt x="45969" y="3408"/>
                  <a:pt x="37161" y="804"/>
                </a:cubicBezTo>
                <a:cubicBezTo>
                  <a:pt x="28353" y="-1799"/>
                  <a:pt x="17491" y="2662"/>
                  <a:pt x="12360" y="36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134" name="Google Shape;134;p17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138" name="Google Shape;138;p17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7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141" name="Google Shape;141;p17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7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 rot="-5400000">
            <a:off x="-1863306" y="2265115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/>
          <p:nvPr/>
        </p:nvSpPr>
        <p:spPr>
          <a:xfrm rot="-1213025">
            <a:off x="7174966" y="433548"/>
            <a:ext cx="5459327" cy="5145149"/>
          </a:xfrm>
          <a:custGeom>
            <a:avLst/>
            <a:gdLst/>
            <a:ahLst/>
            <a:cxnLst/>
            <a:rect l="l" t="t" r="r" b="b"/>
            <a:pathLst>
              <a:path w="176320" h="166173" extrusionOk="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7184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2524035" y="3756232"/>
            <a:ext cx="6908208" cy="1700729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7844296" y="3435620"/>
            <a:ext cx="1149179" cy="1102012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5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 rot="9129524">
            <a:off x="-257809" y="3284194"/>
            <a:ext cx="3588893" cy="3021822"/>
          </a:xfrm>
          <a:custGeom>
            <a:avLst/>
            <a:gdLst/>
            <a:ahLst/>
            <a:cxnLst/>
            <a:rect l="l" t="t" r="r" b="b"/>
            <a:pathLst>
              <a:path w="143563" h="120879" extrusionOk="0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1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 rot="-5320285" flipH="1">
            <a:off x="-2213136" y="-1585"/>
            <a:ext cx="4443570" cy="1955535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ubTitle" idx="1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6" name="Google Shape;236;p32"/>
          <p:cNvSpPr/>
          <p:nvPr/>
        </p:nvSpPr>
        <p:spPr>
          <a:xfrm rot="-3755545" flipH="1">
            <a:off x="4997871" y="2946773"/>
            <a:ext cx="6474385" cy="2849132"/>
          </a:xfrm>
          <a:custGeom>
            <a:avLst/>
            <a:gdLst/>
            <a:ahLst/>
            <a:cxnLst/>
            <a:rect l="l" t="t" r="r" b="b"/>
            <a:pathLst>
              <a:path w="303027" h="140902" extrusionOk="0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5" name="Google Shape;15;p3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9" r:id="rId9"/>
    <p:sldLayoutId id="2147483660" r:id="rId10"/>
    <p:sldLayoutId id="2147483662" r:id="rId11"/>
    <p:sldLayoutId id="2147483663" r:id="rId12"/>
    <p:sldLayoutId id="2147483665" r:id="rId13"/>
    <p:sldLayoutId id="2147483670" r:id="rId14"/>
    <p:sldLayoutId id="2147483673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4546057" y="1046291"/>
            <a:ext cx="3972249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Skin Lesions Detection</a:t>
            </a:r>
            <a:endParaRPr dirty="0"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1"/>
          </p:nvPr>
        </p:nvSpPr>
        <p:spPr>
          <a:xfrm>
            <a:off x="4873872" y="2682550"/>
            <a:ext cx="3651078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/>
              <a:t>Supervised by: </a:t>
            </a:r>
            <a:br>
              <a:rPr lang="en-US" b="1" dirty="0"/>
            </a:br>
            <a:r>
              <a:rPr lang="en-US" dirty="0"/>
              <a:t>Assoc Prof. Ensaf Hussein </a:t>
            </a:r>
          </a:p>
        </p:txBody>
      </p:sp>
      <p:grpSp>
        <p:nvGrpSpPr>
          <p:cNvPr id="268" name="Google Shape;268;p37"/>
          <p:cNvGrpSpPr/>
          <p:nvPr/>
        </p:nvGrpSpPr>
        <p:grpSpPr>
          <a:xfrm>
            <a:off x="718405" y="875340"/>
            <a:ext cx="3644433" cy="3392799"/>
            <a:chOff x="-3142275" y="-3574825"/>
            <a:chExt cx="13789000" cy="12836925"/>
          </a:xfrm>
        </p:grpSpPr>
        <p:sp>
          <p:nvSpPr>
            <p:cNvPr id="269" name="Google Shape;269;p37"/>
            <p:cNvSpPr/>
            <p:nvPr/>
          </p:nvSpPr>
          <p:spPr>
            <a:xfrm>
              <a:off x="-3142275" y="2204675"/>
              <a:ext cx="13789000" cy="7057425"/>
            </a:xfrm>
            <a:custGeom>
              <a:avLst/>
              <a:gdLst/>
              <a:ahLst/>
              <a:cxnLst/>
              <a:rect l="l" t="t" r="r" b="b"/>
              <a:pathLst>
                <a:path w="551560" h="282297" extrusionOk="0">
                  <a:moveTo>
                    <a:pt x="268616" y="0"/>
                  </a:moveTo>
                  <a:lnTo>
                    <a:pt x="254566" y="370"/>
                  </a:lnTo>
                  <a:lnTo>
                    <a:pt x="240609" y="1109"/>
                  </a:lnTo>
                  <a:lnTo>
                    <a:pt x="227021" y="2126"/>
                  </a:lnTo>
                  <a:lnTo>
                    <a:pt x="213433" y="3605"/>
                  </a:lnTo>
                  <a:lnTo>
                    <a:pt x="200307" y="5269"/>
                  </a:lnTo>
                  <a:lnTo>
                    <a:pt x="187366" y="7395"/>
                  </a:lnTo>
                  <a:lnTo>
                    <a:pt x="174610" y="9706"/>
                  </a:lnTo>
                  <a:lnTo>
                    <a:pt x="162316" y="12479"/>
                  </a:lnTo>
                  <a:lnTo>
                    <a:pt x="150207" y="15437"/>
                  </a:lnTo>
                  <a:lnTo>
                    <a:pt x="138468" y="18672"/>
                  </a:lnTo>
                  <a:lnTo>
                    <a:pt x="127099" y="22185"/>
                  </a:lnTo>
                  <a:lnTo>
                    <a:pt x="116099" y="26067"/>
                  </a:lnTo>
                  <a:lnTo>
                    <a:pt x="105469" y="30041"/>
                  </a:lnTo>
                  <a:lnTo>
                    <a:pt x="95208" y="34386"/>
                  </a:lnTo>
                  <a:lnTo>
                    <a:pt x="85503" y="38915"/>
                  </a:lnTo>
                  <a:lnTo>
                    <a:pt x="76074" y="43722"/>
                  </a:lnTo>
                  <a:lnTo>
                    <a:pt x="67201" y="48806"/>
                  </a:lnTo>
                  <a:lnTo>
                    <a:pt x="58789" y="53982"/>
                  </a:lnTo>
                  <a:lnTo>
                    <a:pt x="50840" y="59343"/>
                  </a:lnTo>
                  <a:lnTo>
                    <a:pt x="43352" y="65074"/>
                  </a:lnTo>
                  <a:lnTo>
                    <a:pt x="36512" y="70898"/>
                  </a:lnTo>
                  <a:lnTo>
                    <a:pt x="30134" y="76814"/>
                  </a:lnTo>
                  <a:lnTo>
                    <a:pt x="24311" y="83007"/>
                  </a:lnTo>
                  <a:lnTo>
                    <a:pt x="19042" y="89385"/>
                  </a:lnTo>
                  <a:lnTo>
                    <a:pt x="14420" y="95855"/>
                  </a:lnTo>
                  <a:lnTo>
                    <a:pt x="10353" y="102510"/>
                  </a:lnTo>
                  <a:lnTo>
                    <a:pt x="7026" y="109258"/>
                  </a:lnTo>
                  <a:lnTo>
                    <a:pt x="4253" y="116191"/>
                  </a:lnTo>
                  <a:lnTo>
                    <a:pt x="2127" y="123123"/>
                  </a:lnTo>
                  <a:lnTo>
                    <a:pt x="740" y="130333"/>
                  </a:lnTo>
                  <a:lnTo>
                    <a:pt x="93" y="137543"/>
                  </a:lnTo>
                  <a:lnTo>
                    <a:pt x="0" y="141148"/>
                  </a:lnTo>
                  <a:lnTo>
                    <a:pt x="93" y="144753"/>
                  </a:lnTo>
                  <a:lnTo>
                    <a:pt x="740" y="151963"/>
                  </a:lnTo>
                  <a:lnTo>
                    <a:pt x="2127" y="159173"/>
                  </a:lnTo>
                  <a:lnTo>
                    <a:pt x="4253" y="166106"/>
                  </a:lnTo>
                  <a:lnTo>
                    <a:pt x="7026" y="173038"/>
                  </a:lnTo>
                  <a:lnTo>
                    <a:pt x="10353" y="179786"/>
                  </a:lnTo>
                  <a:lnTo>
                    <a:pt x="14420" y="186441"/>
                  </a:lnTo>
                  <a:lnTo>
                    <a:pt x="19042" y="192912"/>
                  </a:lnTo>
                  <a:lnTo>
                    <a:pt x="24311" y="199290"/>
                  </a:lnTo>
                  <a:lnTo>
                    <a:pt x="30134" y="205483"/>
                  </a:lnTo>
                  <a:lnTo>
                    <a:pt x="36512" y="211399"/>
                  </a:lnTo>
                  <a:lnTo>
                    <a:pt x="43352" y="217222"/>
                  </a:lnTo>
                  <a:lnTo>
                    <a:pt x="50840" y="222953"/>
                  </a:lnTo>
                  <a:lnTo>
                    <a:pt x="58789" y="228314"/>
                  </a:lnTo>
                  <a:lnTo>
                    <a:pt x="67201" y="233491"/>
                  </a:lnTo>
                  <a:lnTo>
                    <a:pt x="76074" y="238575"/>
                  </a:lnTo>
                  <a:lnTo>
                    <a:pt x="85503" y="243381"/>
                  </a:lnTo>
                  <a:lnTo>
                    <a:pt x="95208" y="247911"/>
                  </a:lnTo>
                  <a:lnTo>
                    <a:pt x="105469" y="252255"/>
                  </a:lnTo>
                  <a:lnTo>
                    <a:pt x="116099" y="256230"/>
                  </a:lnTo>
                  <a:lnTo>
                    <a:pt x="127099" y="260112"/>
                  </a:lnTo>
                  <a:lnTo>
                    <a:pt x="138468" y="263625"/>
                  </a:lnTo>
                  <a:lnTo>
                    <a:pt x="150207" y="266860"/>
                  </a:lnTo>
                  <a:lnTo>
                    <a:pt x="162316" y="269818"/>
                  </a:lnTo>
                  <a:lnTo>
                    <a:pt x="174610" y="272498"/>
                  </a:lnTo>
                  <a:lnTo>
                    <a:pt x="187366" y="274902"/>
                  </a:lnTo>
                  <a:lnTo>
                    <a:pt x="200307" y="277028"/>
                  </a:lnTo>
                  <a:lnTo>
                    <a:pt x="213433" y="278691"/>
                  </a:lnTo>
                  <a:lnTo>
                    <a:pt x="227021" y="280078"/>
                  </a:lnTo>
                  <a:lnTo>
                    <a:pt x="240609" y="281187"/>
                  </a:lnTo>
                  <a:lnTo>
                    <a:pt x="254566" y="281927"/>
                  </a:lnTo>
                  <a:lnTo>
                    <a:pt x="268616" y="282296"/>
                  </a:lnTo>
                  <a:lnTo>
                    <a:pt x="282944" y="282296"/>
                  </a:lnTo>
                  <a:lnTo>
                    <a:pt x="296994" y="281927"/>
                  </a:lnTo>
                  <a:lnTo>
                    <a:pt x="310952" y="281187"/>
                  </a:lnTo>
                  <a:lnTo>
                    <a:pt x="324540" y="280078"/>
                  </a:lnTo>
                  <a:lnTo>
                    <a:pt x="338035" y="278691"/>
                  </a:lnTo>
                  <a:lnTo>
                    <a:pt x="351253" y="277028"/>
                  </a:lnTo>
                  <a:lnTo>
                    <a:pt x="364287" y="274902"/>
                  </a:lnTo>
                  <a:lnTo>
                    <a:pt x="376950" y="272498"/>
                  </a:lnTo>
                  <a:lnTo>
                    <a:pt x="389244" y="269818"/>
                  </a:lnTo>
                  <a:lnTo>
                    <a:pt x="401353" y="266860"/>
                  </a:lnTo>
                  <a:lnTo>
                    <a:pt x="413092" y="263625"/>
                  </a:lnTo>
                  <a:lnTo>
                    <a:pt x="424462" y="260112"/>
                  </a:lnTo>
                  <a:lnTo>
                    <a:pt x="435461" y="256230"/>
                  </a:lnTo>
                  <a:lnTo>
                    <a:pt x="446092" y="252255"/>
                  </a:lnTo>
                  <a:lnTo>
                    <a:pt x="456259" y="247911"/>
                  </a:lnTo>
                  <a:lnTo>
                    <a:pt x="466057" y="243381"/>
                  </a:lnTo>
                  <a:lnTo>
                    <a:pt x="475486" y="238575"/>
                  </a:lnTo>
                  <a:lnTo>
                    <a:pt x="484360" y="233491"/>
                  </a:lnTo>
                  <a:lnTo>
                    <a:pt x="492771" y="228314"/>
                  </a:lnTo>
                  <a:lnTo>
                    <a:pt x="500721" y="222953"/>
                  </a:lnTo>
                  <a:lnTo>
                    <a:pt x="508115" y="217222"/>
                  </a:lnTo>
                  <a:lnTo>
                    <a:pt x="515048" y="211399"/>
                  </a:lnTo>
                  <a:lnTo>
                    <a:pt x="521426" y="205483"/>
                  </a:lnTo>
                  <a:lnTo>
                    <a:pt x="527249" y="199290"/>
                  </a:lnTo>
                  <a:lnTo>
                    <a:pt x="532426" y="192912"/>
                  </a:lnTo>
                  <a:lnTo>
                    <a:pt x="537048" y="186441"/>
                  </a:lnTo>
                  <a:lnTo>
                    <a:pt x="541115" y="179786"/>
                  </a:lnTo>
                  <a:lnTo>
                    <a:pt x="544535" y="173038"/>
                  </a:lnTo>
                  <a:lnTo>
                    <a:pt x="547308" y="166106"/>
                  </a:lnTo>
                  <a:lnTo>
                    <a:pt x="549341" y="159173"/>
                  </a:lnTo>
                  <a:lnTo>
                    <a:pt x="550820" y="151963"/>
                  </a:lnTo>
                  <a:lnTo>
                    <a:pt x="551467" y="144753"/>
                  </a:lnTo>
                  <a:lnTo>
                    <a:pt x="551560" y="141148"/>
                  </a:lnTo>
                  <a:lnTo>
                    <a:pt x="551467" y="137543"/>
                  </a:lnTo>
                  <a:lnTo>
                    <a:pt x="550820" y="130333"/>
                  </a:lnTo>
                  <a:lnTo>
                    <a:pt x="549341" y="123123"/>
                  </a:lnTo>
                  <a:lnTo>
                    <a:pt x="547308" y="116191"/>
                  </a:lnTo>
                  <a:lnTo>
                    <a:pt x="544535" y="109258"/>
                  </a:lnTo>
                  <a:lnTo>
                    <a:pt x="541115" y="102510"/>
                  </a:lnTo>
                  <a:lnTo>
                    <a:pt x="537048" y="95855"/>
                  </a:lnTo>
                  <a:lnTo>
                    <a:pt x="532426" y="89385"/>
                  </a:lnTo>
                  <a:lnTo>
                    <a:pt x="527249" y="83007"/>
                  </a:lnTo>
                  <a:lnTo>
                    <a:pt x="521426" y="76814"/>
                  </a:lnTo>
                  <a:lnTo>
                    <a:pt x="515048" y="70898"/>
                  </a:lnTo>
                  <a:lnTo>
                    <a:pt x="508115" y="65074"/>
                  </a:lnTo>
                  <a:lnTo>
                    <a:pt x="500721" y="59343"/>
                  </a:lnTo>
                  <a:lnTo>
                    <a:pt x="492771" y="53982"/>
                  </a:lnTo>
                  <a:lnTo>
                    <a:pt x="484360" y="48806"/>
                  </a:lnTo>
                  <a:lnTo>
                    <a:pt x="475486" y="43722"/>
                  </a:lnTo>
                  <a:lnTo>
                    <a:pt x="466057" y="38915"/>
                  </a:lnTo>
                  <a:lnTo>
                    <a:pt x="456259" y="34386"/>
                  </a:lnTo>
                  <a:lnTo>
                    <a:pt x="446092" y="30041"/>
                  </a:lnTo>
                  <a:lnTo>
                    <a:pt x="435461" y="26067"/>
                  </a:lnTo>
                  <a:lnTo>
                    <a:pt x="424462" y="22185"/>
                  </a:lnTo>
                  <a:lnTo>
                    <a:pt x="413092" y="18672"/>
                  </a:lnTo>
                  <a:lnTo>
                    <a:pt x="401353" y="15437"/>
                  </a:lnTo>
                  <a:lnTo>
                    <a:pt x="389244" y="12479"/>
                  </a:lnTo>
                  <a:lnTo>
                    <a:pt x="376950" y="9706"/>
                  </a:lnTo>
                  <a:lnTo>
                    <a:pt x="364287" y="7395"/>
                  </a:lnTo>
                  <a:lnTo>
                    <a:pt x="351253" y="5269"/>
                  </a:lnTo>
                  <a:lnTo>
                    <a:pt x="338035" y="3605"/>
                  </a:lnTo>
                  <a:lnTo>
                    <a:pt x="324540" y="2126"/>
                  </a:lnTo>
                  <a:lnTo>
                    <a:pt x="310952" y="1109"/>
                  </a:lnTo>
                  <a:lnTo>
                    <a:pt x="296994" y="370"/>
                  </a:lnTo>
                  <a:lnTo>
                    <a:pt x="282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805425" y="5691775"/>
              <a:ext cx="3757500" cy="2320150"/>
            </a:xfrm>
            <a:custGeom>
              <a:avLst/>
              <a:gdLst/>
              <a:ahLst/>
              <a:cxnLst/>
              <a:rect l="l" t="t" r="r" b="b"/>
              <a:pathLst>
                <a:path w="150300" h="92806" extrusionOk="0">
                  <a:moveTo>
                    <a:pt x="71268" y="0"/>
                  </a:moveTo>
                  <a:lnTo>
                    <a:pt x="63596" y="555"/>
                  </a:lnTo>
                  <a:lnTo>
                    <a:pt x="56293" y="1387"/>
                  </a:lnTo>
                  <a:lnTo>
                    <a:pt x="49268" y="2774"/>
                  </a:lnTo>
                  <a:lnTo>
                    <a:pt x="42521" y="4530"/>
                  </a:lnTo>
                  <a:lnTo>
                    <a:pt x="36050" y="6656"/>
                  </a:lnTo>
                  <a:lnTo>
                    <a:pt x="30134" y="9152"/>
                  </a:lnTo>
                  <a:lnTo>
                    <a:pt x="24588" y="12017"/>
                  </a:lnTo>
                  <a:lnTo>
                    <a:pt x="19412" y="15160"/>
                  </a:lnTo>
                  <a:lnTo>
                    <a:pt x="14883" y="18580"/>
                  </a:lnTo>
                  <a:lnTo>
                    <a:pt x="10815" y="22277"/>
                  </a:lnTo>
                  <a:lnTo>
                    <a:pt x="7303" y="26252"/>
                  </a:lnTo>
                  <a:lnTo>
                    <a:pt x="4437" y="30412"/>
                  </a:lnTo>
                  <a:lnTo>
                    <a:pt x="2311" y="34756"/>
                  </a:lnTo>
                  <a:lnTo>
                    <a:pt x="832" y="39378"/>
                  </a:lnTo>
                  <a:lnTo>
                    <a:pt x="1" y="43999"/>
                  </a:lnTo>
                  <a:lnTo>
                    <a:pt x="1" y="46403"/>
                  </a:lnTo>
                  <a:lnTo>
                    <a:pt x="1" y="48806"/>
                  </a:lnTo>
                  <a:lnTo>
                    <a:pt x="832" y="53520"/>
                  </a:lnTo>
                  <a:lnTo>
                    <a:pt x="2311" y="57957"/>
                  </a:lnTo>
                  <a:lnTo>
                    <a:pt x="4437" y="62394"/>
                  </a:lnTo>
                  <a:lnTo>
                    <a:pt x="7303" y="66554"/>
                  </a:lnTo>
                  <a:lnTo>
                    <a:pt x="10815" y="70436"/>
                  </a:lnTo>
                  <a:lnTo>
                    <a:pt x="14883" y="74133"/>
                  </a:lnTo>
                  <a:lnTo>
                    <a:pt x="19412" y="77646"/>
                  </a:lnTo>
                  <a:lnTo>
                    <a:pt x="24588" y="80696"/>
                  </a:lnTo>
                  <a:lnTo>
                    <a:pt x="30134" y="83562"/>
                  </a:lnTo>
                  <a:lnTo>
                    <a:pt x="36050" y="86057"/>
                  </a:lnTo>
                  <a:lnTo>
                    <a:pt x="42521" y="88183"/>
                  </a:lnTo>
                  <a:lnTo>
                    <a:pt x="49268" y="90032"/>
                  </a:lnTo>
                  <a:lnTo>
                    <a:pt x="56293" y="91326"/>
                  </a:lnTo>
                  <a:lnTo>
                    <a:pt x="63596" y="92343"/>
                  </a:lnTo>
                  <a:lnTo>
                    <a:pt x="71268" y="92805"/>
                  </a:lnTo>
                  <a:lnTo>
                    <a:pt x="79032" y="92805"/>
                  </a:lnTo>
                  <a:lnTo>
                    <a:pt x="86520" y="92343"/>
                  </a:lnTo>
                  <a:lnTo>
                    <a:pt x="93914" y="91326"/>
                  </a:lnTo>
                  <a:lnTo>
                    <a:pt x="100940" y="90032"/>
                  </a:lnTo>
                  <a:lnTo>
                    <a:pt x="107687" y="88183"/>
                  </a:lnTo>
                  <a:lnTo>
                    <a:pt x="114065" y="86057"/>
                  </a:lnTo>
                  <a:lnTo>
                    <a:pt x="120074" y="83562"/>
                  </a:lnTo>
                  <a:lnTo>
                    <a:pt x="125620" y="80696"/>
                  </a:lnTo>
                  <a:lnTo>
                    <a:pt x="130704" y="77646"/>
                  </a:lnTo>
                  <a:lnTo>
                    <a:pt x="135325" y="74133"/>
                  </a:lnTo>
                  <a:lnTo>
                    <a:pt x="139392" y="70436"/>
                  </a:lnTo>
                  <a:lnTo>
                    <a:pt x="142813" y="66554"/>
                  </a:lnTo>
                  <a:lnTo>
                    <a:pt x="145678" y="62394"/>
                  </a:lnTo>
                  <a:lnTo>
                    <a:pt x="147896" y="57957"/>
                  </a:lnTo>
                  <a:lnTo>
                    <a:pt x="149375" y="53520"/>
                  </a:lnTo>
                  <a:lnTo>
                    <a:pt x="150207" y="48806"/>
                  </a:lnTo>
                  <a:lnTo>
                    <a:pt x="150300" y="46403"/>
                  </a:lnTo>
                  <a:lnTo>
                    <a:pt x="150207" y="43999"/>
                  </a:lnTo>
                  <a:lnTo>
                    <a:pt x="149375" y="39378"/>
                  </a:lnTo>
                  <a:lnTo>
                    <a:pt x="147896" y="34756"/>
                  </a:lnTo>
                  <a:lnTo>
                    <a:pt x="145678" y="30412"/>
                  </a:lnTo>
                  <a:lnTo>
                    <a:pt x="142813" y="26252"/>
                  </a:lnTo>
                  <a:lnTo>
                    <a:pt x="139392" y="22277"/>
                  </a:lnTo>
                  <a:lnTo>
                    <a:pt x="135325" y="18580"/>
                  </a:lnTo>
                  <a:lnTo>
                    <a:pt x="130704" y="15160"/>
                  </a:lnTo>
                  <a:lnTo>
                    <a:pt x="125620" y="12017"/>
                  </a:lnTo>
                  <a:lnTo>
                    <a:pt x="120074" y="9152"/>
                  </a:lnTo>
                  <a:lnTo>
                    <a:pt x="114065" y="6656"/>
                  </a:lnTo>
                  <a:lnTo>
                    <a:pt x="107687" y="4530"/>
                  </a:lnTo>
                  <a:lnTo>
                    <a:pt x="100940" y="2774"/>
                  </a:lnTo>
                  <a:lnTo>
                    <a:pt x="93914" y="1387"/>
                  </a:lnTo>
                  <a:lnTo>
                    <a:pt x="86520" y="555"/>
                  </a:lnTo>
                  <a:lnTo>
                    <a:pt x="79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-2127800" y="4062600"/>
              <a:ext cx="5379725" cy="3098925"/>
            </a:xfrm>
            <a:custGeom>
              <a:avLst/>
              <a:gdLst/>
              <a:ahLst/>
              <a:cxnLst/>
              <a:rect l="l" t="t" r="r" b="b"/>
              <a:pathLst>
                <a:path w="215189" h="123957" extrusionOk="0">
                  <a:moveTo>
                    <a:pt x="162039" y="1"/>
                  </a:moveTo>
                  <a:lnTo>
                    <a:pt x="160745" y="555"/>
                  </a:lnTo>
                  <a:lnTo>
                    <a:pt x="1110" y="92621"/>
                  </a:lnTo>
                  <a:lnTo>
                    <a:pt x="555" y="92898"/>
                  </a:lnTo>
                  <a:lnTo>
                    <a:pt x="0" y="94007"/>
                  </a:lnTo>
                  <a:lnTo>
                    <a:pt x="185" y="94562"/>
                  </a:lnTo>
                  <a:lnTo>
                    <a:pt x="278" y="94932"/>
                  </a:lnTo>
                  <a:lnTo>
                    <a:pt x="832" y="95486"/>
                  </a:lnTo>
                  <a:lnTo>
                    <a:pt x="1110" y="95671"/>
                  </a:lnTo>
                  <a:lnTo>
                    <a:pt x="49268" y="123401"/>
                  </a:lnTo>
                  <a:lnTo>
                    <a:pt x="50470" y="123956"/>
                  </a:lnTo>
                  <a:lnTo>
                    <a:pt x="53243" y="123956"/>
                  </a:lnTo>
                  <a:lnTo>
                    <a:pt x="54445" y="123401"/>
                  </a:lnTo>
                  <a:lnTo>
                    <a:pt x="68680" y="115175"/>
                  </a:lnTo>
                  <a:lnTo>
                    <a:pt x="199752" y="39655"/>
                  </a:lnTo>
                  <a:lnTo>
                    <a:pt x="214080" y="31244"/>
                  </a:lnTo>
                  <a:lnTo>
                    <a:pt x="214634" y="31059"/>
                  </a:lnTo>
                  <a:lnTo>
                    <a:pt x="215189" y="29950"/>
                  </a:lnTo>
                  <a:lnTo>
                    <a:pt x="215097" y="29303"/>
                  </a:lnTo>
                  <a:lnTo>
                    <a:pt x="215004" y="28933"/>
                  </a:lnTo>
                  <a:lnTo>
                    <a:pt x="214449" y="28378"/>
                  </a:lnTo>
                  <a:lnTo>
                    <a:pt x="214080" y="28286"/>
                  </a:lnTo>
                  <a:lnTo>
                    <a:pt x="165921" y="555"/>
                  </a:lnTo>
                  <a:lnTo>
                    <a:pt x="164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8449075" y="3427125"/>
              <a:ext cx="1649975" cy="2992600"/>
            </a:xfrm>
            <a:custGeom>
              <a:avLst/>
              <a:gdLst/>
              <a:ahLst/>
              <a:cxnLst/>
              <a:rect l="l" t="t" r="r" b="b"/>
              <a:pathLst>
                <a:path w="65999" h="119704" extrusionOk="0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8449075" y="3427125"/>
              <a:ext cx="1649975" cy="2992600"/>
            </a:xfrm>
            <a:custGeom>
              <a:avLst/>
              <a:gdLst/>
              <a:ahLst/>
              <a:cxnLst/>
              <a:rect l="l" t="t" r="r" b="b"/>
              <a:pathLst>
                <a:path w="65999" h="119704" extrusionOk="0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8592350" y="3605050"/>
              <a:ext cx="1199350" cy="2599750"/>
            </a:xfrm>
            <a:custGeom>
              <a:avLst/>
              <a:gdLst/>
              <a:ahLst/>
              <a:cxnLst/>
              <a:rect l="l" t="t" r="r" b="b"/>
              <a:pathLst>
                <a:path w="47974" h="103990" extrusionOk="0">
                  <a:moveTo>
                    <a:pt x="46865" y="1"/>
                  </a:moveTo>
                  <a:lnTo>
                    <a:pt x="44923" y="1295"/>
                  </a:lnTo>
                  <a:lnTo>
                    <a:pt x="40949" y="4160"/>
                  </a:lnTo>
                  <a:lnTo>
                    <a:pt x="36974" y="7488"/>
                  </a:lnTo>
                  <a:lnTo>
                    <a:pt x="32999" y="11370"/>
                  </a:lnTo>
                  <a:lnTo>
                    <a:pt x="29025" y="15715"/>
                  </a:lnTo>
                  <a:lnTo>
                    <a:pt x="25235" y="20614"/>
                  </a:lnTo>
                  <a:lnTo>
                    <a:pt x="21537" y="26067"/>
                  </a:lnTo>
                  <a:lnTo>
                    <a:pt x="18025" y="31891"/>
                  </a:lnTo>
                  <a:lnTo>
                    <a:pt x="14605" y="38361"/>
                  </a:lnTo>
                  <a:lnTo>
                    <a:pt x="11462" y="45386"/>
                  </a:lnTo>
                  <a:lnTo>
                    <a:pt x="8689" y="52873"/>
                  </a:lnTo>
                  <a:lnTo>
                    <a:pt x="6193" y="60823"/>
                  </a:lnTo>
                  <a:lnTo>
                    <a:pt x="4067" y="69327"/>
                  </a:lnTo>
                  <a:lnTo>
                    <a:pt x="2311" y="78386"/>
                  </a:lnTo>
                  <a:lnTo>
                    <a:pt x="1017" y="87906"/>
                  </a:lnTo>
                  <a:lnTo>
                    <a:pt x="185" y="97982"/>
                  </a:lnTo>
                  <a:lnTo>
                    <a:pt x="0" y="103158"/>
                  </a:lnTo>
                  <a:lnTo>
                    <a:pt x="0" y="103528"/>
                  </a:lnTo>
                  <a:lnTo>
                    <a:pt x="370" y="103990"/>
                  </a:lnTo>
                  <a:lnTo>
                    <a:pt x="1017" y="103990"/>
                  </a:lnTo>
                  <a:lnTo>
                    <a:pt x="1387" y="103528"/>
                  </a:lnTo>
                  <a:lnTo>
                    <a:pt x="1479" y="103251"/>
                  </a:lnTo>
                  <a:lnTo>
                    <a:pt x="1664" y="98074"/>
                  </a:lnTo>
                  <a:lnTo>
                    <a:pt x="2496" y="88091"/>
                  </a:lnTo>
                  <a:lnTo>
                    <a:pt x="3790" y="78663"/>
                  </a:lnTo>
                  <a:lnTo>
                    <a:pt x="5454" y="69789"/>
                  </a:lnTo>
                  <a:lnTo>
                    <a:pt x="7580" y="61285"/>
                  </a:lnTo>
                  <a:lnTo>
                    <a:pt x="10076" y="53428"/>
                  </a:lnTo>
                  <a:lnTo>
                    <a:pt x="12849" y="46033"/>
                  </a:lnTo>
                  <a:lnTo>
                    <a:pt x="15899" y="39193"/>
                  </a:lnTo>
                  <a:lnTo>
                    <a:pt x="19134" y="32815"/>
                  </a:lnTo>
                  <a:lnTo>
                    <a:pt x="22739" y="26899"/>
                  </a:lnTo>
                  <a:lnTo>
                    <a:pt x="26344" y="21630"/>
                  </a:lnTo>
                  <a:lnTo>
                    <a:pt x="30134" y="16731"/>
                  </a:lnTo>
                  <a:lnTo>
                    <a:pt x="34016" y="12479"/>
                  </a:lnTo>
                  <a:lnTo>
                    <a:pt x="37898" y="8597"/>
                  </a:lnTo>
                  <a:lnTo>
                    <a:pt x="41873" y="5270"/>
                  </a:lnTo>
                  <a:lnTo>
                    <a:pt x="45755" y="2496"/>
                  </a:lnTo>
                  <a:lnTo>
                    <a:pt x="47604" y="1387"/>
                  </a:lnTo>
                  <a:lnTo>
                    <a:pt x="47881" y="1110"/>
                  </a:lnTo>
                  <a:lnTo>
                    <a:pt x="47974" y="555"/>
                  </a:lnTo>
                  <a:lnTo>
                    <a:pt x="47881" y="278"/>
                  </a:lnTo>
                  <a:lnTo>
                    <a:pt x="47697" y="93"/>
                  </a:lnTo>
                  <a:lnTo>
                    <a:pt x="47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8553050" y="4545575"/>
              <a:ext cx="1714700" cy="1918050"/>
            </a:xfrm>
            <a:custGeom>
              <a:avLst/>
              <a:gdLst/>
              <a:ahLst/>
              <a:cxnLst/>
              <a:rect l="l" t="t" r="r" b="b"/>
              <a:pathLst>
                <a:path w="68588" h="76722" extrusionOk="0">
                  <a:moveTo>
                    <a:pt x="55739" y="1"/>
                  </a:moveTo>
                  <a:lnTo>
                    <a:pt x="52966" y="370"/>
                  </a:lnTo>
                  <a:lnTo>
                    <a:pt x="48437" y="1572"/>
                  </a:lnTo>
                  <a:lnTo>
                    <a:pt x="42059" y="4715"/>
                  </a:lnTo>
                  <a:lnTo>
                    <a:pt x="35311" y="9059"/>
                  </a:lnTo>
                  <a:lnTo>
                    <a:pt x="28656" y="14698"/>
                  </a:lnTo>
                  <a:lnTo>
                    <a:pt x="22370" y="21168"/>
                  </a:lnTo>
                  <a:lnTo>
                    <a:pt x="16824" y="28378"/>
                  </a:lnTo>
                  <a:lnTo>
                    <a:pt x="14421" y="32261"/>
                  </a:lnTo>
                  <a:lnTo>
                    <a:pt x="12017" y="36513"/>
                  </a:lnTo>
                  <a:lnTo>
                    <a:pt x="7950" y="44647"/>
                  </a:lnTo>
                  <a:lnTo>
                    <a:pt x="4992" y="52042"/>
                  </a:lnTo>
                  <a:lnTo>
                    <a:pt x="2866" y="58604"/>
                  </a:lnTo>
                  <a:lnTo>
                    <a:pt x="833" y="66646"/>
                  </a:lnTo>
                  <a:lnTo>
                    <a:pt x="1" y="72747"/>
                  </a:lnTo>
                  <a:lnTo>
                    <a:pt x="1" y="73302"/>
                  </a:lnTo>
                  <a:lnTo>
                    <a:pt x="6564" y="76722"/>
                  </a:lnTo>
                  <a:lnTo>
                    <a:pt x="7950" y="73487"/>
                  </a:lnTo>
                  <a:lnTo>
                    <a:pt x="11000" y="67478"/>
                  </a:lnTo>
                  <a:lnTo>
                    <a:pt x="14513" y="61932"/>
                  </a:lnTo>
                  <a:lnTo>
                    <a:pt x="18303" y="56848"/>
                  </a:lnTo>
                  <a:lnTo>
                    <a:pt x="22370" y="52134"/>
                  </a:lnTo>
                  <a:lnTo>
                    <a:pt x="26622" y="47790"/>
                  </a:lnTo>
                  <a:lnTo>
                    <a:pt x="33185" y="42059"/>
                  </a:lnTo>
                  <a:lnTo>
                    <a:pt x="41781" y="35588"/>
                  </a:lnTo>
                  <a:lnTo>
                    <a:pt x="49916" y="30504"/>
                  </a:lnTo>
                  <a:lnTo>
                    <a:pt x="56848" y="26345"/>
                  </a:lnTo>
                  <a:lnTo>
                    <a:pt x="62025" y="23109"/>
                  </a:lnTo>
                  <a:lnTo>
                    <a:pt x="63688" y="21908"/>
                  </a:lnTo>
                  <a:lnTo>
                    <a:pt x="65075" y="20614"/>
                  </a:lnTo>
                  <a:lnTo>
                    <a:pt x="67016" y="17933"/>
                  </a:lnTo>
                  <a:lnTo>
                    <a:pt x="68218" y="15068"/>
                  </a:lnTo>
                  <a:lnTo>
                    <a:pt x="68587" y="12202"/>
                  </a:lnTo>
                  <a:lnTo>
                    <a:pt x="68218" y="9337"/>
                  </a:lnTo>
                  <a:lnTo>
                    <a:pt x="67108" y="6656"/>
                  </a:lnTo>
                  <a:lnTo>
                    <a:pt x="65352" y="4160"/>
                  </a:lnTo>
                  <a:lnTo>
                    <a:pt x="62949" y="2034"/>
                  </a:lnTo>
                  <a:lnTo>
                    <a:pt x="61470" y="1202"/>
                  </a:lnTo>
                  <a:lnTo>
                    <a:pt x="60546" y="648"/>
                  </a:lnTo>
                  <a:lnTo>
                    <a:pt x="58235" y="93"/>
                  </a:lnTo>
                  <a:lnTo>
                    <a:pt x="55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8636250" y="4707350"/>
              <a:ext cx="1411975" cy="1615325"/>
            </a:xfrm>
            <a:custGeom>
              <a:avLst/>
              <a:gdLst/>
              <a:ahLst/>
              <a:cxnLst/>
              <a:rect l="l" t="t" r="r" b="b"/>
              <a:pathLst>
                <a:path w="56479" h="64613" extrusionOk="0">
                  <a:moveTo>
                    <a:pt x="55461" y="0"/>
                  </a:moveTo>
                  <a:lnTo>
                    <a:pt x="55184" y="185"/>
                  </a:lnTo>
                  <a:lnTo>
                    <a:pt x="53982" y="832"/>
                  </a:lnTo>
                  <a:lnTo>
                    <a:pt x="52873" y="1387"/>
                  </a:lnTo>
                  <a:lnTo>
                    <a:pt x="49823" y="3143"/>
                  </a:lnTo>
                  <a:lnTo>
                    <a:pt x="46865" y="4992"/>
                  </a:lnTo>
                  <a:lnTo>
                    <a:pt x="42613" y="7950"/>
                  </a:lnTo>
                  <a:lnTo>
                    <a:pt x="38453" y="11000"/>
                  </a:lnTo>
                  <a:lnTo>
                    <a:pt x="33369" y="14975"/>
                  </a:lnTo>
                  <a:lnTo>
                    <a:pt x="28563" y="19227"/>
                  </a:lnTo>
                  <a:lnTo>
                    <a:pt x="25882" y="21722"/>
                  </a:lnTo>
                  <a:lnTo>
                    <a:pt x="20798" y="26991"/>
                  </a:lnTo>
                  <a:lnTo>
                    <a:pt x="18487" y="29764"/>
                  </a:lnTo>
                  <a:lnTo>
                    <a:pt x="15899" y="32722"/>
                  </a:lnTo>
                  <a:lnTo>
                    <a:pt x="11277" y="39100"/>
                  </a:lnTo>
                  <a:lnTo>
                    <a:pt x="9151" y="42520"/>
                  </a:lnTo>
                  <a:lnTo>
                    <a:pt x="7118" y="46125"/>
                  </a:lnTo>
                  <a:lnTo>
                    <a:pt x="3420" y="53612"/>
                  </a:lnTo>
                  <a:lnTo>
                    <a:pt x="1849" y="57495"/>
                  </a:lnTo>
                  <a:lnTo>
                    <a:pt x="1387" y="59066"/>
                  </a:lnTo>
                  <a:lnTo>
                    <a:pt x="832" y="60545"/>
                  </a:lnTo>
                  <a:lnTo>
                    <a:pt x="185" y="62116"/>
                  </a:lnTo>
                  <a:lnTo>
                    <a:pt x="0" y="63780"/>
                  </a:lnTo>
                  <a:lnTo>
                    <a:pt x="185" y="64242"/>
                  </a:lnTo>
                  <a:lnTo>
                    <a:pt x="555" y="64612"/>
                  </a:lnTo>
                  <a:lnTo>
                    <a:pt x="647" y="64612"/>
                  </a:lnTo>
                  <a:lnTo>
                    <a:pt x="1017" y="64520"/>
                  </a:lnTo>
                  <a:lnTo>
                    <a:pt x="1664" y="63780"/>
                  </a:lnTo>
                  <a:lnTo>
                    <a:pt x="2219" y="62024"/>
                  </a:lnTo>
                  <a:lnTo>
                    <a:pt x="2404" y="61192"/>
                  </a:lnTo>
                  <a:lnTo>
                    <a:pt x="3051" y="59159"/>
                  </a:lnTo>
                  <a:lnTo>
                    <a:pt x="3790" y="57125"/>
                  </a:lnTo>
                  <a:lnTo>
                    <a:pt x="5454" y="53243"/>
                  </a:lnTo>
                  <a:lnTo>
                    <a:pt x="7210" y="49453"/>
                  </a:lnTo>
                  <a:lnTo>
                    <a:pt x="9059" y="45940"/>
                  </a:lnTo>
                  <a:lnTo>
                    <a:pt x="13311" y="39100"/>
                  </a:lnTo>
                  <a:lnTo>
                    <a:pt x="15714" y="35865"/>
                  </a:lnTo>
                  <a:lnTo>
                    <a:pt x="17933" y="32907"/>
                  </a:lnTo>
                  <a:lnTo>
                    <a:pt x="22924" y="27176"/>
                  </a:lnTo>
                  <a:lnTo>
                    <a:pt x="25512" y="24403"/>
                  </a:lnTo>
                  <a:lnTo>
                    <a:pt x="27916" y="22092"/>
                  </a:lnTo>
                  <a:lnTo>
                    <a:pt x="32907" y="17470"/>
                  </a:lnTo>
                  <a:lnTo>
                    <a:pt x="35588" y="15344"/>
                  </a:lnTo>
                  <a:lnTo>
                    <a:pt x="40025" y="11832"/>
                  </a:lnTo>
                  <a:lnTo>
                    <a:pt x="44739" y="8597"/>
                  </a:lnTo>
                  <a:lnTo>
                    <a:pt x="48159" y="6193"/>
                  </a:lnTo>
                  <a:lnTo>
                    <a:pt x="51764" y="4067"/>
                  </a:lnTo>
                  <a:lnTo>
                    <a:pt x="53613" y="2958"/>
                  </a:lnTo>
                  <a:lnTo>
                    <a:pt x="55554" y="1941"/>
                  </a:lnTo>
                  <a:lnTo>
                    <a:pt x="55924" y="1756"/>
                  </a:lnTo>
                  <a:lnTo>
                    <a:pt x="56201" y="1572"/>
                  </a:lnTo>
                  <a:lnTo>
                    <a:pt x="56478" y="925"/>
                  </a:lnTo>
                  <a:lnTo>
                    <a:pt x="56293" y="555"/>
                  </a:lnTo>
                  <a:lnTo>
                    <a:pt x="56201" y="277"/>
                  </a:lnTo>
                  <a:lnTo>
                    <a:pt x="55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-2395875" y="3722900"/>
              <a:ext cx="1619950" cy="1968900"/>
            </a:xfrm>
            <a:custGeom>
              <a:avLst/>
              <a:gdLst/>
              <a:ahLst/>
              <a:cxnLst/>
              <a:rect l="l" t="t" r="r" b="b"/>
              <a:pathLst>
                <a:path w="64798" h="78756" extrusionOk="0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-2395875" y="3722900"/>
              <a:ext cx="1619950" cy="1968900"/>
            </a:xfrm>
            <a:custGeom>
              <a:avLst/>
              <a:gdLst/>
              <a:ahLst/>
              <a:cxnLst/>
              <a:rect l="l" t="t" r="r" b="b"/>
              <a:pathLst>
                <a:path w="64798" h="78756" extrusionOk="0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-2118550" y="3889300"/>
              <a:ext cx="1210925" cy="1640725"/>
            </a:xfrm>
            <a:custGeom>
              <a:avLst/>
              <a:gdLst/>
              <a:ahLst/>
              <a:cxnLst/>
              <a:rect l="l" t="t" r="r" b="b"/>
              <a:pathLst>
                <a:path w="48437" h="65629" extrusionOk="0">
                  <a:moveTo>
                    <a:pt x="462" y="0"/>
                  </a:moveTo>
                  <a:lnTo>
                    <a:pt x="185" y="278"/>
                  </a:lnTo>
                  <a:lnTo>
                    <a:pt x="93" y="555"/>
                  </a:lnTo>
                  <a:lnTo>
                    <a:pt x="0" y="740"/>
                  </a:lnTo>
                  <a:lnTo>
                    <a:pt x="185" y="1109"/>
                  </a:lnTo>
                  <a:lnTo>
                    <a:pt x="462" y="1202"/>
                  </a:lnTo>
                  <a:lnTo>
                    <a:pt x="3328" y="2126"/>
                  </a:lnTo>
                  <a:lnTo>
                    <a:pt x="10076" y="5454"/>
                  </a:lnTo>
                  <a:lnTo>
                    <a:pt x="17378" y="10445"/>
                  </a:lnTo>
                  <a:lnTo>
                    <a:pt x="23016" y="15344"/>
                  </a:lnTo>
                  <a:lnTo>
                    <a:pt x="26806" y="19042"/>
                  </a:lnTo>
                  <a:lnTo>
                    <a:pt x="30411" y="23109"/>
                  </a:lnTo>
                  <a:lnTo>
                    <a:pt x="33739" y="27638"/>
                  </a:lnTo>
                  <a:lnTo>
                    <a:pt x="36974" y="32445"/>
                  </a:lnTo>
                  <a:lnTo>
                    <a:pt x="39840" y="37621"/>
                  </a:lnTo>
                  <a:lnTo>
                    <a:pt x="42335" y="43167"/>
                  </a:lnTo>
                  <a:lnTo>
                    <a:pt x="44369" y="49083"/>
                  </a:lnTo>
                  <a:lnTo>
                    <a:pt x="45940" y="55184"/>
                  </a:lnTo>
                  <a:lnTo>
                    <a:pt x="47050" y="61747"/>
                  </a:lnTo>
                  <a:lnTo>
                    <a:pt x="47327" y="65074"/>
                  </a:lnTo>
                  <a:lnTo>
                    <a:pt x="47419" y="65444"/>
                  </a:lnTo>
                  <a:lnTo>
                    <a:pt x="47881" y="65629"/>
                  </a:lnTo>
                  <a:lnTo>
                    <a:pt x="48344" y="65444"/>
                  </a:lnTo>
                  <a:lnTo>
                    <a:pt x="48436" y="64982"/>
                  </a:lnTo>
                  <a:lnTo>
                    <a:pt x="48159" y="61562"/>
                  </a:lnTo>
                  <a:lnTo>
                    <a:pt x="47142" y="54999"/>
                  </a:lnTo>
                  <a:lnTo>
                    <a:pt x="45478" y="48713"/>
                  </a:lnTo>
                  <a:lnTo>
                    <a:pt x="43445" y="42705"/>
                  </a:lnTo>
                  <a:lnTo>
                    <a:pt x="40856" y="37159"/>
                  </a:lnTo>
                  <a:lnTo>
                    <a:pt x="37898" y="31890"/>
                  </a:lnTo>
                  <a:lnTo>
                    <a:pt x="34663" y="26899"/>
                  </a:lnTo>
                  <a:lnTo>
                    <a:pt x="31243" y="22369"/>
                  </a:lnTo>
                  <a:lnTo>
                    <a:pt x="27546" y="18210"/>
                  </a:lnTo>
                  <a:lnTo>
                    <a:pt x="23756" y="14420"/>
                  </a:lnTo>
                  <a:lnTo>
                    <a:pt x="18025" y="9429"/>
                  </a:lnTo>
                  <a:lnTo>
                    <a:pt x="10538" y="4345"/>
                  </a:lnTo>
                  <a:lnTo>
                    <a:pt x="3698" y="1017"/>
                  </a:lnTo>
                  <a:lnTo>
                    <a:pt x="740" y="93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-2386625" y="4654200"/>
              <a:ext cx="1807125" cy="2017400"/>
            </a:xfrm>
            <a:custGeom>
              <a:avLst/>
              <a:gdLst/>
              <a:ahLst/>
              <a:cxnLst/>
              <a:rect l="l" t="t" r="r" b="b"/>
              <a:pathLst>
                <a:path w="72285" h="80696" extrusionOk="0">
                  <a:moveTo>
                    <a:pt x="10076" y="0"/>
                  </a:moveTo>
                  <a:lnTo>
                    <a:pt x="8320" y="462"/>
                  </a:lnTo>
                  <a:lnTo>
                    <a:pt x="7211" y="832"/>
                  </a:lnTo>
                  <a:lnTo>
                    <a:pt x="5085" y="1849"/>
                  </a:lnTo>
                  <a:lnTo>
                    <a:pt x="3421" y="3328"/>
                  </a:lnTo>
                  <a:lnTo>
                    <a:pt x="2034" y="5084"/>
                  </a:lnTo>
                  <a:lnTo>
                    <a:pt x="925" y="7025"/>
                  </a:lnTo>
                  <a:lnTo>
                    <a:pt x="278" y="9059"/>
                  </a:lnTo>
                  <a:lnTo>
                    <a:pt x="1" y="11370"/>
                  </a:lnTo>
                  <a:lnTo>
                    <a:pt x="186" y="13681"/>
                  </a:lnTo>
                  <a:lnTo>
                    <a:pt x="463" y="14790"/>
                  </a:lnTo>
                  <a:lnTo>
                    <a:pt x="648" y="15437"/>
                  </a:lnTo>
                  <a:lnTo>
                    <a:pt x="925" y="15991"/>
                  </a:lnTo>
                  <a:lnTo>
                    <a:pt x="1757" y="17840"/>
                  </a:lnTo>
                  <a:lnTo>
                    <a:pt x="4253" y="21260"/>
                  </a:lnTo>
                  <a:lnTo>
                    <a:pt x="5362" y="23016"/>
                  </a:lnTo>
                  <a:lnTo>
                    <a:pt x="5917" y="23941"/>
                  </a:lnTo>
                  <a:lnTo>
                    <a:pt x="6656" y="25882"/>
                  </a:lnTo>
                  <a:lnTo>
                    <a:pt x="7026" y="27823"/>
                  </a:lnTo>
                  <a:lnTo>
                    <a:pt x="6841" y="29857"/>
                  </a:lnTo>
                  <a:lnTo>
                    <a:pt x="6471" y="30781"/>
                  </a:lnTo>
                  <a:lnTo>
                    <a:pt x="5824" y="32168"/>
                  </a:lnTo>
                  <a:lnTo>
                    <a:pt x="4160" y="34848"/>
                  </a:lnTo>
                  <a:lnTo>
                    <a:pt x="3606" y="36235"/>
                  </a:lnTo>
                  <a:lnTo>
                    <a:pt x="3051" y="38176"/>
                  </a:lnTo>
                  <a:lnTo>
                    <a:pt x="2866" y="41781"/>
                  </a:lnTo>
                  <a:lnTo>
                    <a:pt x="3513" y="44277"/>
                  </a:lnTo>
                  <a:lnTo>
                    <a:pt x="4345" y="45663"/>
                  </a:lnTo>
                  <a:lnTo>
                    <a:pt x="5547" y="47050"/>
                  </a:lnTo>
                  <a:lnTo>
                    <a:pt x="7118" y="48251"/>
                  </a:lnTo>
                  <a:lnTo>
                    <a:pt x="8043" y="48713"/>
                  </a:lnTo>
                  <a:lnTo>
                    <a:pt x="9059" y="49268"/>
                  </a:lnTo>
                  <a:lnTo>
                    <a:pt x="11370" y="49823"/>
                  </a:lnTo>
                  <a:lnTo>
                    <a:pt x="14975" y="50562"/>
                  </a:lnTo>
                  <a:lnTo>
                    <a:pt x="18488" y="51209"/>
                  </a:lnTo>
                  <a:lnTo>
                    <a:pt x="20614" y="52041"/>
                  </a:lnTo>
                  <a:lnTo>
                    <a:pt x="22555" y="53150"/>
                  </a:lnTo>
                  <a:lnTo>
                    <a:pt x="24034" y="54999"/>
                  </a:lnTo>
                  <a:lnTo>
                    <a:pt x="24588" y="56201"/>
                  </a:lnTo>
                  <a:lnTo>
                    <a:pt x="25235" y="58142"/>
                  </a:lnTo>
                  <a:lnTo>
                    <a:pt x="25883" y="62301"/>
                  </a:lnTo>
                  <a:lnTo>
                    <a:pt x="26160" y="64335"/>
                  </a:lnTo>
                  <a:lnTo>
                    <a:pt x="26714" y="66368"/>
                  </a:lnTo>
                  <a:lnTo>
                    <a:pt x="28286" y="70158"/>
                  </a:lnTo>
                  <a:lnTo>
                    <a:pt x="30597" y="73671"/>
                  </a:lnTo>
                  <a:lnTo>
                    <a:pt x="33370" y="76629"/>
                  </a:lnTo>
                  <a:lnTo>
                    <a:pt x="35034" y="77830"/>
                  </a:lnTo>
                  <a:lnTo>
                    <a:pt x="36235" y="78662"/>
                  </a:lnTo>
                  <a:lnTo>
                    <a:pt x="38823" y="79772"/>
                  </a:lnTo>
                  <a:lnTo>
                    <a:pt x="41412" y="80419"/>
                  </a:lnTo>
                  <a:lnTo>
                    <a:pt x="44185" y="80696"/>
                  </a:lnTo>
                  <a:lnTo>
                    <a:pt x="48344" y="80603"/>
                  </a:lnTo>
                  <a:lnTo>
                    <a:pt x="53613" y="79217"/>
                  </a:lnTo>
                  <a:lnTo>
                    <a:pt x="56201" y="78108"/>
                  </a:lnTo>
                  <a:lnTo>
                    <a:pt x="57588" y="77368"/>
                  </a:lnTo>
                  <a:lnTo>
                    <a:pt x="60361" y="75612"/>
                  </a:lnTo>
                  <a:lnTo>
                    <a:pt x="62949" y="73671"/>
                  </a:lnTo>
                  <a:lnTo>
                    <a:pt x="65260" y="71360"/>
                  </a:lnTo>
                  <a:lnTo>
                    <a:pt x="66277" y="70066"/>
                  </a:lnTo>
                  <a:lnTo>
                    <a:pt x="67386" y="68679"/>
                  </a:lnTo>
                  <a:lnTo>
                    <a:pt x="69142" y="65721"/>
                  </a:lnTo>
                  <a:lnTo>
                    <a:pt x="70529" y="62579"/>
                  </a:lnTo>
                  <a:lnTo>
                    <a:pt x="71545" y="59251"/>
                  </a:lnTo>
                  <a:lnTo>
                    <a:pt x="72192" y="55923"/>
                  </a:lnTo>
                  <a:lnTo>
                    <a:pt x="72285" y="52596"/>
                  </a:lnTo>
                  <a:lnTo>
                    <a:pt x="72100" y="49083"/>
                  </a:lnTo>
                  <a:lnTo>
                    <a:pt x="71360" y="45663"/>
                  </a:lnTo>
                  <a:lnTo>
                    <a:pt x="70898" y="43999"/>
                  </a:lnTo>
                  <a:lnTo>
                    <a:pt x="70251" y="42058"/>
                  </a:lnTo>
                  <a:lnTo>
                    <a:pt x="68218" y="38453"/>
                  </a:lnTo>
                  <a:lnTo>
                    <a:pt x="66924" y="36789"/>
                  </a:lnTo>
                  <a:lnTo>
                    <a:pt x="65814" y="35680"/>
                  </a:lnTo>
                  <a:lnTo>
                    <a:pt x="63134" y="33831"/>
                  </a:lnTo>
                  <a:lnTo>
                    <a:pt x="61840" y="32907"/>
                  </a:lnTo>
                  <a:lnTo>
                    <a:pt x="59067" y="30689"/>
                  </a:lnTo>
                  <a:lnTo>
                    <a:pt x="55277" y="26806"/>
                  </a:lnTo>
                  <a:lnTo>
                    <a:pt x="53336" y="23756"/>
                  </a:lnTo>
                  <a:lnTo>
                    <a:pt x="52781" y="22092"/>
                  </a:lnTo>
                  <a:lnTo>
                    <a:pt x="52226" y="19319"/>
                  </a:lnTo>
                  <a:lnTo>
                    <a:pt x="51487" y="15160"/>
                  </a:lnTo>
                  <a:lnTo>
                    <a:pt x="50563" y="12571"/>
                  </a:lnTo>
                  <a:lnTo>
                    <a:pt x="49916" y="11185"/>
                  </a:lnTo>
                  <a:lnTo>
                    <a:pt x="48899" y="9613"/>
                  </a:lnTo>
                  <a:lnTo>
                    <a:pt x="46126" y="7118"/>
                  </a:lnTo>
                  <a:lnTo>
                    <a:pt x="44369" y="6286"/>
                  </a:lnTo>
                  <a:lnTo>
                    <a:pt x="43168" y="6008"/>
                  </a:lnTo>
                  <a:lnTo>
                    <a:pt x="40857" y="5731"/>
                  </a:lnTo>
                  <a:lnTo>
                    <a:pt x="37160" y="6008"/>
                  </a:lnTo>
                  <a:lnTo>
                    <a:pt x="34756" y="6286"/>
                  </a:lnTo>
                  <a:lnTo>
                    <a:pt x="33000" y="6471"/>
                  </a:lnTo>
                  <a:lnTo>
                    <a:pt x="29857" y="6193"/>
                  </a:lnTo>
                  <a:lnTo>
                    <a:pt x="25605" y="4622"/>
                  </a:lnTo>
                  <a:lnTo>
                    <a:pt x="22555" y="3143"/>
                  </a:lnTo>
                  <a:lnTo>
                    <a:pt x="20891" y="2311"/>
                  </a:lnTo>
                  <a:lnTo>
                    <a:pt x="17378" y="925"/>
                  </a:lnTo>
                  <a:lnTo>
                    <a:pt x="13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-1956800" y="5497650"/>
              <a:ext cx="746450" cy="138700"/>
            </a:xfrm>
            <a:custGeom>
              <a:avLst/>
              <a:gdLst/>
              <a:ahLst/>
              <a:cxnLst/>
              <a:rect l="l" t="t" r="r" b="b"/>
              <a:pathLst>
                <a:path w="29858" h="5548" extrusionOk="0">
                  <a:moveTo>
                    <a:pt x="13311" y="1"/>
                  </a:moveTo>
                  <a:lnTo>
                    <a:pt x="9521" y="93"/>
                  </a:lnTo>
                  <a:lnTo>
                    <a:pt x="5824" y="648"/>
                  </a:lnTo>
                  <a:lnTo>
                    <a:pt x="2127" y="1665"/>
                  </a:lnTo>
                  <a:lnTo>
                    <a:pt x="370" y="2312"/>
                  </a:lnTo>
                  <a:lnTo>
                    <a:pt x="93" y="2497"/>
                  </a:lnTo>
                  <a:lnTo>
                    <a:pt x="1" y="2959"/>
                  </a:lnTo>
                  <a:lnTo>
                    <a:pt x="93" y="3144"/>
                  </a:lnTo>
                  <a:lnTo>
                    <a:pt x="278" y="3329"/>
                  </a:lnTo>
                  <a:lnTo>
                    <a:pt x="463" y="3513"/>
                  </a:lnTo>
                  <a:lnTo>
                    <a:pt x="648" y="3513"/>
                  </a:lnTo>
                  <a:lnTo>
                    <a:pt x="833" y="3421"/>
                  </a:lnTo>
                  <a:lnTo>
                    <a:pt x="2589" y="2774"/>
                  </a:lnTo>
                  <a:lnTo>
                    <a:pt x="6101" y="1942"/>
                  </a:lnTo>
                  <a:lnTo>
                    <a:pt x="9706" y="1387"/>
                  </a:lnTo>
                  <a:lnTo>
                    <a:pt x="13311" y="1203"/>
                  </a:lnTo>
                  <a:lnTo>
                    <a:pt x="16916" y="1480"/>
                  </a:lnTo>
                  <a:lnTo>
                    <a:pt x="20521" y="2127"/>
                  </a:lnTo>
                  <a:lnTo>
                    <a:pt x="23941" y="3144"/>
                  </a:lnTo>
                  <a:lnTo>
                    <a:pt x="27361" y="4623"/>
                  </a:lnTo>
                  <a:lnTo>
                    <a:pt x="28933" y="5547"/>
                  </a:lnTo>
                  <a:lnTo>
                    <a:pt x="29210" y="5547"/>
                  </a:lnTo>
                  <a:lnTo>
                    <a:pt x="29672" y="5455"/>
                  </a:lnTo>
                  <a:lnTo>
                    <a:pt x="29765" y="5270"/>
                  </a:lnTo>
                  <a:lnTo>
                    <a:pt x="29857" y="4992"/>
                  </a:lnTo>
                  <a:lnTo>
                    <a:pt x="29765" y="4530"/>
                  </a:lnTo>
                  <a:lnTo>
                    <a:pt x="29580" y="4438"/>
                  </a:lnTo>
                  <a:lnTo>
                    <a:pt x="27824" y="3513"/>
                  </a:lnTo>
                  <a:lnTo>
                    <a:pt x="24403" y="1942"/>
                  </a:lnTo>
                  <a:lnTo>
                    <a:pt x="20798" y="925"/>
                  </a:lnTo>
                  <a:lnTo>
                    <a:pt x="17009" y="278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-2081575" y="4839050"/>
              <a:ext cx="1160075" cy="1573750"/>
            </a:xfrm>
            <a:custGeom>
              <a:avLst/>
              <a:gdLst/>
              <a:ahLst/>
              <a:cxnLst/>
              <a:rect l="l" t="t" r="r" b="b"/>
              <a:pathLst>
                <a:path w="46403" h="62950" extrusionOk="0">
                  <a:moveTo>
                    <a:pt x="555" y="1"/>
                  </a:moveTo>
                  <a:lnTo>
                    <a:pt x="93" y="93"/>
                  </a:lnTo>
                  <a:lnTo>
                    <a:pt x="93" y="278"/>
                  </a:lnTo>
                  <a:lnTo>
                    <a:pt x="0" y="278"/>
                  </a:lnTo>
                  <a:lnTo>
                    <a:pt x="0" y="556"/>
                  </a:lnTo>
                  <a:lnTo>
                    <a:pt x="93" y="925"/>
                  </a:lnTo>
                  <a:lnTo>
                    <a:pt x="370" y="1018"/>
                  </a:lnTo>
                  <a:lnTo>
                    <a:pt x="3698" y="2589"/>
                  </a:lnTo>
                  <a:lnTo>
                    <a:pt x="10907" y="7211"/>
                  </a:lnTo>
                  <a:lnTo>
                    <a:pt x="18302" y="13312"/>
                  </a:lnTo>
                  <a:lnTo>
                    <a:pt x="25605" y="20614"/>
                  </a:lnTo>
                  <a:lnTo>
                    <a:pt x="32260" y="28933"/>
                  </a:lnTo>
                  <a:lnTo>
                    <a:pt x="36604" y="35773"/>
                  </a:lnTo>
                  <a:lnTo>
                    <a:pt x="39100" y="40395"/>
                  </a:lnTo>
                  <a:lnTo>
                    <a:pt x="41226" y="45202"/>
                  </a:lnTo>
                  <a:lnTo>
                    <a:pt x="42982" y="50008"/>
                  </a:lnTo>
                  <a:lnTo>
                    <a:pt x="44276" y="54907"/>
                  </a:lnTo>
                  <a:lnTo>
                    <a:pt x="45016" y="59899"/>
                  </a:lnTo>
                  <a:lnTo>
                    <a:pt x="45201" y="62302"/>
                  </a:lnTo>
                  <a:lnTo>
                    <a:pt x="45293" y="62487"/>
                  </a:lnTo>
                  <a:lnTo>
                    <a:pt x="45571" y="62857"/>
                  </a:lnTo>
                  <a:lnTo>
                    <a:pt x="45848" y="62857"/>
                  </a:lnTo>
                  <a:lnTo>
                    <a:pt x="45848" y="62949"/>
                  </a:lnTo>
                  <a:lnTo>
                    <a:pt x="46033" y="62857"/>
                  </a:lnTo>
                  <a:lnTo>
                    <a:pt x="46402" y="62487"/>
                  </a:lnTo>
                  <a:lnTo>
                    <a:pt x="46402" y="62302"/>
                  </a:lnTo>
                  <a:lnTo>
                    <a:pt x="46218" y="59806"/>
                  </a:lnTo>
                  <a:lnTo>
                    <a:pt x="45478" y="54815"/>
                  </a:lnTo>
                  <a:lnTo>
                    <a:pt x="44184" y="49823"/>
                  </a:lnTo>
                  <a:lnTo>
                    <a:pt x="42335" y="44924"/>
                  </a:lnTo>
                  <a:lnTo>
                    <a:pt x="40209" y="39933"/>
                  </a:lnTo>
                  <a:lnTo>
                    <a:pt x="37529" y="35219"/>
                  </a:lnTo>
                  <a:lnTo>
                    <a:pt x="33184" y="28378"/>
                  </a:lnTo>
                  <a:lnTo>
                    <a:pt x="26437" y="19874"/>
                  </a:lnTo>
                  <a:lnTo>
                    <a:pt x="19042" y="12480"/>
                  </a:lnTo>
                  <a:lnTo>
                    <a:pt x="11462" y="6287"/>
                  </a:lnTo>
                  <a:lnTo>
                    <a:pt x="4252" y="1665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-699675" y="-2934725"/>
              <a:ext cx="3491750" cy="9872075"/>
            </a:xfrm>
            <a:custGeom>
              <a:avLst/>
              <a:gdLst/>
              <a:ahLst/>
              <a:cxnLst/>
              <a:rect l="l" t="t" r="r" b="b"/>
              <a:pathLst>
                <a:path w="139670" h="394883" extrusionOk="0">
                  <a:moveTo>
                    <a:pt x="130981" y="28286"/>
                  </a:moveTo>
                  <a:lnTo>
                    <a:pt x="131905" y="28563"/>
                  </a:lnTo>
                  <a:lnTo>
                    <a:pt x="132644" y="29118"/>
                  </a:lnTo>
                  <a:lnTo>
                    <a:pt x="132922" y="29580"/>
                  </a:lnTo>
                  <a:lnTo>
                    <a:pt x="133199" y="30227"/>
                  </a:lnTo>
                  <a:lnTo>
                    <a:pt x="133291" y="30874"/>
                  </a:lnTo>
                  <a:lnTo>
                    <a:pt x="133291" y="288398"/>
                  </a:lnTo>
                  <a:lnTo>
                    <a:pt x="133199" y="289322"/>
                  </a:lnTo>
                  <a:lnTo>
                    <a:pt x="132644" y="290709"/>
                  </a:lnTo>
                  <a:lnTo>
                    <a:pt x="130981" y="292650"/>
                  </a:lnTo>
                  <a:lnTo>
                    <a:pt x="129502" y="293482"/>
                  </a:lnTo>
                  <a:lnTo>
                    <a:pt x="9706" y="362716"/>
                  </a:lnTo>
                  <a:lnTo>
                    <a:pt x="8966" y="363085"/>
                  </a:lnTo>
                  <a:lnTo>
                    <a:pt x="7580" y="363178"/>
                  </a:lnTo>
                  <a:lnTo>
                    <a:pt x="6563" y="362623"/>
                  </a:lnTo>
                  <a:lnTo>
                    <a:pt x="6008" y="361421"/>
                  </a:lnTo>
                  <a:lnTo>
                    <a:pt x="5916" y="360497"/>
                  </a:lnTo>
                  <a:lnTo>
                    <a:pt x="5916" y="104360"/>
                  </a:lnTo>
                  <a:lnTo>
                    <a:pt x="6008" y="103436"/>
                  </a:lnTo>
                  <a:lnTo>
                    <a:pt x="6471" y="101494"/>
                  </a:lnTo>
                  <a:lnTo>
                    <a:pt x="7580" y="99831"/>
                  </a:lnTo>
                  <a:lnTo>
                    <a:pt x="8966" y="98444"/>
                  </a:lnTo>
                  <a:lnTo>
                    <a:pt x="9798" y="97889"/>
                  </a:lnTo>
                  <a:lnTo>
                    <a:pt x="129502" y="28656"/>
                  </a:lnTo>
                  <a:lnTo>
                    <a:pt x="129964" y="28471"/>
                  </a:lnTo>
                  <a:lnTo>
                    <a:pt x="130981" y="28286"/>
                  </a:lnTo>
                  <a:close/>
                  <a:moveTo>
                    <a:pt x="137728" y="1"/>
                  </a:moveTo>
                  <a:lnTo>
                    <a:pt x="136157" y="186"/>
                  </a:lnTo>
                  <a:lnTo>
                    <a:pt x="135233" y="648"/>
                  </a:lnTo>
                  <a:lnTo>
                    <a:pt x="4437" y="76167"/>
                  </a:lnTo>
                  <a:lnTo>
                    <a:pt x="3513" y="76814"/>
                  </a:lnTo>
                  <a:lnTo>
                    <a:pt x="1941" y="78478"/>
                  </a:lnTo>
                  <a:lnTo>
                    <a:pt x="832" y="80419"/>
                  </a:lnTo>
                  <a:lnTo>
                    <a:pt x="93" y="82638"/>
                  </a:lnTo>
                  <a:lnTo>
                    <a:pt x="0" y="83839"/>
                  </a:lnTo>
                  <a:lnTo>
                    <a:pt x="0" y="391833"/>
                  </a:lnTo>
                  <a:lnTo>
                    <a:pt x="93" y="392849"/>
                  </a:lnTo>
                  <a:lnTo>
                    <a:pt x="740" y="394236"/>
                  </a:lnTo>
                  <a:lnTo>
                    <a:pt x="1941" y="394883"/>
                  </a:lnTo>
                  <a:lnTo>
                    <a:pt x="3605" y="394790"/>
                  </a:lnTo>
                  <a:lnTo>
                    <a:pt x="4530" y="394328"/>
                  </a:lnTo>
                  <a:lnTo>
                    <a:pt x="135233" y="318901"/>
                  </a:lnTo>
                  <a:lnTo>
                    <a:pt x="136249" y="318162"/>
                  </a:lnTo>
                  <a:lnTo>
                    <a:pt x="137728" y="316498"/>
                  </a:lnTo>
                  <a:lnTo>
                    <a:pt x="138930" y="314557"/>
                  </a:lnTo>
                  <a:lnTo>
                    <a:pt x="139577" y="312339"/>
                  </a:lnTo>
                  <a:lnTo>
                    <a:pt x="139669" y="311137"/>
                  </a:lnTo>
                  <a:lnTo>
                    <a:pt x="139669" y="3144"/>
                  </a:lnTo>
                  <a:lnTo>
                    <a:pt x="139577" y="2219"/>
                  </a:lnTo>
                  <a:lnTo>
                    <a:pt x="138930" y="740"/>
                  </a:lnTo>
                  <a:lnTo>
                    <a:pt x="137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-551775" y="-2227600"/>
              <a:ext cx="3184400" cy="8372325"/>
            </a:xfrm>
            <a:custGeom>
              <a:avLst/>
              <a:gdLst/>
              <a:ahLst/>
              <a:cxnLst/>
              <a:rect l="l" t="t" r="r" b="b"/>
              <a:pathLst>
                <a:path w="127376" h="334893" extrusionOk="0">
                  <a:moveTo>
                    <a:pt x="125065" y="1"/>
                  </a:moveTo>
                  <a:lnTo>
                    <a:pt x="124048" y="186"/>
                  </a:lnTo>
                  <a:lnTo>
                    <a:pt x="123586" y="371"/>
                  </a:lnTo>
                  <a:lnTo>
                    <a:pt x="3790" y="69604"/>
                  </a:lnTo>
                  <a:lnTo>
                    <a:pt x="2958" y="70159"/>
                  </a:lnTo>
                  <a:lnTo>
                    <a:pt x="1571" y="71546"/>
                  </a:lnTo>
                  <a:lnTo>
                    <a:pt x="555" y="73209"/>
                  </a:lnTo>
                  <a:lnTo>
                    <a:pt x="92" y="75151"/>
                  </a:lnTo>
                  <a:lnTo>
                    <a:pt x="0" y="76075"/>
                  </a:lnTo>
                  <a:lnTo>
                    <a:pt x="0" y="332212"/>
                  </a:lnTo>
                  <a:lnTo>
                    <a:pt x="92" y="333136"/>
                  </a:lnTo>
                  <a:lnTo>
                    <a:pt x="647" y="334338"/>
                  </a:lnTo>
                  <a:lnTo>
                    <a:pt x="1664" y="334893"/>
                  </a:lnTo>
                  <a:lnTo>
                    <a:pt x="3050" y="334800"/>
                  </a:lnTo>
                  <a:lnTo>
                    <a:pt x="3790" y="334431"/>
                  </a:lnTo>
                  <a:lnTo>
                    <a:pt x="123586" y="265197"/>
                  </a:lnTo>
                  <a:lnTo>
                    <a:pt x="125065" y="264365"/>
                  </a:lnTo>
                  <a:lnTo>
                    <a:pt x="126728" y="262424"/>
                  </a:lnTo>
                  <a:lnTo>
                    <a:pt x="127283" y="261037"/>
                  </a:lnTo>
                  <a:lnTo>
                    <a:pt x="127375" y="260113"/>
                  </a:lnTo>
                  <a:lnTo>
                    <a:pt x="127375" y="2589"/>
                  </a:lnTo>
                  <a:lnTo>
                    <a:pt x="127283" y="1942"/>
                  </a:lnTo>
                  <a:lnTo>
                    <a:pt x="127006" y="1295"/>
                  </a:lnTo>
                  <a:lnTo>
                    <a:pt x="126728" y="833"/>
                  </a:lnTo>
                  <a:lnTo>
                    <a:pt x="125989" y="278"/>
                  </a:lnTo>
                  <a:lnTo>
                    <a:pt x="125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-551775" y="2590575"/>
              <a:ext cx="3147425" cy="3554150"/>
            </a:xfrm>
            <a:custGeom>
              <a:avLst/>
              <a:gdLst/>
              <a:ahLst/>
              <a:cxnLst/>
              <a:rect l="l" t="t" r="r" b="b"/>
              <a:pathLst>
                <a:path w="125897" h="142166" extrusionOk="0">
                  <a:moveTo>
                    <a:pt x="0" y="1"/>
                  </a:moveTo>
                  <a:lnTo>
                    <a:pt x="0" y="139485"/>
                  </a:lnTo>
                  <a:lnTo>
                    <a:pt x="92" y="140409"/>
                  </a:lnTo>
                  <a:lnTo>
                    <a:pt x="647" y="141611"/>
                  </a:lnTo>
                  <a:lnTo>
                    <a:pt x="1664" y="142166"/>
                  </a:lnTo>
                  <a:lnTo>
                    <a:pt x="3050" y="142073"/>
                  </a:lnTo>
                  <a:lnTo>
                    <a:pt x="3790" y="141704"/>
                  </a:lnTo>
                  <a:lnTo>
                    <a:pt x="123586" y="72562"/>
                  </a:lnTo>
                  <a:lnTo>
                    <a:pt x="124787" y="71823"/>
                  </a:lnTo>
                  <a:lnTo>
                    <a:pt x="125896" y="708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-551775" y="-2132850"/>
              <a:ext cx="2941750" cy="8067300"/>
            </a:xfrm>
            <a:custGeom>
              <a:avLst/>
              <a:gdLst/>
              <a:ahLst/>
              <a:cxnLst/>
              <a:rect l="l" t="t" r="r" b="b"/>
              <a:pathLst>
                <a:path w="117670" h="322692" extrusionOk="0">
                  <a:moveTo>
                    <a:pt x="117670" y="1"/>
                  </a:moveTo>
                  <a:lnTo>
                    <a:pt x="3790" y="65814"/>
                  </a:lnTo>
                  <a:lnTo>
                    <a:pt x="2958" y="66369"/>
                  </a:lnTo>
                  <a:lnTo>
                    <a:pt x="1571" y="67756"/>
                  </a:lnTo>
                  <a:lnTo>
                    <a:pt x="555" y="69419"/>
                  </a:lnTo>
                  <a:lnTo>
                    <a:pt x="92" y="71361"/>
                  </a:lnTo>
                  <a:lnTo>
                    <a:pt x="0" y="72285"/>
                  </a:lnTo>
                  <a:lnTo>
                    <a:pt x="0" y="322691"/>
                  </a:lnTo>
                  <a:lnTo>
                    <a:pt x="113972" y="256970"/>
                  </a:lnTo>
                  <a:lnTo>
                    <a:pt x="115359" y="256046"/>
                  </a:lnTo>
                  <a:lnTo>
                    <a:pt x="117023" y="254197"/>
                  </a:lnTo>
                  <a:lnTo>
                    <a:pt x="117577" y="252718"/>
                  </a:lnTo>
                  <a:lnTo>
                    <a:pt x="117670" y="251794"/>
                  </a:lnTo>
                  <a:lnTo>
                    <a:pt x="117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-1046325" y="-1150725"/>
              <a:ext cx="443725" cy="8101950"/>
            </a:xfrm>
            <a:custGeom>
              <a:avLst/>
              <a:gdLst/>
              <a:ahLst/>
              <a:cxnLst/>
              <a:rect l="l" t="t" r="r" b="b"/>
              <a:pathLst>
                <a:path w="17749" h="324078" extrusionOk="0">
                  <a:moveTo>
                    <a:pt x="1295" y="1"/>
                  </a:moveTo>
                  <a:lnTo>
                    <a:pt x="1018" y="555"/>
                  </a:lnTo>
                  <a:lnTo>
                    <a:pt x="740" y="1110"/>
                  </a:lnTo>
                  <a:lnTo>
                    <a:pt x="371" y="1849"/>
                  </a:lnTo>
                  <a:lnTo>
                    <a:pt x="1" y="3513"/>
                  </a:lnTo>
                  <a:lnTo>
                    <a:pt x="1" y="4345"/>
                  </a:lnTo>
                  <a:lnTo>
                    <a:pt x="1" y="312523"/>
                  </a:lnTo>
                  <a:lnTo>
                    <a:pt x="93" y="313632"/>
                  </a:lnTo>
                  <a:lnTo>
                    <a:pt x="740" y="315851"/>
                  </a:lnTo>
                  <a:lnTo>
                    <a:pt x="1942" y="317792"/>
                  </a:lnTo>
                  <a:lnTo>
                    <a:pt x="3421" y="319456"/>
                  </a:lnTo>
                  <a:lnTo>
                    <a:pt x="4438" y="320103"/>
                  </a:lnTo>
                  <a:lnTo>
                    <a:pt x="9522" y="323061"/>
                  </a:lnTo>
                  <a:lnTo>
                    <a:pt x="10446" y="323523"/>
                  </a:lnTo>
                  <a:lnTo>
                    <a:pt x="12572" y="323985"/>
                  </a:lnTo>
                  <a:lnTo>
                    <a:pt x="14698" y="324078"/>
                  </a:lnTo>
                  <a:lnTo>
                    <a:pt x="16732" y="323708"/>
                  </a:lnTo>
                  <a:lnTo>
                    <a:pt x="17748" y="323338"/>
                  </a:lnTo>
                  <a:lnTo>
                    <a:pt x="17748" y="323338"/>
                  </a:lnTo>
                  <a:lnTo>
                    <a:pt x="16917" y="323615"/>
                  </a:lnTo>
                  <a:lnTo>
                    <a:pt x="15530" y="323523"/>
                  </a:lnTo>
                  <a:lnTo>
                    <a:pt x="14513" y="322783"/>
                  </a:lnTo>
                  <a:lnTo>
                    <a:pt x="13866" y="321397"/>
                  </a:lnTo>
                  <a:lnTo>
                    <a:pt x="13866" y="320473"/>
                  </a:lnTo>
                  <a:lnTo>
                    <a:pt x="13866" y="12479"/>
                  </a:lnTo>
                  <a:lnTo>
                    <a:pt x="13866" y="11093"/>
                  </a:lnTo>
                  <a:lnTo>
                    <a:pt x="14421" y="9706"/>
                  </a:lnTo>
                  <a:lnTo>
                    <a:pt x="14698" y="8874"/>
                  </a:lnTo>
                  <a:lnTo>
                    <a:pt x="15160" y="813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869400" y="5379800"/>
              <a:ext cx="353600" cy="480700"/>
            </a:xfrm>
            <a:custGeom>
              <a:avLst/>
              <a:gdLst/>
              <a:ahLst/>
              <a:cxnLst/>
              <a:rect l="l" t="t" r="r" b="b"/>
              <a:pathLst>
                <a:path w="14144" h="19228" extrusionOk="0">
                  <a:moveTo>
                    <a:pt x="11000" y="1"/>
                  </a:moveTo>
                  <a:lnTo>
                    <a:pt x="10168" y="93"/>
                  </a:lnTo>
                  <a:lnTo>
                    <a:pt x="8597" y="555"/>
                  </a:lnTo>
                  <a:lnTo>
                    <a:pt x="7950" y="1018"/>
                  </a:lnTo>
                  <a:lnTo>
                    <a:pt x="6286" y="2219"/>
                  </a:lnTo>
                  <a:lnTo>
                    <a:pt x="3513" y="5270"/>
                  </a:lnTo>
                  <a:lnTo>
                    <a:pt x="1387" y="8690"/>
                  </a:lnTo>
                  <a:lnTo>
                    <a:pt x="185" y="12664"/>
                  </a:lnTo>
                  <a:lnTo>
                    <a:pt x="1" y="14698"/>
                  </a:lnTo>
                  <a:lnTo>
                    <a:pt x="93" y="15900"/>
                  </a:lnTo>
                  <a:lnTo>
                    <a:pt x="925" y="18210"/>
                  </a:lnTo>
                  <a:lnTo>
                    <a:pt x="2127" y="19135"/>
                  </a:lnTo>
                  <a:lnTo>
                    <a:pt x="3143" y="19227"/>
                  </a:lnTo>
                  <a:lnTo>
                    <a:pt x="3975" y="19135"/>
                  </a:lnTo>
                  <a:lnTo>
                    <a:pt x="5454" y="18673"/>
                  </a:lnTo>
                  <a:lnTo>
                    <a:pt x="6194" y="18303"/>
                  </a:lnTo>
                  <a:lnTo>
                    <a:pt x="7950" y="17009"/>
                  </a:lnTo>
                  <a:lnTo>
                    <a:pt x="10723" y="14051"/>
                  </a:lnTo>
                  <a:lnTo>
                    <a:pt x="12664" y="10538"/>
                  </a:lnTo>
                  <a:lnTo>
                    <a:pt x="13866" y="6656"/>
                  </a:lnTo>
                  <a:lnTo>
                    <a:pt x="14143" y="4622"/>
                  </a:lnTo>
                  <a:lnTo>
                    <a:pt x="14143" y="3328"/>
                  </a:lnTo>
                  <a:lnTo>
                    <a:pt x="13311" y="1110"/>
                  </a:lnTo>
                  <a:lnTo>
                    <a:pt x="11925" y="186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989575" y="-1857850"/>
              <a:ext cx="108625" cy="136375"/>
            </a:xfrm>
            <a:custGeom>
              <a:avLst/>
              <a:gdLst/>
              <a:ahLst/>
              <a:cxnLst/>
              <a:rect l="l" t="t" r="r" b="b"/>
              <a:pathLst>
                <a:path w="4345" h="5455" extrusionOk="0">
                  <a:moveTo>
                    <a:pt x="2588" y="1"/>
                  </a:moveTo>
                  <a:lnTo>
                    <a:pt x="2219" y="185"/>
                  </a:lnTo>
                  <a:lnTo>
                    <a:pt x="1202" y="925"/>
                  </a:lnTo>
                  <a:lnTo>
                    <a:pt x="93" y="2866"/>
                  </a:lnTo>
                  <a:lnTo>
                    <a:pt x="0" y="3975"/>
                  </a:lnTo>
                  <a:lnTo>
                    <a:pt x="93" y="4437"/>
                  </a:lnTo>
                  <a:lnTo>
                    <a:pt x="370" y="5177"/>
                  </a:lnTo>
                  <a:lnTo>
                    <a:pt x="925" y="5454"/>
                  </a:lnTo>
                  <a:lnTo>
                    <a:pt x="1756" y="5454"/>
                  </a:lnTo>
                  <a:lnTo>
                    <a:pt x="2219" y="5177"/>
                  </a:lnTo>
                  <a:lnTo>
                    <a:pt x="3051" y="4530"/>
                  </a:lnTo>
                  <a:lnTo>
                    <a:pt x="4160" y="2589"/>
                  </a:lnTo>
                  <a:lnTo>
                    <a:pt x="4345" y="1479"/>
                  </a:lnTo>
                  <a:lnTo>
                    <a:pt x="4252" y="1017"/>
                  </a:lnTo>
                  <a:lnTo>
                    <a:pt x="3975" y="27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645250" y="-1402600"/>
              <a:ext cx="97075" cy="124800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3051" y="0"/>
                  </a:moveTo>
                  <a:lnTo>
                    <a:pt x="2404" y="93"/>
                  </a:lnTo>
                  <a:lnTo>
                    <a:pt x="1941" y="278"/>
                  </a:lnTo>
                  <a:lnTo>
                    <a:pt x="1202" y="832"/>
                  </a:lnTo>
                  <a:lnTo>
                    <a:pt x="185" y="2588"/>
                  </a:lnTo>
                  <a:lnTo>
                    <a:pt x="0" y="3605"/>
                  </a:lnTo>
                  <a:lnTo>
                    <a:pt x="93" y="4067"/>
                  </a:lnTo>
                  <a:lnTo>
                    <a:pt x="370" y="4714"/>
                  </a:lnTo>
                  <a:lnTo>
                    <a:pt x="925" y="4992"/>
                  </a:lnTo>
                  <a:lnTo>
                    <a:pt x="1664" y="4992"/>
                  </a:lnTo>
                  <a:lnTo>
                    <a:pt x="1941" y="4714"/>
                  </a:lnTo>
                  <a:lnTo>
                    <a:pt x="2773" y="4160"/>
                  </a:lnTo>
                  <a:lnTo>
                    <a:pt x="3790" y="2404"/>
                  </a:lnTo>
                  <a:lnTo>
                    <a:pt x="3883" y="1387"/>
                  </a:lnTo>
                  <a:lnTo>
                    <a:pt x="3883" y="925"/>
                  </a:lnTo>
                  <a:lnTo>
                    <a:pt x="3605" y="278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802375" y="-1809325"/>
              <a:ext cx="642450" cy="441400"/>
            </a:xfrm>
            <a:custGeom>
              <a:avLst/>
              <a:gdLst/>
              <a:ahLst/>
              <a:cxnLst/>
              <a:rect l="l" t="t" r="r" b="b"/>
              <a:pathLst>
                <a:path w="25698" h="17656" extrusionOk="0">
                  <a:moveTo>
                    <a:pt x="24773" y="1"/>
                  </a:moveTo>
                  <a:lnTo>
                    <a:pt x="24034" y="186"/>
                  </a:lnTo>
                  <a:lnTo>
                    <a:pt x="23572" y="370"/>
                  </a:lnTo>
                  <a:lnTo>
                    <a:pt x="2127" y="12757"/>
                  </a:lnTo>
                  <a:lnTo>
                    <a:pt x="1203" y="13404"/>
                  </a:lnTo>
                  <a:lnTo>
                    <a:pt x="93" y="15160"/>
                  </a:lnTo>
                  <a:lnTo>
                    <a:pt x="1" y="16269"/>
                  </a:lnTo>
                  <a:lnTo>
                    <a:pt x="1" y="16731"/>
                  </a:lnTo>
                  <a:lnTo>
                    <a:pt x="371" y="17378"/>
                  </a:lnTo>
                  <a:lnTo>
                    <a:pt x="925" y="17656"/>
                  </a:lnTo>
                  <a:lnTo>
                    <a:pt x="1665" y="17563"/>
                  </a:lnTo>
                  <a:lnTo>
                    <a:pt x="2127" y="17378"/>
                  </a:lnTo>
                  <a:lnTo>
                    <a:pt x="23572" y="4992"/>
                  </a:lnTo>
                  <a:lnTo>
                    <a:pt x="24496" y="4345"/>
                  </a:lnTo>
                  <a:lnTo>
                    <a:pt x="25605" y="2496"/>
                  </a:lnTo>
                  <a:lnTo>
                    <a:pt x="25698" y="1387"/>
                  </a:lnTo>
                  <a:lnTo>
                    <a:pt x="25698" y="1017"/>
                  </a:lnTo>
                  <a:lnTo>
                    <a:pt x="25421" y="370"/>
                  </a:lnTo>
                  <a:lnTo>
                    <a:pt x="24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1013950" y="-3145000"/>
              <a:ext cx="3803700" cy="2195350"/>
            </a:xfrm>
            <a:custGeom>
              <a:avLst/>
              <a:gdLst/>
              <a:ahLst/>
              <a:cxnLst/>
              <a:rect l="l" t="t" r="r" b="b"/>
              <a:pathLst>
                <a:path w="152148" h="87814" extrusionOk="0">
                  <a:moveTo>
                    <a:pt x="137174" y="0"/>
                  </a:moveTo>
                  <a:lnTo>
                    <a:pt x="134955" y="462"/>
                  </a:lnTo>
                  <a:lnTo>
                    <a:pt x="133846" y="925"/>
                  </a:lnTo>
                  <a:lnTo>
                    <a:pt x="3143" y="76444"/>
                  </a:lnTo>
                  <a:lnTo>
                    <a:pt x="2219" y="77183"/>
                  </a:lnTo>
                  <a:lnTo>
                    <a:pt x="647" y="78847"/>
                  </a:lnTo>
                  <a:lnTo>
                    <a:pt x="0" y="79772"/>
                  </a:lnTo>
                  <a:lnTo>
                    <a:pt x="13865" y="87813"/>
                  </a:lnTo>
                  <a:lnTo>
                    <a:pt x="14512" y="86889"/>
                  </a:lnTo>
                  <a:lnTo>
                    <a:pt x="16084" y="85225"/>
                  </a:lnTo>
                  <a:lnTo>
                    <a:pt x="17008" y="84578"/>
                  </a:lnTo>
                  <a:lnTo>
                    <a:pt x="147804" y="8966"/>
                  </a:lnTo>
                  <a:lnTo>
                    <a:pt x="148635" y="8689"/>
                  </a:lnTo>
                  <a:lnTo>
                    <a:pt x="150114" y="8412"/>
                  </a:lnTo>
                  <a:lnTo>
                    <a:pt x="151316" y="8966"/>
                  </a:lnTo>
                  <a:lnTo>
                    <a:pt x="152056" y="10076"/>
                  </a:lnTo>
                  <a:lnTo>
                    <a:pt x="152148" y="10908"/>
                  </a:lnTo>
                  <a:lnTo>
                    <a:pt x="152056" y="9798"/>
                  </a:lnTo>
                  <a:lnTo>
                    <a:pt x="151316" y="7857"/>
                  </a:lnTo>
                  <a:lnTo>
                    <a:pt x="150207" y="6009"/>
                  </a:lnTo>
                  <a:lnTo>
                    <a:pt x="148728" y="4530"/>
                  </a:lnTo>
                  <a:lnTo>
                    <a:pt x="147804" y="3883"/>
                  </a:lnTo>
                  <a:lnTo>
                    <a:pt x="142720" y="925"/>
                  </a:lnTo>
                  <a:lnTo>
                    <a:pt x="141703" y="462"/>
                  </a:lnTo>
                  <a:lnTo>
                    <a:pt x="139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1800675" y="-2960125"/>
              <a:ext cx="508425" cy="332775"/>
            </a:xfrm>
            <a:custGeom>
              <a:avLst/>
              <a:gdLst/>
              <a:ahLst/>
              <a:cxnLst/>
              <a:rect l="l" t="t" r="r" b="b"/>
              <a:pathLst>
                <a:path w="20337" h="13311" extrusionOk="0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1800675" y="-2960125"/>
              <a:ext cx="508425" cy="332775"/>
            </a:xfrm>
            <a:custGeom>
              <a:avLst/>
              <a:gdLst/>
              <a:ahLst/>
              <a:cxnLst/>
              <a:rect l="l" t="t" r="r" b="b"/>
              <a:pathLst>
                <a:path w="20337" h="13311" extrusionOk="0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1803000" y="-2962450"/>
              <a:ext cx="506100" cy="291200"/>
            </a:xfrm>
            <a:custGeom>
              <a:avLst/>
              <a:gdLst/>
              <a:ahLst/>
              <a:cxnLst/>
              <a:rect l="l" t="t" r="r" b="b"/>
              <a:pathLst>
                <a:path w="20244" h="11648" extrusionOk="0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1803000" y="-2962450"/>
              <a:ext cx="506100" cy="291200"/>
            </a:xfrm>
            <a:custGeom>
              <a:avLst/>
              <a:gdLst/>
              <a:ahLst/>
              <a:cxnLst/>
              <a:rect l="l" t="t" r="r" b="b"/>
              <a:pathLst>
                <a:path w="20244" h="11648" extrusionOk="0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-976975" y="16275"/>
              <a:ext cx="150225" cy="1026050"/>
            </a:xfrm>
            <a:custGeom>
              <a:avLst/>
              <a:gdLst/>
              <a:ahLst/>
              <a:cxnLst/>
              <a:rect l="l" t="t" r="r" b="b"/>
              <a:pathLst>
                <a:path w="6009" h="41042" extrusionOk="0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-976975" y="16275"/>
              <a:ext cx="150225" cy="1026050"/>
            </a:xfrm>
            <a:custGeom>
              <a:avLst/>
              <a:gdLst/>
              <a:ahLst/>
              <a:cxnLst/>
              <a:rect l="l" t="t" r="r" b="b"/>
              <a:pathLst>
                <a:path w="6009" h="41042" extrusionOk="0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-974675" y="39375"/>
              <a:ext cx="106325" cy="1005250"/>
            </a:xfrm>
            <a:custGeom>
              <a:avLst/>
              <a:gdLst/>
              <a:ahLst/>
              <a:cxnLst/>
              <a:rect l="l" t="t" r="r" b="b"/>
              <a:pathLst>
                <a:path w="4253" h="40210" extrusionOk="0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-974675" y="39375"/>
              <a:ext cx="106325" cy="1005250"/>
            </a:xfrm>
            <a:custGeom>
              <a:avLst/>
              <a:gdLst/>
              <a:ahLst/>
              <a:cxnLst/>
              <a:rect l="l" t="t" r="r" b="b"/>
              <a:pathLst>
                <a:path w="4253" h="40210" extrusionOk="0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-976975" y="1167075"/>
              <a:ext cx="147900" cy="573125"/>
            </a:xfrm>
            <a:custGeom>
              <a:avLst/>
              <a:gdLst/>
              <a:ahLst/>
              <a:cxnLst/>
              <a:rect l="l" t="t" r="r" b="b"/>
              <a:pathLst>
                <a:path w="5916" h="22925" extrusionOk="0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-976975" y="1167075"/>
              <a:ext cx="147900" cy="573125"/>
            </a:xfrm>
            <a:custGeom>
              <a:avLst/>
              <a:gdLst/>
              <a:ahLst/>
              <a:cxnLst/>
              <a:rect l="l" t="t" r="r" b="b"/>
              <a:pathLst>
                <a:path w="5916" h="22925" extrusionOk="0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-974675" y="1187875"/>
              <a:ext cx="106325" cy="550025"/>
            </a:xfrm>
            <a:custGeom>
              <a:avLst/>
              <a:gdLst/>
              <a:ahLst/>
              <a:cxnLst/>
              <a:rect l="l" t="t" r="r" b="b"/>
              <a:pathLst>
                <a:path w="4253" h="22001" extrusionOk="0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-974675" y="1187875"/>
              <a:ext cx="106325" cy="550025"/>
            </a:xfrm>
            <a:custGeom>
              <a:avLst/>
              <a:gdLst/>
              <a:ahLst/>
              <a:cxnLst/>
              <a:rect l="l" t="t" r="r" b="b"/>
              <a:pathLst>
                <a:path w="4253" h="22001" extrusionOk="0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525" y="-122375"/>
              <a:ext cx="2061300" cy="2195350"/>
            </a:xfrm>
            <a:custGeom>
              <a:avLst/>
              <a:gdLst/>
              <a:ahLst/>
              <a:cxnLst/>
              <a:rect l="l" t="t" r="r" b="b"/>
              <a:pathLst>
                <a:path w="82452" h="87814" extrusionOk="0">
                  <a:moveTo>
                    <a:pt x="58419" y="0"/>
                  </a:moveTo>
                  <a:lnTo>
                    <a:pt x="53612" y="93"/>
                  </a:lnTo>
                  <a:lnTo>
                    <a:pt x="46310" y="647"/>
                  </a:lnTo>
                  <a:lnTo>
                    <a:pt x="41503" y="740"/>
                  </a:lnTo>
                  <a:lnTo>
                    <a:pt x="36512" y="832"/>
                  </a:lnTo>
                  <a:lnTo>
                    <a:pt x="26621" y="1479"/>
                  </a:lnTo>
                  <a:lnTo>
                    <a:pt x="21630" y="2034"/>
                  </a:lnTo>
                  <a:lnTo>
                    <a:pt x="19781" y="2311"/>
                  </a:lnTo>
                  <a:lnTo>
                    <a:pt x="16916" y="3420"/>
                  </a:lnTo>
                  <a:lnTo>
                    <a:pt x="15344" y="4622"/>
                  </a:lnTo>
                  <a:lnTo>
                    <a:pt x="14882" y="5361"/>
                  </a:lnTo>
                  <a:lnTo>
                    <a:pt x="14605" y="6101"/>
                  </a:lnTo>
                  <a:lnTo>
                    <a:pt x="14420" y="7487"/>
                  </a:lnTo>
                  <a:lnTo>
                    <a:pt x="14605" y="8134"/>
                  </a:lnTo>
                  <a:lnTo>
                    <a:pt x="14512" y="9244"/>
                  </a:lnTo>
                  <a:lnTo>
                    <a:pt x="13773" y="11370"/>
                  </a:lnTo>
                  <a:lnTo>
                    <a:pt x="13033" y="12294"/>
                  </a:lnTo>
                  <a:lnTo>
                    <a:pt x="11924" y="13496"/>
                  </a:lnTo>
                  <a:lnTo>
                    <a:pt x="9244" y="15714"/>
                  </a:lnTo>
                  <a:lnTo>
                    <a:pt x="8042" y="16823"/>
                  </a:lnTo>
                  <a:lnTo>
                    <a:pt x="7210" y="17933"/>
                  </a:lnTo>
                  <a:lnTo>
                    <a:pt x="5823" y="20243"/>
                  </a:lnTo>
                  <a:lnTo>
                    <a:pt x="4991" y="22924"/>
                  </a:lnTo>
                  <a:lnTo>
                    <a:pt x="4991" y="25697"/>
                  </a:lnTo>
                  <a:lnTo>
                    <a:pt x="5176" y="27084"/>
                  </a:lnTo>
                  <a:lnTo>
                    <a:pt x="5269" y="27916"/>
                  </a:lnTo>
                  <a:lnTo>
                    <a:pt x="5546" y="28747"/>
                  </a:lnTo>
                  <a:lnTo>
                    <a:pt x="6286" y="30226"/>
                  </a:lnTo>
                  <a:lnTo>
                    <a:pt x="7210" y="32445"/>
                  </a:lnTo>
                  <a:lnTo>
                    <a:pt x="7580" y="34016"/>
                  </a:lnTo>
                  <a:lnTo>
                    <a:pt x="7580" y="34848"/>
                  </a:lnTo>
                  <a:lnTo>
                    <a:pt x="7487" y="35680"/>
                  </a:lnTo>
                  <a:lnTo>
                    <a:pt x="6840" y="37344"/>
                  </a:lnTo>
                  <a:lnTo>
                    <a:pt x="5269" y="39655"/>
                  </a:lnTo>
                  <a:lnTo>
                    <a:pt x="4067" y="41134"/>
                  </a:lnTo>
                  <a:lnTo>
                    <a:pt x="2681" y="43167"/>
                  </a:lnTo>
                  <a:lnTo>
                    <a:pt x="832" y="47604"/>
                  </a:lnTo>
                  <a:lnTo>
                    <a:pt x="0" y="52318"/>
                  </a:lnTo>
                  <a:lnTo>
                    <a:pt x="277" y="57033"/>
                  </a:lnTo>
                  <a:lnTo>
                    <a:pt x="1017" y="59343"/>
                  </a:lnTo>
                  <a:lnTo>
                    <a:pt x="2126" y="62209"/>
                  </a:lnTo>
                  <a:lnTo>
                    <a:pt x="4991" y="67385"/>
                  </a:lnTo>
                  <a:lnTo>
                    <a:pt x="6840" y="69789"/>
                  </a:lnTo>
                  <a:lnTo>
                    <a:pt x="12479" y="77738"/>
                  </a:lnTo>
                  <a:lnTo>
                    <a:pt x="13773" y="79309"/>
                  </a:lnTo>
                  <a:lnTo>
                    <a:pt x="16916" y="81990"/>
                  </a:lnTo>
                  <a:lnTo>
                    <a:pt x="18764" y="83007"/>
                  </a:lnTo>
                  <a:lnTo>
                    <a:pt x="20521" y="84024"/>
                  </a:lnTo>
                  <a:lnTo>
                    <a:pt x="24310" y="85595"/>
                  </a:lnTo>
                  <a:lnTo>
                    <a:pt x="28285" y="86797"/>
                  </a:lnTo>
                  <a:lnTo>
                    <a:pt x="32260" y="87536"/>
                  </a:lnTo>
                  <a:lnTo>
                    <a:pt x="34386" y="87628"/>
                  </a:lnTo>
                  <a:lnTo>
                    <a:pt x="37713" y="87813"/>
                  </a:lnTo>
                  <a:lnTo>
                    <a:pt x="44461" y="87166"/>
                  </a:lnTo>
                  <a:lnTo>
                    <a:pt x="50932" y="85410"/>
                  </a:lnTo>
                  <a:lnTo>
                    <a:pt x="57125" y="82729"/>
                  </a:lnTo>
                  <a:lnTo>
                    <a:pt x="59990" y="80881"/>
                  </a:lnTo>
                  <a:lnTo>
                    <a:pt x="61377" y="79864"/>
                  </a:lnTo>
                  <a:lnTo>
                    <a:pt x="63503" y="77183"/>
                  </a:lnTo>
                  <a:lnTo>
                    <a:pt x="65444" y="72377"/>
                  </a:lnTo>
                  <a:lnTo>
                    <a:pt x="66646" y="67108"/>
                  </a:lnTo>
                  <a:lnTo>
                    <a:pt x="67662" y="63688"/>
                  </a:lnTo>
                  <a:lnTo>
                    <a:pt x="69141" y="60637"/>
                  </a:lnTo>
                  <a:lnTo>
                    <a:pt x="71267" y="58049"/>
                  </a:lnTo>
                  <a:lnTo>
                    <a:pt x="72746" y="57033"/>
                  </a:lnTo>
                  <a:lnTo>
                    <a:pt x="73578" y="56478"/>
                  </a:lnTo>
                  <a:lnTo>
                    <a:pt x="75334" y="54999"/>
                  </a:lnTo>
                  <a:lnTo>
                    <a:pt x="77738" y="52318"/>
                  </a:lnTo>
                  <a:lnTo>
                    <a:pt x="80234" y="47881"/>
                  </a:lnTo>
                  <a:lnTo>
                    <a:pt x="81805" y="42890"/>
                  </a:lnTo>
                  <a:lnTo>
                    <a:pt x="82452" y="37621"/>
                  </a:lnTo>
                  <a:lnTo>
                    <a:pt x="82082" y="32352"/>
                  </a:lnTo>
                  <a:lnTo>
                    <a:pt x="80881" y="28563"/>
                  </a:lnTo>
                  <a:lnTo>
                    <a:pt x="79679" y="26252"/>
                  </a:lnTo>
                  <a:lnTo>
                    <a:pt x="78200" y="24126"/>
                  </a:lnTo>
                  <a:lnTo>
                    <a:pt x="76351" y="22277"/>
                  </a:lnTo>
                  <a:lnTo>
                    <a:pt x="75242" y="21445"/>
                  </a:lnTo>
                  <a:lnTo>
                    <a:pt x="75427" y="19874"/>
                  </a:lnTo>
                  <a:lnTo>
                    <a:pt x="75704" y="11832"/>
                  </a:lnTo>
                  <a:lnTo>
                    <a:pt x="75057" y="8042"/>
                  </a:lnTo>
                  <a:lnTo>
                    <a:pt x="74133" y="6008"/>
                  </a:lnTo>
                  <a:lnTo>
                    <a:pt x="73578" y="5361"/>
                  </a:lnTo>
                  <a:lnTo>
                    <a:pt x="72192" y="4252"/>
                  </a:lnTo>
                  <a:lnTo>
                    <a:pt x="69141" y="2496"/>
                  </a:lnTo>
                  <a:lnTo>
                    <a:pt x="65999" y="1202"/>
                  </a:lnTo>
                  <a:lnTo>
                    <a:pt x="62578" y="370"/>
                  </a:lnTo>
                  <a:lnTo>
                    <a:pt x="60822" y="185"/>
                  </a:lnTo>
                  <a:lnTo>
                    <a:pt x="584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1733675" y="1014575"/>
              <a:ext cx="2130650" cy="1751650"/>
            </a:xfrm>
            <a:custGeom>
              <a:avLst/>
              <a:gdLst/>
              <a:ahLst/>
              <a:cxnLst/>
              <a:rect l="l" t="t" r="r" b="b"/>
              <a:pathLst>
                <a:path w="85226" h="70066" extrusionOk="0">
                  <a:moveTo>
                    <a:pt x="0" y="0"/>
                  </a:moveTo>
                  <a:lnTo>
                    <a:pt x="8042" y="43075"/>
                  </a:lnTo>
                  <a:lnTo>
                    <a:pt x="20336" y="51117"/>
                  </a:lnTo>
                  <a:lnTo>
                    <a:pt x="37067" y="62024"/>
                  </a:lnTo>
                  <a:lnTo>
                    <a:pt x="40117" y="64150"/>
                  </a:lnTo>
                  <a:lnTo>
                    <a:pt x="44924" y="67015"/>
                  </a:lnTo>
                  <a:lnTo>
                    <a:pt x="49268" y="68864"/>
                  </a:lnTo>
                  <a:lnTo>
                    <a:pt x="54075" y="69696"/>
                  </a:lnTo>
                  <a:lnTo>
                    <a:pt x="57125" y="69696"/>
                  </a:lnTo>
                  <a:lnTo>
                    <a:pt x="74410" y="69881"/>
                  </a:lnTo>
                  <a:lnTo>
                    <a:pt x="77923" y="70066"/>
                  </a:lnTo>
                  <a:lnTo>
                    <a:pt x="85225" y="51209"/>
                  </a:lnTo>
                  <a:lnTo>
                    <a:pt x="54444" y="43075"/>
                  </a:lnTo>
                  <a:lnTo>
                    <a:pt x="41596" y="31243"/>
                  </a:lnTo>
                  <a:lnTo>
                    <a:pt x="21075" y="11739"/>
                  </a:lnTo>
                  <a:lnTo>
                    <a:pt x="17840" y="8504"/>
                  </a:lnTo>
                  <a:lnTo>
                    <a:pt x="13034" y="3975"/>
                  </a:lnTo>
                  <a:lnTo>
                    <a:pt x="9798" y="1941"/>
                  </a:lnTo>
                  <a:lnTo>
                    <a:pt x="7580" y="1017"/>
                  </a:lnTo>
                  <a:lnTo>
                    <a:pt x="3605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2914525" y="1347325"/>
              <a:ext cx="1830225" cy="2206925"/>
            </a:xfrm>
            <a:custGeom>
              <a:avLst/>
              <a:gdLst/>
              <a:ahLst/>
              <a:cxnLst/>
              <a:rect l="l" t="t" r="r" b="b"/>
              <a:pathLst>
                <a:path w="73209" h="88277" extrusionOk="0">
                  <a:moveTo>
                    <a:pt x="71915" y="1"/>
                  </a:moveTo>
                  <a:lnTo>
                    <a:pt x="15530" y="19874"/>
                  </a:lnTo>
                  <a:lnTo>
                    <a:pt x="0" y="86890"/>
                  </a:lnTo>
                  <a:lnTo>
                    <a:pt x="1387" y="88276"/>
                  </a:lnTo>
                  <a:lnTo>
                    <a:pt x="54907" y="68310"/>
                  </a:lnTo>
                  <a:lnTo>
                    <a:pt x="73209" y="1387"/>
                  </a:lnTo>
                  <a:lnTo>
                    <a:pt x="71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2914525" y="1844175"/>
              <a:ext cx="420600" cy="1710075"/>
            </a:xfrm>
            <a:custGeom>
              <a:avLst/>
              <a:gdLst/>
              <a:ahLst/>
              <a:cxnLst/>
              <a:rect l="l" t="t" r="r" b="b"/>
              <a:pathLst>
                <a:path w="16824" h="68403" extrusionOk="0">
                  <a:moveTo>
                    <a:pt x="15530" y="0"/>
                  </a:moveTo>
                  <a:lnTo>
                    <a:pt x="0" y="67016"/>
                  </a:lnTo>
                  <a:lnTo>
                    <a:pt x="1387" y="68402"/>
                  </a:lnTo>
                  <a:lnTo>
                    <a:pt x="16824" y="1387"/>
                  </a:lnTo>
                  <a:lnTo>
                    <a:pt x="15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2949175" y="1382000"/>
              <a:ext cx="1795575" cy="2172250"/>
            </a:xfrm>
            <a:custGeom>
              <a:avLst/>
              <a:gdLst/>
              <a:ahLst/>
              <a:cxnLst/>
              <a:rect l="l" t="t" r="r" b="b"/>
              <a:pathLst>
                <a:path w="71823" h="86890" extrusionOk="0">
                  <a:moveTo>
                    <a:pt x="71823" y="0"/>
                  </a:moveTo>
                  <a:lnTo>
                    <a:pt x="15438" y="19874"/>
                  </a:lnTo>
                  <a:lnTo>
                    <a:pt x="1" y="86889"/>
                  </a:lnTo>
                  <a:lnTo>
                    <a:pt x="53521" y="66923"/>
                  </a:lnTo>
                  <a:lnTo>
                    <a:pt x="71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4076900" y="2708425"/>
              <a:ext cx="302750" cy="99400"/>
            </a:xfrm>
            <a:custGeom>
              <a:avLst/>
              <a:gdLst/>
              <a:ahLst/>
              <a:cxnLst/>
              <a:rect l="l" t="t" r="r" b="b"/>
              <a:pathLst>
                <a:path w="12110" h="3976" extrusionOk="0">
                  <a:moveTo>
                    <a:pt x="12109" y="1"/>
                  </a:moveTo>
                  <a:lnTo>
                    <a:pt x="0" y="186"/>
                  </a:lnTo>
                  <a:lnTo>
                    <a:pt x="370" y="740"/>
                  </a:lnTo>
                  <a:lnTo>
                    <a:pt x="2034" y="2035"/>
                  </a:lnTo>
                  <a:lnTo>
                    <a:pt x="4899" y="3329"/>
                  </a:lnTo>
                  <a:lnTo>
                    <a:pt x="8782" y="3976"/>
                  </a:lnTo>
                  <a:lnTo>
                    <a:pt x="11092" y="3883"/>
                  </a:lnTo>
                  <a:lnTo>
                    <a:pt x="121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3663250" y="1652375"/>
              <a:ext cx="667875" cy="305050"/>
            </a:xfrm>
            <a:custGeom>
              <a:avLst/>
              <a:gdLst/>
              <a:ahLst/>
              <a:cxnLst/>
              <a:rect l="l" t="t" r="r" b="b"/>
              <a:pathLst>
                <a:path w="26715" h="12202" extrusionOk="0">
                  <a:moveTo>
                    <a:pt x="25697" y="0"/>
                  </a:moveTo>
                  <a:lnTo>
                    <a:pt x="22462" y="740"/>
                  </a:lnTo>
                  <a:lnTo>
                    <a:pt x="19412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219" y="8504"/>
                  </a:lnTo>
                  <a:lnTo>
                    <a:pt x="740" y="9521"/>
                  </a:lnTo>
                  <a:lnTo>
                    <a:pt x="463" y="9983"/>
                  </a:lnTo>
                  <a:lnTo>
                    <a:pt x="0" y="12202"/>
                  </a:lnTo>
                  <a:lnTo>
                    <a:pt x="26252" y="2958"/>
                  </a:lnTo>
                  <a:lnTo>
                    <a:pt x="26714" y="647"/>
                  </a:lnTo>
                  <a:lnTo>
                    <a:pt x="26714" y="462"/>
                  </a:lnTo>
                  <a:lnTo>
                    <a:pt x="26529" y="18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3679425" y="1449000"/>
              <a:ext cx="725625" cy="307375"/>
            </a:xfrm>
            <a:custGeom>
              <a:avLst/>
              <a:gdLst/>
              <a:ahLst/>
              <a:cxnLst/>
              <a:rect l="l" t="t" r="r" b="b"/>
              <a:pathLst>
                <a:path w="29025" h="12295" extrusionOk="0">
                  <a:moveTo>
                    <a:pt x="19042" y="1"/>
                  </a:moveTo>
                  <a:lnTo>
                    <a:pt x="16454" y="648"/>
                  </a:lnTo>
                  <a:lnTo>
                    <a:pt x="14882" y="1110"/>
                  </a:lnTo>
                  <a:lnTo>
                    <a:pt x="12479" y="2127"/>
                  </a:lnTo>
                  <a:lnTo>
                    <a:pt x="9891" y="3791"/>
                  </a:lnTo>
                  <a:lnTo>
                    <a:pt x="7857" y="6656"/>
                  </a:lnTo>
                  <a:lnTo>
                    <a:pt x="7765" y="7211"/>
                  </a:lnTo>
                  <a:lnTo>
                    <a:pt x="5824" y="8043"/>
                  </a:lnTo>
                  <a:lnTo>
                    <a:pt x="3790" y="8597"/>
                  </a:lnTo>
                  <a:lnTo>
                    <a:pt x="1942" y="9337"/>
                  </a:lnTo>
                  <a:lnTo>
                    <a:pt x="555" y="10354"/>
                  </a:lnTo>
                  <a:lnTo>
                    <a:pt x="463" y="10908"/>
                  </a:lnTo>
                  <a:lnTo>
                    <a:pt x="0" y="12295"/>
                  </a:lnTo>
                  <a:lnTo>
                    <a:pt x="28748" y="2219"/>
                  </a:lnTo>
                  <a:lnTo>
                    <a:pt x="28748" y="1942"/>
                  </a:lnTo>
                  <a:lnTo>
                    <a:pt x="29025" y="833"/>
                  </a:lnTo>
                  <a:lnTo>
                    <a:pt x="29025" y="556"/>
                  </a:lnTo>
                  <a:lnTo>
                    <a:pt x="28563" y="278"/>
                  </a:lnTo>
                  <a:lnTo>
                    <a:pt x="27361" y="371"/>
                  </a:lnTo>
                  <a:lnTo>
                    <a:pt x="26067" y="740"/>
                  </a:lnTo>
                  <a:lnTo>
                    <a:pt x="22832" y="1850"/>
                  </a:lnTo>
                  <a:lnTo>
                    <a:pt x="22832" y="1665"/>
                  </a:lnTo>
                  <a:lnTo>
                    <a:pt x="22832" y="925"/>
                  </a:lnTo>
                  <a:lnTo>
                    <a:pt x="21908" y="93"/>
                  </a:lnTo>
                  <a:lnTo>
                    <a:pt x="19042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3753375" y="1509100"/>
              <a:ext cx="596225" cy="385925"/>
            </a:xfrm>
            <a:custGeom>
              <a:avLst/>
              <a:gdLst/>
              <a:ahLst/>
              <a:cxnLst/>
              <a:rect l="l" t="t" r="r" b="b"/>
              <a:pathLst>
                <a:path w="23849" h="15437" extrusionOk="0">
                  <a:moveTo>
                    <a:pt x="23849" y="0"/>
                  </a:moveTo>
                  <a:lnTo>
                    <a:pt x="555" y="8597"/>
                  </a:lnTo>
                  <a:lnTo>
                    <a:pt x="0" y="11277"/>
                  </a:lnTo>
                  <a:lnTo>
                    <a:pt x="1849" y="10538"/>
                  </a:lnTo>
                  <a:lnTo>
                    <a:pt x="3790" y="10353"/>
                  </a:lnTo>
                  <a:lnTo>
                    <a:pt x="4345" y="10815"/>
                  </a:lnTo>
                  <a:lnTo>
                    <a:pt x="4345" y="11185"/>
                  </a:lnTo>
                  <a:lnTo>
                    <a:pt x="3698" y="13865"/>
                  </a:lnTo>
                  <a:lnTo>
                    <a:pt x="3328" y="15437"/>
                  </a:lnTo>
                  <a:lnTo>
                    <a:pt x="18302" y="9521"/>
                  </a:lnTo>
                  <a:lnTo>
                    <a:pt x="18302" y="9151"/>
                  </a:lnTo>
                  <a:lnTo>
                    <a:pt x="18857" y="6471"/>
                  </a:lnTo>
                  <a:lnTo>
                    <a:pt x="18950" y="5824"/>
                  </a:lnTo>
                  <a:lnTo>
                    <a:pt x="19597" y="4807"/>
                  </a:lnTo>
                  <a:lnTo>
                    <a:pt x="21168" y="3605"/>
                  </a:lnTo>
                  <a:lnTo>
                    <a:pt x="23017" y="2773"/>
                  </a:lnTo>
                  <a:lnTo>
                    <a:pt x="23849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3684050" y="1652375"/>
              <a:ext cx="665550" cy="309675"/>
            </a:xfrm>
            <a:custGeom>
              <a:avLst/>
              <a:gdLst/>
              <a:ahLst/>
              <a:cxnLst/>
              <a:rect l="l" t="t" r="r" b="b"/>
              <a:pathLst>
                <a:path w="26622" h="12387" extrusionOk="0">
                  <a:moveTo>
                    <a:pt x="25605" y="0"/>
                  </a:moveTo>
                  <a:lnTo>
                    <a:pt x="22462" y="740"/>
                  </a:lnTo>
                  <a:lnTo>
                    <a:pt x="19319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126" y="8504"/>
                  </a:lnTo>
                  <a:lnTo>
                    <a:pt x="647" y="9613"/>
                  </a:lnTo>
                  <a:lnTo>
                    <a:pt x="462" y="9983"/>
                  </a:lnTo>
                  <a:lnTo>
                    <a:pt x="0" y="12386"/>
                  </a:lnTo>
                  <a:lnTo>
                    <a:pt x="26159" y="2958"/>
                  </a:lnTo>
                  <a:lnTo>
                    <a:pt x="26344" y="2403"/>
                  </a:lnTo>
                  <a:lnTo>
                    <a:pt x="26622" y="740"/>
                  </a:lnTo>
                  <a:lnTo>
                    <a:pt x="26622" y="462"/>
                  </a:lnTo>
                  <a:lnTo>
                    <a:pt x="26437" y="185"/>
                  </a:lnTo>
                  <a:lnTo>
                    <a:pt x="25605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3947475" y="1920425"/>
              <a:ext cx="753375" cy="845800"/>
            </a:xfrm>
            <a:custGeom>
              <a:avLst/>
              <a:gdLst/>
              <a:ahLst/>
              <a:cxnLst/>
              <a:rect l="l" t="t" r="r" b="b"/>
              <a:pathLst>
                <a:path w="30135" h="33832" extrusionOk="0">
                  <a:moveTo>
                    <a:pt x="27731" y="1"/>
                  </a:moveTo>
                  <a:lnTo>
                    <a:pt x="26437" y="555"/>
                  </a:lnTo>
                  <a:lnTo>
                    <a:pt x="25605" y="1387"/>
                  </a:lnTo>
                  <a:lnTo>
                    <a:pt x="24589" y="4992"/>
                  </a:lnTo>
                  <a:lnTo>
                    <a:pt x="23017" y="10631"/>
                  </a:lnTo>
                  <a:lnTo>
                    <a:pt x="22925" y="11000"/>
                  </a:lnTo>
                  <a:lnTo>
                    <a:pt x="21908" y="11925"/>
                  </a:lnTo>
                  <a:lnTo>
                    <a:pt x="19597" y="13404"/>
                  </a:lnTo>
                  <a:lnTo>
                    <a:pt x="15160" y="15437"/>
                  </a:lnTo>
                  <a:lnTo>
                    <a:pt x="10538" y="16916"/>
                  </a:lnTo>
                  <a:lnTo>
                    <a:pt x="8690" y="17286"/>
                  </a:lnTo>
                  <a:lnTo>
                    <a:pt x="5639" y="17748"/>
                  </a:lnTo>
                  <a:lnTo>
                    <a:pt x="2497" y="18672"/>
                  </a:lnTo>
                  <a:lnTo>
                    <a:pt x="1203" y="19504"/>
                  </a:lnTo>
                  <a:lnTo>
                    <a:pt x="371" y="20521"/>
                  </a:lnTo>
                  <a:lnTo>
                    <a:pt x="1" y="21908"/>
                  </a:lnTo>
                  <a:lnTo>
                    <a:pt x="278" y="24311"/>
                  </a:lnTo>
                  <a:lnTo>
                    <a:pt x="1018" y="26529"/>
                  </a:lnTo>
                  <a:lnTo>
                    <a:pt x="1387" y="27639"/>
                  </a:lnTo>
                  <a:lnTo>
                    <a:pt x="2497" y="29395"/>
                  </a:lnTo>
                  <a:lnTo>
                    <a:pt x="3883" y="30966"/>
                  </a:lnTo>
                  <a:lnTo>
                    <a:pt x="5547" y="32168"/>
                  </a:lnTo>
                  <a:lnTo>
                    <a:pt x="7581" y="33000"/>
                  </a:lnTo>
                  <a:lnTo>
                    <a:pt x="9891" y="33555"/>
                  </a:lnTo>
                  <a:lnTo>
                    <a:pt x="13774" y="33832"/>
                  </a:lnTo>
                  <a:lnTo>
                    <a:pt x="16639" y="33555"/>
                  </a:lnTo>
                  <a:lnTo>
                    <a:pt x="18118" y="33277"/>
                  </a:lnTo>
                  <a:lnTo>
                    <a:pt x="21261" y="31891"/>
                  </a:lnTo>
                  <a:lnTo>
                    <a:pt x="24219" y="29580"/>
                  </a:lnTo>
                  <a:lnTo>
                    <a:pt x="26715" y="26160"/>
                  </a:lnTo>
                  <a:lnTo>
                    <a:pt x="27639" y="24034"/>
                  </a:lnTo>
                  <a:lnTo>
                    <a:pt x="28471" y="21261"/>
                  </a:lnTo>
                  <a:lnTo>
                    <a:pt x="29210" y="15715"/>
                  </a:lnTo>
                  <a:lnTo>
                    <a:pt x="29395" y="10538"/>
                  </a:lnTo>
                  <a:lnTo>
                    <a:pt x="29488" y="6101"/>
                  </a:lnTo>
                  <a:lnTo>
                    <a:pt x="29857" y="4438"/>
                  </a:lnTo>
                  <a:lnTo>
                    <a:pt x="30135" y="2866"/>
                  </a:lnTo>
                  <a:lnTo>
                    <a:pt x="29765" y="1202"/>
                  </a:lnTo>
                  <a:lnTo>
                    <a:pt x="29303" y="555"/>
                  </a:lnTo>
                  <a:lnTo>
                    <a:pt x="28563" y="93"/>
                  </a:lnTo>
                  <a:lnTo>
                    <a:pt x="27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1068125" y="989150"/>
              <a:ext cx="1338025" cy="4261275"/>
            </a:xfrm>
            <a:custGeom>
              <a:avLst/>
              <a:gdLst/>
              <a:ahLst/>
              <a:cxnLst/>
              <a:rect l="l" t="t" r="r" b="b"/>
              <a:pathLst>
                <a:path w="53521" h="170451" extrusionOk="0">
                  <a:moveTo>
                    <a:pt x="18673" y="0"/>
                  </a:moveTo>
                  <a:lnTo>
                    <a:pt x="16639" y="463"/>
                  </a:lnTo>
                  <a:lnTo>
                    <a:pt x="16454" y="463"/>
                  </a:lnTo>
                  <a:lnTo>
                    <a:pt x="16177" y="3513"/>
                  </a:lnTo>
                  <a:lnTo>
                    <a:pt x="15345" y="12849"/>
                  </a:lnTo>
                  <a:lnTo>
                    <a:pt x="12849" y="39008"/>
                  </a:lnTo>
                  <a:lnTo>
                    <a:pt x="7026" y="98721"/>
                  </a:lnTo>
                  <a:lnTo>
                    <a:pt x="6749" y="100754"/>
                  </a:lnTo>
                  <a:lnTo>
                    <a:pt x="6749" y="101217"/>
                  </a:lnTo>
                  <a:lnTo>
                    <a:pt x="2404" y="146879"/>
                  </a:lnTo>
                  <a:lnTo>
                    <a:pt x="1" y="170450"/>
                  </a:lnTo>
                  <a:lnTo>
                    <a:pt x="1" y="170450"/>
                  </a:lnTo>
                  <a:lnTo>
                    <a:pt x="7673" y="166106"/>
                  </a:lnTo>
                  <a:lnTo>
                    <a:pt x="12110" y="163518"/>
                  </a:lnTo>
                  <a:lnTo>
                    <a:pt x="45017" y="144569"/>
                  </a:lnTo>
                  <a:lnTo>
                    <a:pt x="47513" y="143182"/>
                  </a:lnTo>
                  <a:lnTo>
                    <a:pt x="53521" y="139670"/>
                  </a:lnTo>
                  <a:lnTo>
                    <a:pt x="51302" y="126359"/>
                  </a:lnTo>
                  <a:lnTo>
                    <a:pt x="47513" y="107410"/>
                  </a:lnTo>
                  <a:lnTo>
                    <a:pt x="44739" y="94376"/>
                  </a:lnTo>
                  <a:lnTo>
                    <a:pt x="42798" y="83469"/>
                  </a:lnTo>
                  <a:lnTo>
                    <a:pt x="42336" y="77553"/>
                  </a:lnTo>
                  <a:lnTo>
                    <a:pt x="42244" y="72100"/>
                  </a:lnTo>
                  <a:lnTo>
                    <a:pt x="42244" y="61100"/>
                  </a:lnTo>
                  <a:lnTo>
                    <a:pt x="42613" y="55739"/>
                  </a:lnTo>
                  <a:lnTo>
                    <a:pt x="42891" y="53613"/>
                  </a:lnTo>
                  <a:lnTo>
                    <a:pt x="43076" y="49453"/>
                  </a:lnTo>
                  <a:lnTo>
                    <a:pt x="43076" y="47327"/>
                  </a:lnTo>
                  <a:lnTo>
                    <a:pt x="42798" y="43445"/>
                  </a:lnTo>
                  <a:lnTo>
                    <a:pt x="41782" y="36697"/>
                  </a:lnTo>
                  <a:lnTo>
                    <a:pt x="40025" y="28101"/>
                  </a:lnTo>
                  <a:lnTo>
                    <a:pt x="38824" y="23017"/>
                  </a:lnTo>
                  <a:lnTo>
                    <a:pt x="38269" y="20336"/>
                  </a:lnTo>
                  <a:lnTo>
                    <a:pt x="36605" y="14975"/>
                  </a:lnTo>
                  <a:lnTo>
                    <a:pt x="35588" y="12387"/>
                  </a:lnTo>
                  <a:lnTo>
                    <a:pt x="35034" y="11093"/>
                  </a:lnTo>
                  <a:lnTo>
                    <a:pt x="34294" y="9798"/>
                  </a:lnTo>
                  <a:lnTo>
                    <a:pt x="32815" y="7118"/>
                  </a:lnTo>
                  <a:lnTo>
                    <a:pt x="30042" y="3698"/>
                  </a:lnTo>
                  <a:lnTo>
                    <a:pt x="27824" y="1849"/>
                  </a:lnTo>
                  <a:lnTo>
                    <a:pt x="26622" y="1202"/>
                  </a:lnTo>
                  <a:lnTo>
                    <a:pt x="25790" y="740"/>
                  </a:lnTo>
                  <a:lnTo>
                    <a:pt x="24866" y="463"/>
                  </a:lnTo>
                  <a:lnTo>
                    <a:pt x="228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148400" y="3172925"/>
              <a:ext cx="2045150" cy="2609000"/>
            </a:xfrm>
            <a:custGeom>
              <a:avLst/>
              <a:gdLst/>
              <a:ahLst/>
              <a:cxnLst/>
              <a:rect l="l" t="t" r="r" b="b"/>
              <a:pathLst>
                <a:path w="81806" h="104360" extrusionOk="0">
                  <a:moveTo>
                    <a:pt x="15160" y="0"/>
                  </a:moveTo>
                  <a:lnTo>
                    <a:pt x="14606" y="925"/>
                  </a:lnTo>
                  <a:lnTo>
                    <a:pt x="12664" y="4252"/>
                  </a:lnTo>
                  <a:lnTo>
                    <a:pt x="9337" y="10908"/>
                  </a:lnTo>
                  <a:lnTo>
                    <a:pt x="6564" y="17378"/>
                  </a:lnTo>
                  <a:lnTo>
                    <a:pt x="4438" y="23756"/>
                  </a:lnTo>
                  <a:lnTo>
                    <a:pt x="2866" y="30134"/>
                  </a:lnTo>
                  <a:lnTo>
                    <a:pt x="1665" y="36420"/>
                  </a:lnTo>
                  <a:lnTo>
                    <a:pt x="555" y="45571"/>
                  </a:lnTo>
                  <a:lnTo>
                    <a:pt x="278" y="51487"/>
                  </a:lnTo>
                  <a:lnTo>
                    <a:pt x="93" y="58327"/>
                  </a:lnTo>
                  <a:lnTo>
                    <a:pt x="186" y="64890"/>
                  </a:lnTo>
                  <a:lnTo>
                    <a:pt x="371" y="74688"/>
                  </a:lnTo>
                  <a:lnTo>
                    <a:pt x="186" y="94654"/>
                  </a:lnTo>
                  <a:lnTo>
                    <a:pt x="1" y="104359"/>
                  </a:lnTo>
                  <a:lnTo>
                    <a:pt x="31614" y="86057"/>
                  </a:lnTo>
                  <a:lnTo>
                    <a:pt x="36882" y="83099"/>
                  </a:lnTo>
                  <a:lnTo>
                    <a:pt x="44462" y="78755"/>
                  </a:lnTo>
                  <a:lnTo>
                    <a:pt x="48899" y="76167"/>
                  </a:lnTo>
                  <a:lnTo>
                    <a:pt x="81806" y="57218"/>
                  </a:lnTo>
                  <a:lnTo>
                    <a:pt x="81251" y="52688"/>
                  </a:lnTo>
                  <a:lnTo>
                    <a:pt x="80881" y="48251"/>
                  </a:lnTo>
                  <a:lnTo>
                    <a:pt x="80050" y="40579"/>
                  </a:lnTo>
                  <a:lnTo>
                    <a:pt x="79218" y="33462"/>
                  </a:lnTo>
                  <a:lnTo>
                    <a:pt x="77369" y="18765"/>
                  </a:lnTo>
                  <a:lnTo>
                    <a:pt x="75705" y="7672"/>
                  </a:lnTo>
                  <a:lnTo>
                    <a:pt x="71268" y="9151"/>
                  </a:lnTo>
                  <a:lnTo>
                    <a:pt x="62857" y="11462"/>
                  </a:lnTo>
                  <a:lnTo>
                    <a:pt x="55000" y="13034"/>
                  </a:lnTo>
                  <a:lnTo>
                    <a:pt x="47790" y="13773"/>
                  </a:lnTo>
                  <a:lnTo>
                    <a:pt x="44462" y="13958"/>
                  </a:lnTo>
                  <a:lnTo>
                    <a:pt x="43538" y="13958"/>
                  </a:lnTo>
                  <a:lnTo>
                    <a:pt x="41504" y="13866"/>
                  </a:lnTo>
                  <a:lnTo>
                    <a:pt x="39563" y="13681"/>
                  </a:lnTo>
                  <a:lnTo>
                    <a:pt x="38361" y="13588"/>
                  </a:lnTo>
                  <a:lnTo>
                    <a:pt x="36420" y="13403"/>
                  </a:lnTo>
                  <a:lnTo>
                    <a:pt x="32446" y="12572"/>
                  </a:lnTo>
                  <a:lnTo>
                    <a:pt x="28563" y="11462"/>
                  </a:lnTo>
                  <a:lnTo>
                    <a:pt x="24958" y="10076"/>
                  </a:lnTo>
                  <a:lnTo>
                    <a:pt x="21723" y="8320"/>
                  </a:lnTo>
                  <a:lnTo>
                    <a:pt x="18950" y="6286"/>
                  </a:lnTo>
                  <a:lnTo>
                    <a:pt x="16824" y="3975"/>
                  </a:lnTo>
                  <a:lnTo>
                    <a:pt x="15437" y="1387"/>
                  </a:lnTo>
                  <a:lnTo>
                    <a:pt x="15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62900" y="3168300"/>
              <a:ext cx="2193050" cy="2664450"/>
            </a:xfrm>
            <a:custGeom>
              <a:avLst/>
              <a:gdLst/>
              <a:ahLst/>
              <a:cxnLst/>
              <a:rect l="l" t="t" r="r" b="b"/>
              <a:pathLst>
                <a:path w="87722" h="106578" extrusionOk="0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62900" y="3168300"/>
              <a:ext cx="2193050" cy="2664450"/>
            </a:xfrm>
            <a:custGeom>
              <a:avLst/>
              <a:gdLst/>
              <a:ahLst/>
              <a:cxnLst/>
              <a:rect l="l" t="t" r="r" b="b"/>
              <a:pathLst>
                <a:path w="87722" h="106578" extrusionOk="0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1259950" y="4182775"/>
              <a:ext cx="610075" cy="959025"/>
            </a:xfrm>
            <a:custGeom>
              <a:avLst/>
              <a:gdLst/>
              <a:ahLst/>
              <a:cxnLst/>
              <a:rect l="l" t="t" r="r" b="b"/>
              <a:pathLst>
                <a:path w="24403" h="38361" extrusionOk="0">
                  <a:moveTo>
                    <a:pt x="24403" y="0"/>
                  </a:moveTo>
                  <a:lnTo>
                    <a:pt x="22277" y="2126"/>
                  </a:lnTo>
                  <a:lnTo>
                    <a:pt x="17563" y="5454"/>
                  </a:lnTo>
                  <a:lnTo>
                    <a:pt x="12386" y="7950"/>
                  </a:lnTo>
                  <a:lnTo>
                    <a:pt x="6748" y="9614"/>
                  </a:lnTo>
                  <a:lnTo>
                    <a:pt x="3790" y="9983"/>
                  </a:lnTo>
                  <a:lnTo>
                    <a:pt x="2681" y="18580"/>
                  </a:lnTo>
                  <a:lnTo>
                    <a:pt x="0" y="38361"/>
                  </a:lnTo>
                  <a:lnTo>
                    <a:pt x="0" y="38361"/>
                  </a:lnTo>
                  <a:lnTo>
                    <a:pt x="4437" y="35773"/>
                  </a:lnTo>
                  <a:lnTo>
                    <a:pt x="8227" y="17840"/>
                  </a:lnTo>
                  <a:lnTo>
                    <a:pt x="8781" y="14882"/>
                  </a:lnTo>
                  <a:lnTo>
                    <a:pt x="11000" y="13866"/>
                  </a:lnTo>
                  <a:lnTo>
                    <a:pt x="14882" y="11555"/>
                  </a:lnTo>
                  <a:lnTo>
                    <a:pt x="18025" y="9059"/>
                  </a:lnTo>
                  <a:lnTo>
                    <a:pt x="20428" y="6656"/>
                  </a:lnTo>
                  <a:lnTo>
                    <a:pt x="22924" y="3236"/>
                  </a:lnTo>
                  <a:lnTo>
                    <a:pt x="24310" y="370"/>
                  </a:lnTo>
                  <a:lnTo>
                    <a:pt x="24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35175" y="1070025"/>
              <a:ext cx="2206900" cy="3591125"/>
            </a:xfrm>
            <a:custGeom>
              <a:avLst/>
              <a:gdLst/>
              <a:ahLst/>
              <a:cxnLst/>
              <a:rect l="l" t="t" r="r" b="b"/>
              <a:pathLst>
                <a:path w="88276" h="143645" extrusionOk="0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35175" y="1070025"/>
              <a:ext cx="2206900" cy="3591125"/>
            </a:xfrm>
            <a:custGeom>
              <a:avLst/>
              <a:gdLst/>
              <a:ahLst/>
              <a:cxnLst/>
              <a:rect l="l" t="t" r="r" b="b"/>
              <a:pathLst>
                <a:path w="88276" h="143645" extrusionOk="0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-154325" y="1067725"/>
              <a:ext cx="1377325" cy="4892125"/>
            </a:xfrm>
            <a:custGeom>
              <a:avLst/>
              <a:gdLst/>
              <a:ahLst/>
              <a:cxnLst/>
              <a:rect l="l" t="t" r="r" b="b"/>
              <a:pathLst>
                <a:path w="55093" h="195685" extrusionOk="0">
                  <a:moveTo>
                    <a:pt x="38361" y="0"/>
                  </a:moveTo>
                  <a:lnTo>
                    <a:pt x="36143" y="93"/>
                  </a:lnTo>
                  <a:lnTo>
                    <a:pt x="33370" y="277"/>
                  </a:lnTo>
                  <a:lnTo>
                    <a:pt x="29672" y="462"/>
                  </a:lnTo>
                  <a:lnTo>
                    <a:pt x="22370" y="1572"/>
                  </a:lnTo>
                  <a:lnTo>
                    <a:pt x="18765" y="2403"/>
                  </a:lnTo>
                  <a:lnTo>
                    <a:pt x="17286" y="2866"/>
                  </a:lnTo>
                  <a:lnTo>
                    <a:pt x="14698" y="4345"/>
                  </a:lnTo>
                  <a:lnTo>
                    <a:pt x="12664" y="6101"/>
                  </a:lnTo>
                  <a:lnTo>
                    <a:pt x="11185" y="8042"/>
                  </a:lnTo>
                  <a:lnTo>
                    <a:pt x="9614" y="10907"/>
                  </a:lnTo>
                  <a:lnTo>
                    <a:pt x="8690" y="14143"/>
                  </a:lnTo>
                  <a:lnTo>
                    <a:pt x="8690" y="14975"/>
                  </a:lnTo>
                  <a:lnTo>
                    <a:pt x="8690" y="15252"/>
                  </a:lnTo>
                  <a:lnTo>
                    <a:pt x="13404" y="35125"/>
                  </a:lnTo>
                  <a:lnTo>
                    <a:pt x="23017" y="74965"/>
                  </a:lnTo>
                  <a:lnTo>
                    <a:pt x="22740" y="75427"/>
                  </a:lnTo>
                  <a:lnTo>
                    <a:pt x="22647" y="75612"/>
                  </a:lnTo>
                  <a:lnTo>
                    <a:pt x="22555" y="75704"/>
                  </a:lnTo>
                  <a:lnTo>
                    <a:pt x="21816" y="77183"/>
                  </a:lnTo>
                  <a:lnTo>
                    <a:pt x="21723" y="77461"/>
                  </a:lnTo>
                  <a:lnTo>
                    <a:pt x="21631" y="77738"/>
                  </a:lnTo>
                  <a:lnTo>
                    <a:pt x="21538" y="77830"/>
                  </a:lnTo>
                  <a:lnTo>
                    <a:pt x="21538" y="77923"/>
                  </a:lnTo>
                  <a:lnTo>
                    <a:pt x="21446" y="78015"/>
                  </a:lnTo>
                  <a:lnTo>
                    <a:pt x="21446" y="78108"/>
                  </a:lnTo>
                  <a:lnTo>
                    <a:pt x="21353" y="78200"/>
                  </a:lnTo>
                  <a:lnTo>
                    <a:pt x="21353" y="78293"/>
                  </a:lnTo>
                  <a:lnTo>
                    <a:pt x="21076" y="78755"/>
                  </a:lnTo>
                  <a:lnTo>
                    <a:pt x="20891" y="79217"/>
                  </a:lnTo>
                  <a:lnTo>
                    <a:pt x="20614" y="79679"/>
                  </a:lnTo>
                  <a:lnTo>
                    <a:pt x="20337" y="80141"/>
                  </a:lnTo>
                  <a:lnTo>
                    <a:pt x="20152" y="80696"/>
                  </a:lnTo>
                  <a:lnTo>
                    <a:pt x="19967" y="81158"/>
                  </a:lnTo>
                  <a:lnTo>
                    <a:pt x="19505" y="82267"/>
                  </a:lnTo>
                  <a:lnTo>
                    <a:pt x="18950" y="83469"/>
                  </a:lnTo>
                  <a:lnTo>
                    <a:pt x="18673" y="84024"/>
                  </a:lnTo>
                  <a:lnTo>
                    <a:pt x="18488" y="84393"/>
                  </a:lnTo>
                  <a:lnTo>
                    <a:pt x="18303" y="84855"/>
                  </a:lnTo>
                  <a:lnTo>
                    <a:pt x="18118" y="85225"/>
                  </a:lnTo>
                  <a:lnTo>
                    <a:pt x="17286" y="87166"/>
                  </a:lnTo>
                  <a:lnTo>
                    <a:pt x="16454" y="89292"/>
                  </a:lnTo>
                  <a:lnTo>
                    <a:pt x="16177" y="89847"/>
                  </a:lnTo>
                  <a:lnTo>
                    <a:pt x="15992" y="90494"/>
                  </a:lnTo>
                  <a:lnTo>
                    <a:pt x="15622" y="91418"/>
                  </a:lnTo>
                  <a:lnTo>
                    <a:pt x="15160" y="92620"/>
                  </a:lnTo>
                  <a:lnTo>
                    <a:pt x="14790" y="93729"/>
                  </a:lnTo>
                  <a:lnTo>
                    <a:pt x="14513" y="94561"/>
                  </a:lnTo>
                  <a:lnTo>
                    <a:pt x="14143" y="95393"/>
                  </a:lnTo>
                  <a:lnTo>
                    <a:pt x="14143" y="95485"/>
                  </a:lnTo>
                  <a:lnTo>
                    <a:pt x="13496" y="97334"/>
                  </a:lnTo>
                  <a:lnTo>
                    <a:pt x="12849" y="99183"/>
                  </a:lnTo>
                  <a:lnTo>
                    <a:pt x="12572" y="100107"/>
                  </a:lnTo>
                  <a:lnTo>
                    <a:pt x="12295" y="101032"/>
                  </a:lnTo>
                  <a:lnTo>
                    <a:pt x="12110" y="102048"/>
                  </a:lnTo>
                  <a:lnTo>
                    <a:pt x="11740" y="102973"/>
                  </a:lnTo>
                  <a:lnTo>
                    <a:pt x="11185" y="105006"/>
                  </a:lnTo>
                  <a:lnTo>
                    <a:pt x="10631" y="107040"/>
                  </a:lnTo>
                  <a:lnTo>
                    <a:pt x="10354" y="107964"/>
                  </a:lnTo>
                  <a:lnTo>
                    <a:pt x="10169" y="108981"/>
                  </a:lnTo>
                  <a:lnTo>
                    <a:pt x="9891" y="109998"/>
                  </a:lnTo>
                  <a:lnTo>
                    <a:pt x="9614" y="111015"/>
                  </a:lnTo>
                  <a:lnTo>
                    <a:pt x="9522" y="111662"/>
                  </a:lnTo>
                  <a:lnTo>
                    <a:pt x="9244" y="113141"/>
                  </a:lnTo>
                  <a:lnTo>
                    <a:pt x="8690" y="116191"/>
                  </a:lnTo>
                  <a:lnTo>
                    <a:pt x="8228" y="119334"/>
                  </a:lnTo>
                  <a:lnTo>
                    <a:pt x="6194" y="135880"/>
                  </a:lnTo>
                  <a:lnTo>
                    <a:pt x="1572" y="179694"/>
                  </a:lnTo>
                  <a:lnTo>
                    <a:pt x="1" y="195685"/>
                  </a:lnTo>
                  <a:lnTo>
                    <a:pt x="1" y="195685"/>
                  </a:lnTo>
                  <a:lnTo>
                    <a:pt x="8782" y="190601"/>
                  </a:lnTo>
                  <a:lnTo>
                    <a:pt x="12295" y="188567"/>
                  </a:lnTo>
                  <a:lnTo>
                    <a:pt x="43907" y="170265"/>
                  </a:lnTo>
                  <a:lnTo>
                    <a:pt x="44739" y="161946"/>
                  </a:lnTo>
                  <a:lnTo>
                    <a:pt x="45479" y="154182"/>
                  </a:lnTo>
                  <a:lnTo>
                    <a:pt x="45941" y="149005"/>
                  </a:lnTo>
                  <a:lnTo>
                    <a:pt x="46496" y="143736"/>
                  </a:lnTo>
                  <a:lnTo>
                    <a:pt x="49084" y="120997"/>
                  </a:lnTo>
                  <a:lnTo>
                    <a:pt x="51764" y="97889"/>
                  </a:lnTo>
                  <a:lnTo>
                    <a:pt x="51949" y="96687"/>
                  </a:lnTo>
                  <a:lnTo>
                    <a:pt x="52042" y="95393"/>
                  </a:lnTo>
                  <a:lnTo>
                    <a:pt x="52781" y="87906"/>
                  </a:lnTo>
                  <a:lnTo>
                    <a:pt x="53521" y="80881"/>
                  </a:lnTo>
                  <a:lnTo>
                    <a:pt x="53521" y="80696"/>
                  </a:lnTo>
                  <a:lnTo>
                    <a:pt x="53521" y="80603"/>
                  </a:lnTo>
                  <a:lnTo>
                    <a:pt x="53521" y="80234"/>
                  </a:lnTo>
                  <a:lnTo>
                    <a:pt x="53521" y="79587"/>
                  </a:lnTo>
                  <a:lnTo>
                    <a:pt x="54537" y="69234"/>
                  </a:lnTo>
                  <a:lnTo>
                    <a:pt x="55092" y="56016"/>
                  </a:lnTo>
                  <a:lnTo>
                    <a:pt x="54907" y="48898"/>
                  </a:lnTo>
                  <a:lnTo>
                    <a:pt x="54630" y="46033"/>
                  </a:lnTo>
                  <a:lnTo>
                    <a:pt x="54168" y="42520"/>
                  </a:lnTo>
                  <a:lnTo>
                    <a:pt x="53428" y="38823"/>
                  </a:lnTo>
                  <a:lnTo>
                    <a:pt x="52227" y="33277"/>
                  </a:lnTo>
                  <a:lnTo>
                    <a:pt x="49269" y="22277"/>
                  </a:lnTo>
                  <a:lnTo>
                    <a:pt x="44647" y="7765"/>
                  </a:lnTo>
                  <a:lnTo>
                    <a:pt x="42613" y="2034"/>
                  </a:lnTo>
                  <a:lnTo>
                    <a:pt x="42613" y="1941"/>
                  </a:lnTo>
                  <a:lnTo>
                    <a:pt x="42521" y="1849"/>
                  </a:lnTo>
                  <a:lnTo>
                    <a:pt x="42521" y="1664"/>
                  </a:lnTo>
                  <a:lnTo>
                    <a:pt x="42059" y="555"/>
                  </a:lnTo>
                  <a:lnTo>
                    <a:pt x="41966" y="93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69850" y="1372750"/>
              <a:ext cx="496850" cy="2523500"/>
            </a:xfrm>
            <a:custGeom>
              <a:avLst/>
              <a:gdLst/>
              <a:ahLst/>
              <a:cxnLst/>
              <a:rect l="l" t="t" r="r" b="b"/>
              <a:pathLst>
                <a:path w="19874" h="100940" extrusionOk="0">
                  <a:moveTo>
                    <a:pt x="16361" y="1"/>
                  </a:moveTo>
                  <a:lnTo>
                    <a:pt x="4252" y="23017"/>
                  </a:lnTo>
                  <a:lnTo>
                    <a:pt x="13865" y="62856"/>
                  </a:lnTo>
                  <a:lnTo>
                    <a:pt x="12664" y="65075"/>
                  </a:lnTo>
                  <a:lnTo>
                    <a:pt x="6193" y="79957"/>
                  </a:lnTo>
                  <a:lnTo>
                    <a:pt x="2773" y="89940"/>
                  </a:lnTo>
                  <a:lnTo>
                    <a:pt x="832" y="97242"/>
                  </a:lnTo>
                  <a:lnTo>
                    <a:pt x="0" y="100940"/>
                  </a:lnTo>
                  <a:lnTo>
                    <a:pt x="1849" y="96040"/>
                  </a:lnTo>
                  <a:lnTo>
                    <a:pt x="5361" y="87721"/>
                  </a:lnTo>
                  <a:lnTo>
                    <a:pt x="8874" y="80974"/>
                  </a:lnTo>
                  <a:lnTo>
                    <a:pt x="12017" y="75705"/>
                  </a:lnTo>
                  <a:lnTo>
                    <a:pt x="16176" y="69974"/>
                  </a:lnTo>
                  <a:lnTo>
                    <a:pt x="19504" y="66554"/>
                  </a:lnTo>
                  <a:lnTo>
                    <a:pt x="19874" y="66276"/>
                  </a:lnTo>
                  <a:lnTo>
                    <a:pt x="14420" y="43630"/>
                  </a:lnTo>
                  <a:lnTo>
                    <a:pt x="14975" y="40764"/>
                  </a:lnTo>
                  <a:lnTo>
                    <a:pt x="17193" y="25697"/>
                  </a:lnTo>
                  <a:lnTo>
                    <a:pt x="17840" y="20521"/>
                  </a:lnTo>
                  <a:lnTo>
                    <a:pt x="18395" y="12387"/>
                  </a:lnTo>
                  <a:lnTo>
                    <a:pt x="18117" y="6286"/>
                  </a:lnTo>
                  <a:lnTo>
                    <a:pt x="17101" y="1664"/>
                  </a:lnTo>
                  <a:lnTo>
                    <a:pt x="16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1484100" y="848175"/>
              <a:ext cx="536150" cy="688675"/>
            </a:xfrm>
            <a:custGeom>
              <a:avLst/>
              <a:gdLst/>
              <a:ahLst/>
              <a:cxnLst/>
              <a:rect l="l" t="t" r="r" b="b"/>
              <a:pathLst>
                <a:path w="21446" h="27547" extrusionOk="0">
                  <a:moveTo>
                    <a:pt x="0" y="1"/>
                  </a:moveTo>
                  <a:lnTo>
                    <a:pt x="0" y="9152"/>
                  </a:lnTo>
                  <a:lnTo>
                    <a:pt x="1202" y="9522"/>
                  </a:lnTo>
                  <a:lnTo>
                    <a:pt x="3420" y="10446"/>
                  </a:lnTo>
                  <a:lnTo>
                    <a:pt x="4530" y="11001"/>
                  </a:lnTo>
                  <a:lnTo>
                    <a:pt x="5916" y="11832"/>
                  </a:lnTo>
                  <a:lnTo>
                    <a:pt x="8782" y="13959"/>
                  </a:lnTo>
                  <a:lnTo>
                    <a:pt x="13126" y="17933"/>
                  </a:lnTo>
                  <a:lnTo>
                    <a:pt x="20336" y="25975"/>
                  </a:lnTo>
                  <a:lnTo>
                    <a:pt x="21445" y="27546"/>
                  </a:lnTo>
                  <a:lnTo>
                    <a:pt x="15437" y="17563"/>
                  </a:lnTo>
                  <a:lnTo>
                    <a:pt x="7487" y="4900"/>
                  </a:lnTo>
                  <a:lnTo>
                    <a:pt x="6286" y="3421"/>
                  </a:lnTo>
                  <a:lnTo>
                    <a:pt x="4622" y="1387"/>
                  </a:lnTo>
                  <a:lnTo>
                    <a:pt x="3143" y="371"/>
                  </a:lnTo>
                  <a:lnTo>
                    <a:pt x="1294" y="1"/>
                  </a:lnTo>
                  <a:close/>
                  <a:moveTo>
                    <a:pt x="21445" y="27546"/>
                  </a:moveTo>
                  <a:lnTo>
                    <a:pt x="21445" y="27546"/>
                  </a:lnTo>
                  <a:lnTo>
                    <a:pt x="21445" y="275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770025" y="982225"/>
              <a:ext cx="120200" cy="931300"/>
            </a:xfrm>
            <a:custGeom>
              <a:avLst/>
              <a:gdLst/>
              <a:ahLst/>
              <a:cxnLst/>
              <a:rect l="l" t="t" r="r" b="b"/>
              <a:pathLst>
                <a:path w="4808" h="37252" extrusionOk="0">
                  <a:moveTo>
                    <a:pt x="4345" y="0"/>
                  </a:moveTo>
                  <a:lnTo>
                    <a:pt x="3421" y="370"/>
                  </a:lnTo>
                  <a:lnTo>
                    <a:pt x="1942" y="1849"/>
                  </a:lnTo>
                  <a:lnTo>
                    <a:pt x="925" y="4437"/>
                  </a:lnTo>
                  <a:lnTo>
                    <a:pt x="278" y="7857"/>
                  </a:lnTo>
                  <a:lnTo>
                    <a:pt x="1" y="14235"/>
                  </a:lnTo>
                  <a:lnTo>
                    <a:pt x="278" y="24680"/>
                  </a:lnTo>
                  <a:lnTo>
                    <a:pt x="555" y="30411"/>
                  </a:lnTo>
                  <a:lnTo>
                    <a:pt x="833" y="34756"/>
                  </a:lnTo>
                  <a:lnTo>
                    <a:pt x="833" y="37251"/>
                  </a:lnTo>
                  <a:lnTo>
                    <a:pt x="3051" y="37251"/>
                  </a:lnTo>
                  <a:lnTo>
                    <a:pt x="3051" y="34756"/>
                  </a:lnTo>
                  <a:lnTo>
                    <a:pt x="2774" y="30226"/>
                  </a:lnTo>
                  <a:lnTo>
                    <a:pt x="2219" y="23109"/>
                  </a:lnTo>
                  <a:lnTo>
                    <a:pt x="2312" y="9244"/>
                  </a:lnTo>
                  <a:lnTo>
                    <a:pt x="3144" y="4344"/>
                  </a:lnTo>
                  <a:lnTo>
                    <a:pt x="3883" y="2866"/>
                  </a:lnTo>
                  <a:lnTo>
                    <a:pt x="4438" y="2218"/>
                  </a:lnTo>
                  <a:lnTo>
                    <a:pt x="4807" y="2126"/>
                  </a:lnTo>
                  <a:lnTo>
                    <a:pt x="4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358700" y="-653875"/>
              <a:ext cx="231100" cy="208000"/>
            </a:xfrm>
            <a:custGeom>
              <a:avLst/>
              <a:gdLst/>
              <a:ahLst/>
              <a:cxnLst/>
              <a:rect l="l" t="t" r="r" b="b"/>
              <a:pathLst>
                <a:path w="9244" h="8320" extrusionOk="0">
                  <a:moveTo>
                    <a:pt x="4622" y="0"/>
                  </a:moveTo>
                  <a:lnTo>
                    <a:pt x="2589" y="93"/>
                  </a:lnTo>
                  <a:lnTo>
                    <a:pt x="740" y="1017"/>
                  </a:lnTo>
                  <a:lnTo>
                    <a:pt x="0" y="1664"/>
                  </a:lnTo>
                  <a:lnTo>
                    <a:pt x="8135" y="8319"/>
                  </a:lnTo>
                  <a:lnTo>
                    <a:pt x="8689" y="7487"/>
                  </a:lnTo>
                  <a:lnTo>
                    <a:pt x="9244" y="5731"/>
                  </a:lnTo>
                  <a:lnTo>
                    <a:pt x="9244" y="3882"/>
                  </a:lnTo>
                  <a:lnTo>
                    <a:pt x="8320" y="2126"/>
                  </a:lnTo>
                  <a:lnTo>
                    <a:pt x="7580" y="1387"/>
                  </a:lnTo>
                  <a:lnTo>
                    <a:pt x="7395" y="1202"/>
                  </a:lnTo>
                  <a:lnTo>
                    <a:pt x="6563" y="555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361000" y="-993575"/>
              <a:ext cx="1853350" cy="1867200"/>
            </a:xfrm>
            <a:custGeom>
              <a:avLst/>
              <a:gdLst/>
              <a:ahLst/>
              <a:cxnLst/>
              <a:rect l="l" t="t" r="r" b="b"/>
              <a:pathLst>
                <a:path w="74134" h="74688" extrusionOk="0">
                  <a:moveTo>
                    <a:pt x="41966" y="0"/>
                  </a:moveTo>
                  <a:lnTo>
                    <a:pt x="33277" y="185"/>
                  </a:lnTo>
                  <a:lnTo>
                    <a:pt x="28378" y="832"/>
                  </a:lnTo>
                  <a:lnTo>
                    <a:pt x="25883" y="1294"/>
                  </a:lnTo>
                  <a:lnTo>
                    <a:pt x="20799" y="3235"/>
                  </a:lnTo>
                  <a:lnTo>
                    <a:pt x="16269" y="6193"/>
                  </a:lnTo>
                  <a:lnTo>
                    <a:pt x="13311" y="8966"/>
                  </a:lnTo>
                  <a:lnTo>
                    <a:pt x="11740" y="11092"/>
                  </a:lnTo>
                  <a:lnTo>
                    <a:pt x="11093" y="12202"/>
                  </a:lnTo>
                  <a:lnTo>
                    <a:pt x="10261" y="13496"/>
                  </a:lnTo>
                  <a:lnTo>
                    <a:pt x="9152" y="16361"/>
                  </a:lnTo>
                  <a:lnTo>
                    <a:pt x="8782" y="17933"/>
                  </a:lnTo>
                  <a:lnTo>
                    <a:pt x="8597" y="19227"/>
                  </a:lnTo>
                  <a:lnTo>
                    <a:pt x="8412" y="20336"/>
                  </a:lnTo>
                  <a:lnTo>
                    <a:pt x="7673" y="20613"/>
                  </a:lnTo>
                  <a:lnTo>
                    <a:pt x="6194" y="21445"/>
                  </a:lnTo>
                  <a:lnTo>
                    <a:pt x="4253" y="23294"/>
                  </a:lnTo>
                  <a:lnTo>
                    <a:pt x="2219" y="26529"/>
                  </a:lnTo>
                  <a:lnTo>
                    <a:pt x="833" y="30504"/>
                  </a:lnTo>
                  <a:lnTo>
                    <a:pt x="1" y="35125"/>
                  </a:lnTo>
                  <a:lnTo>
                    <a:pt x="1" y="39932"/>
                  </a:lnTo>
                  <a:lnTo>
                    <a:pt x="555" y="44646"/>
                  </a:lnTo>
                  <a:lnTo>
                    <a:pt x="2034" y="49176"/>
                  </a:lnTo>
                  <a:lnTo>
                    <a:pt x="3051" y="51302"/>
                  </a:lnTo>
                  <a:lnTo>
                    <a:pt x="4345" y="53243"/>
                  </a:lnTo>
                  <a:lnTo>
                    <a:pt x="7026" y="56940"/>
                  </a:lnTo>
                  <a:lnTo>
                    <a:pt x="11463" y="62024"/>
                  </a:lnTo>
                  <a:lnTo>
                    <a:pt x="17101" y="67847"/>
                  </a:lnTo>
                  <a:lnTo>
                    <a:pt x="19967" y="71545"/>
                  </a:lnTo>
                  <a:lnTo>
                    <a:pt x="20984" y="73671"/>
                  </a:lnTo>
                  <a:lnTo>
                    <a:pt x="21076" y="74688"/>
                  </a:lnTo>
                  <a:lnTo>
                    <a:pt x="63319" y="43537"/>
                  </a:lnTo>
                  <a:lnTo>
                    <a:pt x="64428" y="43167"/>
                  </a:lnTo>
                  <a:lnTo>
                    <a:pt x="66554" y="42335"/>
                  </a:lnTo>
                  <a:lnTo>
                    <a:pt x="68403" y="41134"/>
                  </a:lnTo>
                  <a:lnTo>
                    <a:pt x="70067" y="39747"/>
                  </a:lnTo>
                  <a:lnTo>
                    <a:pt x="71546" y="37991"/>
                  </a:lnTo>
                  <a:lnTo>
                    <a:pt x="72655" y="36050"/>
                  </a:lnTo>
                  <a:lnTo>
                    <a:pt x="73487" y="34016"/>
                  </a:lnTo>
                  <a:lnTo>
                    <a:pt x="73949" y="31798"/>
                  </a:lnTo>
                  <a:lnTo>
                    <a:pt x="74041" y="30596"/>
                  </a:lnTo>
                  <a:lnTo>
                    <a:pt x="74134" y="29117"/>
                  </a:lnTo>
                  <a:lnTo>
                    <a:pt x="73856" y="25974"/>
                  </a:lnTo>
                  <a:lnTo>
                    <a:pt x="73394" y="23016"/>
                  </a:lnTo>
                  <a:lnTo>
                    <a:pt x="72470" y="19966"/>
                  </a:lnTo>
                  <a:lnTo>
                    <a:pt x="71915" y="18580"/>
                  </a:lnTo>
                  <a:lnTo>
                    <a:pt x="70991" y="16454"/>
                  </a:lnTo>
                  <a:lnTo>
                    <a:pt x="68495" y="12386"/>
                  </a:lnTo>
                  <a:lnTo>
                    <a:pt x="65075" y="8689"/>
                  </a:lnTo>
                  <a:lnTo>
                    <a:pt x="60823" y="5361"/>
                  </a:lnTo>
                  <a:lnTo>
                    <a:pt x="55554" y="2773"/>
                  </a:lnTo>
                  <a:lnTo>
                    <a:pt x="49361" y="832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41250" y="-623850"/>
              <a:ext cx="1515975" cy="1950400"/>
            </a:xfrm>
            <a:custGeom>
              <a:avLst/>
              <a:gdLst/>
              <a:ahLst/>
              <a:cxnLst/>
              <a:rect l="l" t="t" r="r" b="b"/>
              <a:pathLst>
                <a:path w="60639" h="78016" extrusionOk="0">
                  <a:moveTo>
                    <a:pt x="50563" y="1"/>
                  </a:moveTo>
                  <a:lnTo>
                    <a:pt x="50563" y="2497"/>
                  </a:lnTo>
                  <a:lnTo>
                    <a:pt x="49916" y="6564"/>
                  </a:lnTo>
                  <a:lnTo>
                    <a:pt x="48899" y="9337"/>
                  </a:lnTo>
                  <a:lnTo>
                    <a:pt x="47327" y="12110"/>
                  </a:lnTo>
                  <a:lnTo>
                    <a:pt x="45017" y="14883"/>
                  </a:lnTo>
                  <a:lnTo>
                    <a:pt x="41689" y="17656"/>
                  </a:lnTo>
                  <a:lnTo>
                    <a:pt x="37529" y="20429"/>
                  </a:lnTo>
                  <a:lnTo>
                    <a:pt x="34941" y="21815"/>
                  </a:lnTo>
                  <a:lnTo>
                    <a:pt x="32815" y="22740"/>
                  </a:lnTo>
                  <a:lnTo>
                    <a:pt x="28101" y="24219"/>
                  </a:lnTo>
                  <a:lnTo>
                    <a:pt x="20799" y="25605"/>
                  </a:lnTo>
                  <a:lnTo>
                    <a:pt x="16732" y="26067"/>
                  </a:lnTo>
                  <a:lnTo>
                    <a:pt x="13774" y="27639"/>
                  </a:lnTo>
                  <a:lnTo>
                    <a:pt x="13034" y="26807"/>
                  </a:lnTo>
                  <a:lnTo>
                    <a:pt x="11463" y="25698"/>
                  </a:lnTo>
                  <a:lnTo>
                    <a:pt x="9891" y="24958"/>
                  </a:lnTo>
                  <a:lnTo>
                    <a:pt x="8320" y="24496"/>
                  </a:lnTo>
                  <a:lnTo>
                    <a:pt x="6841" y="24588"/>
                  </a:lnTo>
                  <a:lnTo>
                    <a:pt x="5270" y="24958"/>
                  </a:lnTo>
                  <a:lnTo>
                    <a:pt x="3144" y="26160"/>
                  </a:lnTo>
                  <a:lnTo>
                    <a:pt x="1757" y="27454"/>
                  </a:lnTo>
                  <a:lnTo>
                    <a:pt x="1202" y="28193"/>
                  </a:lnTo>
                  <a:lnTo>
                    <a:pt x="371" y="29857"/>
                  </a:lnTo>
                  <a:lnTo>
                    <a:pt x="1" y="31798"/>
                  </a:lnTo>
                  <a:lnTo>
                    <a:pt x="1" y="33740"/>
                  </a:lnTo>
                  <a:lnTo>
                    <a:pt x="371" y="35773"/>
                  </a:lnTo>
                  <a:lnTo>
                    <a:pt x="1202" y="37807"/>
                  </a:lnTo>
                  <a:lnTo>
                    <a:pt x="2312" y="39748"/>
                  </a:lnTo>
                  <a:lnTo>
                    <a:pt x="3791" y="41504"/>
                  </a:lnTo>
                  <a:lnTo>
                    <a:pt x="4623" y="42244"/>
                  </a:lnTo>
                  <a:lnTo>
                    <a:pt x="5639" y="43168"/>
                  </a:lnTo>
                  <a:lnTo>
                    <a:pt x="7488" y="44277"/>
                  </a:lnTo>
                  <a:lnTo>
                    <a:pt x="9152" y="44832"/>
                  </a:lnTo>
                  <a:lnTo>
                    <a:pt x="10538" y="44924"/>
                  </a:lnTo>
                  <a:lnTo>
                    <a:pt x="13034" y="44277"/>
                  </a:lnTo>
                  <a:lnTo>
                    <a:pt x="13404" y="43815"/>
                  </a:lnTo>
                  <a:lnTo>
                    <a:pt x="13589" y="67571"/>
                  </a:lnTo>
                  <a:lnTo>
                    <a:pt x="13866" y="68310"/>
                  </a:lnTo>
                  <a:lnTo>
                    <a:pt x="17286" y="72562"/>
                  </a:lnTo>
                  <a:lnTo>
                    <a:pt x="20614" y="74873"/>
                  </a:lnTo>
                  <a:lnTo>
                    <a:pt x="23572" y="76167"/>
                  </a:lnTo>
                  <a:lnTo>
                    <a:pt x="25236" y="76814"/>
                  </a:lnTo>
                  <a:lnTo>
                    <a:pt x="26807" y="77276"/>
                  </a:lnTo>
                  <a:lnTo>
                    <a:pt x="29672" y="77831"/>
                  </a:lnTo>
                  <a:lnTo>
                    <a:pt x="33370" y="78016"/>
                  </a:lnTo>
                  <a:lnTo>
                    <a:pt x="37252" y="77184"/>
                  </a:lnTo>
                  <a:lnTo>
                    <a:pt x="39748" y="75705"/>
                  </a:lnTo>
                  <a:lnTo>
                    <a:pt x="40395" y="74688"/>
                  </a:lnTo>
                  <a:lnTo>
                    <a:pt x="40672" y="74226"/>
                  </a:lnTo>
                  <a:lnTo>
                    <a:pt x="40765" y="73117"/>
                  </a:lnTo>
                  <a:lnTo>
                    <a:pt x="40302" y="71453"/>
                  </a:lnTo>
                  <a:lnTo>
                    <a:pt x="38269" y="68587"/>
                  </a:lnTo>
                  <a:lnTo>
                    <a:pt x="37714" y="68033"/>
                  </a:lnTo>
                  <a:lnTo>
                    <a:pt x="37714" y="57218"/>
                  </a:lnTo>
                  <a:lnTo>
                    <a:pt x="41966" y="57865"/>
                  </a:lnTo>
                  <a:lnTo>
                    <a:pt x="47605" y="58235"/>
                  </a:lnTo>
                  <a:lnTo>
                    <a:pt x="50748" y="57865"/>
                  </a:lnTo>
                  <a:lnTo>
                    <a:pt x="51949" y="57403"/>
                  </a:lnTo>
                  <a:lnTo>
                    <a:pt x="53058" y="56756"/>
                  </a:lnTo>
                  <a:lnTo>
                    <a:pt x="55184" y="54815"/>
                  </a:lnTo>
                  <a:lnTo>
                    <a:pt x="56663" y="52781"/>
                  </a:lnTo>
                  <a:lnTo>
                    <a:pt x="58050" y="49916"/>
                  </a:lnTo>
                  <a:lnTo>
                    <a:pt x="59159" y="46311"/>
                  </a:lnTo>
                  <a:lnTo>
                    <a:pt x="60083" y="41596"/>
                  </a:lnTo>
                  <a:lnTo>
                    <a:pt x="60546" y="35773"/>
                  </a:lnTo>
                  <a:lnTo>
                    <a:pt x="60638" y="32353"/>
                  </a:lnTo>
                  <a:lnTo>
                    <a:pt x="60638" y="28378"/>
                  </a:lnTo>
                  <a:lnTo>
                    <a:pt x="60268" y="21261"/>
                  </a:lnTo>
                  <a:lnTo>
                    <a:pt x="59436" y="15437"/>
                  </a:lnTo>
                  <a:lnTo>
                    <a:pt x="58327" y="10723"/>
                  </a:lnTo>
                  <a:lnTo>
                    <a:pt x="56941" y="6841"/>
                  </a:lnTo>
                  <a:lnTo>
                    <a:pt x="55277" y="4068"/>
                  </a:lnTo>
                  <a:lnTo>
                    <a:pt x="53428" y="1849"/>
                  </a:lnTo>
                  <a:lnTo>
                    <a:pt x="51579" y="463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887900" y="-11450"/>
              <a:ext cx="127100" cy="261150"/>
            </a:xfrm>
            <a:custGeom>
              <a:avLst/>
              <a:gdLst/>
              <a:ahLst/>
              <a:cxnLst/>
              <a:rect l="l" t="t" r="r" b="b"/>
              <a:pathLst>
                <a:path w="5084" h="10446" extrusionOk="0">
                  <a:moveTo>
                    <a:pt x="0" y="0"/>
                  </a:moveTo>
                  <a:lnTo>
                    <a:pt x="0" y="10445"/>
                  </a:lnTo>
                  <a:lnTo>
                    <a:pt x="1109" y="10445"/>
                  </a:lnTo>
                  <a:lnTo>
                    <a:pt x="2866" y="9706"/>
                  </a:lnTo>
                  <a:lnTo>
                    <a:pt x="4160" y="8412"/>
                  </a:lnTo>
                  <a:lnTo>
                    <a:pt x="4992" y="6655"/>
                  </a:lnTo>
                  <a:lnTo>
                    <a:pt x="5084" y="5639"/>
                  </a:lnTo>
                  <a:lnTo>
                    <a:pt x="5084" y="5546"/>
                  </a:lnTo>
                  <a:lnTo>
                    <a:pt x="5084" y="5361"/>
                  </a:lnTo>
                  <a:lnTo>
                    <a:pt x="4992" y="4252"/>
                  </a:lnTo>
                  <a:lnTo>
                    <a:pt x="4160" y="2403"/>
                  </a:lnTo>
                  <a:lnTo>
                    <a:pt x="2866" y="1017"/>
                  </a:lnTo>
                  <a:lnTo>
                    <a:pt x="10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1819175" y="-36875"/>
              <a:ext cx="124800" cy="124800"/>
            </a:xfrm>
            <a:custGeom>
              <a:avLst/>
              <a:gdLst/>
              <a:ahLst/>
              <a:cxnLst/>
              <a:rect l="l" t="t" r="r" b="b"/>
              <a:pathLst>
                <a:path w="4992" h="4992" extrusionOk="0">
                  <a:moveTo>
                    <a:pt x="2034" y="0"/>
                  </a:moveTo>
                  <a:lnTo>
                    <a:pt x="1110" y="370"/>
                  </a:lnTo>
                  <a:lnTo>
                    <a:pt x="462" y="1109"/>
                  </a:lnTo>
                  <a:lnTo>
                    <a:pt x="0" y="1941"/>
                  </a:lnTo>
                  <a:lnTo>
                    <a:pt x="0" y="2496"/>
                  </a:lnTo>
                  <a:lnTo>
                    <a:pt x="0" y="3051"/>
                  </a:lnTo>
                  <a:lnTo>
                    <a:pt x="370" y="3883"/>
                  </a:lnTo>
                  <a:lnTo>
                    <a:pt x="1110" y="4622"/>
                  </a:lnTo>
                  <a:lnTo>
                    <a:pt x="1941" y="4992"/>
                  </a:lnTo>
                  <a:lnTo>
                    <a:pt x="3051" y="4992"/>
                  </a:lnTo>
                  <a:lnTo>
                    <a:pt x="3883" y="4530"/>
                  </a:lnTo>
                  <a:lnTo>
                    <a:pt x="4530" y="3883"/>
                  </a:lnTo>
                  <a:lnTo>
                    <a:pt x="4992" y="2958"/>
                  </a:lnTo>
                  <a:lnTo>
                    <a:pt x="4992" y="2496"/>
                  </a:lnTo>
                  <a:lnTo>
                    <a:pt x="4992" y="1941"/>
                  </a:lnTo>
                  <a:lnTo>
                    <a:pt x="4530" y="1109"/>
                  </a:lnTo>
                  <a:lnTo>
                    <a:pt x="3883" y="462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1320025" y="-11450"/>
              <a:ext cx="134050" cy="136350"/>
            </a:xfrm>
            <a:custGeom>
              <a:avLst/>
              <a:gdLst/>
              <a:ahLst/>
              <a:cxnLst/>
              <a:rect l="l" t="t" r="r" b="b"/>
              <a:pathLst>
                <a:path w="5362" h="5454" extrusionOk="0">
                  <a:moveTo>
                    <a:pt x="2219" y="0"/>
                  </a:moveTo>
                  <a:lnTo>
                    <a:pt x="1294" y="370"/>
                  </a:lnTo>
                  <a:lnTo>
                    <a:pt x="555" y="1109"/>
                  </a:lnTo>
                  <a:lnTo>
                    <a:pt x="0" y="2034"/>
                  </a:lnTo>
                  <a:lnTo>
                    <a:pt x="0" y="2588"/>
                  </a:lnTo>
                  <a:lnTo>
                    <a:pt x="0" y="3143"/>
                  </a:lnTo>
                  <a:lnTo>
                    <a:pt x="370" y="4160"/>
                  </a:lnTo>
                  <a:lnTo>
                    <a:pt x="1110" y="4992"/>
                  </a:lnTo>
                  <a:lnTo>
                    <a:pt x="2034" y="5361"/>
                  </a:lnTo>
                  <a:lnTo>
                    <a:pt x="2589" y="5454"/>
                  </a:lnTo>
                  <a:lnTo>
                    <a:pt x="3143" y="5454"/>
                  </a:lnTo>
                  <a:lnTo>
                    <a:pt x="4067" y="5084"/>
                  </a:lnTo>
                  <a:lnTo>
                    <a:pt x="4899" y="4252"/>
                  </a:lnTo>
                  <a:lnTo>
                    <a:pt x="5269" y="3328"/>
                  </a:lnTo>
                  <a:lnTo>
                    <a:pt x="5362" y="2773"/>
                  </a:lnTo>
                  <a:lnTo>
                    <a:pt x="5362" y="2218"/>
                  </a:lnTo>
                  <a:lnTo>
                    <a:pt x="4992" y="1202"/>
                  </a:lnTo>
                  <a:lnTo>
                    <a:pt x="4252" y="462"/>
                  </a:lnTo>
                  <a:lnTo>
                    <a:pt x="3328" y="92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1823800" y="-210200"/>
              <a:ext cx="164100" cy="120200"/>
            </a:xfrm>
            <a:custGeom>
              <a:avLst/>
              <a:gdLst/>
              <a:ahLst/>
              <a:cxnLst/>
              <a:rect l="l" t="t" r="r" b="b"/>
              <a:pathLst>
                <a:path w="6564" h="4808" extrusionOk="0">
                  <a:moveTo>
                    <a:pt x="3513" y="1"/>
                  </a:moveTo>
                  <a:lnTo>
                    <a:pt x="2311" y="93"/>
                  </a:lnTo>
                  <a:lnTo>
                    <a:pt x="1109" y="648"/>
                  </a:lnTo>
                  <a:lnTo>
                    <a:pt x="185" y="1664"/>
                  </a:lnTo>
                  <a:lnTo>
                    <a:pt x="0" y="2219"/>
                  </a:lnTo>
                  <a:lnTo>
                    <a:pt x="6471" y="4807"/>
                  </a:lnTo>
                  <a:lnTo>
                    <a:pt x="6563" y="4160"/>
                  </a:lnTo>
                  <a:lnTo>
                    <a:pt x="6563" y="2774"/>
                  </a:lnTo>
                  <a:lnTo>
                    <a:pt x="6008" y="1572"/>
                  </a:lnTo>
                  <a:lnTo>
                    <a:pt x="5084" y="555"/>
                  </a:lnTo>
                  <a:lnTo>
                    <a:pt x="4437" y="278"/>
                  </a:lnTo>
                  <a:lnTo>
                    <a:pt x="4252" y="278"/>
                  </a:lnTo>
                  <a:lnTo>
                    <a:pt x="4252" y="185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1659725" y="-25325"/>
              <a:ext cx="205675" cy="385950"/>
            </a:xfrm>
            <a:custGeom>
              <a:avLst/>
              <a:gdLst/>
              <a:ahLst/>
              <a:cxnLst/>
              <a:rect l="l" t="t" r="r" b="b"/>
              <a:pathLst>
                <a:path w="8227" h="15438" extrusionOk="0">
                  <a:moveTo>
                    <a:pt x="278" y="0"/>
                  </a:moveTo>
                  <a:lnTo>
                    <a:pt x="0" y="15437"/>
                  </a:lnTo>
                  <a:lnTo>
                    <a:pt x="8227" y="13588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1417075" y="439150"/>
              <a:ext cx="208000" cy="145625"/>
            </a:xfrm>
            <a:custGeom>
              <a:avLst/>
              <a:gdLst/>
              <a:ahLst/>
              <a:cxnLst/>
              <a:rect l="l" t="t" r="r" b="b"/>
              <a:pathLst>
                <a:path w="8320" h="5825" extrusionOk="0">
                  <a:moveTo>
                    <a:pt x="185" y="1"/>
                  </a:moveTo>
                  <a:lnTo>
                    <a:pt x="1" y="925"/>
                  </a:lnTo>
                  <a:lnTo>
                    <a:pt x="185" y="2681"/>
                  </a:lnTo>
                  <a:lnTo>
                    <a:pt x="1017" y="4160"/>
                  </a:lnTo>
                  <a:lnTo>
                    <a:pt x="2311" y="5270"/>
                  </a:lnTo>
                  <a:lnTo>
                    <a:pt x="3143" y="5639"/>
                  </a:lnTo>
                  <a:lnTo>
                    <a:pt x="3328" y="5732"/>
                  </a:lnTo>
                  <a:lnTo>
                    <a:pt x="3421" y="5732"/>
                  </a:lnTo>
                  <a:lnTo>
                    <a:pt x="4253" y="5824"/>
                  </a:lnTo>
                  <a:lnTo>
                    <a:pt x="5824" y="5455"/>
                  </a:lnTo>
                  <a:lnTo>
                    <a:pt x="7118" y="4623"/>
                  </a:lnTo>
                  <a:lnTo>
                    <a:pt x="8042" y="3328"/>
                  </a:lnTo>
                  <a:lnTo>
                    <a:pt x="8320" y="249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1417075" y="476125"/>
              <a:ext cx="117875" cy="106325"/>
            </a:xfrm>
            <a:custGeom>
              <a:avLst/>
              <a:gdLst/>
              <a:ahLst/>
              <a:cxnLst/>
              <a:rect l="l" t="t" r="r" b="b"/>
              <a:pathLst>
                <a:path w="4715" h="4253" extrusionOk="0">
                  <a:moveTo>
                    <a:pt x="1" y="1"/>
                  </a:moveTo>
                  <a:lnTo>
                    <a:pt x="93" y="740"/>
                  </a:lnTo>
                  <a:lnTo>
                    <a:pt x="555" y="2034"/>
                  </a:lnTo>
                  <a:lnTo>
                    <a:pt x="1387" y="3051"/>
                  </a:lnTo>
                  <a:lnTo>
                    <a:pt x="2496" y="3883"/>
                  </a:lnTo>
                  <a:lnTo>
                    <a:pt x="3051" y="4160"/>
                  </a:lnTo>
                  <a:lnTo>
                    <a:pt x="3883" y="4253"/>
                  </a:lnTo>
                  <a:lnTo>
                    <a:pt x="4715" y="4253"/>
                  </a:lnTo>
                  <a:lnTo>
                    <a:pt x="4622" y="3421"/>
                  </a:lnTo>
                  <a:lnTo>
                    <a:pt x="3883" y="1942"/>
                  </a:lnTo>
                  <a:lnTo>
                    <a:pt x="2774" y="740"/>
                  </a:lnTo>
                  <a:lnTo>
                    <a:pt x="1295" y="9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989575" y="584750"/>
              <a:ext cx="494550" cy="316600"/>
            </a:xfrm>
            <a:custGeom>
              <a:avLst/>
              <a:gdLst/>
              <a:ahLst/>
              <a:cxnLst/>
              <a:rect l="l" t="t" r="r" b="b"/>
              <a:pathLst>
                <a:path w="19782" h="12664" extrusionOk="0">
                  <a:moveTo>
                    <a:pt x="0" y="0"/>
                  </a:moveTo>
                  <a:lnTo>
                    <a:pt x="647" y="1849"/>
                  </a:lnTo>
                  <a:lnTo>
                    <a:pt x="2866" y="4899"/>
                  </a:lnTo>
                  <a:lnTo>
                    <a:pt x="4252" y="6193"/>
                  </a:lnTo>
                  <a:lnTo>
                    <a:pt x="5916" y="7395"/>
                  </a:lnTo>
                  <a:lnTo>
                    <a:pt x="10815" y="9613"/>
                  </a:lnTo>
                  <a:lnTo>
                    <a:pt x="18302" y="12202"/>
                  </a:lnTo>
                  <a:lnTo>
                    <a:pt x="19781" y="12664"/>
                  </a:lnTo>
                  <a:lnTo>
                    <a:pt x="19781" y="8966"/>
                  </a:lnTo>
                  <a:lnTo>
                    <a:pt x="17378" y="8597"/>
                  </a:lnTo>
                  <a:lnTo>
                    <a:pt x="11555" y="7118"/>
                  </a:lnTo>
                  <a:lnTo>
                    <a:pt x="6933" y="5454"/>
                  </a:lnTo>
                  <a:lnTo>
                    <a:pt x="4252" y="4067"/>
                  </a:lnTo>
                  <a:lnTo>
                    <a:pt x="2034" y="2588"/>
                  </a:lnTo>
                  <a:lnTo>
                    <a:pt x="370" y="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661425" y="845875"/>
              <a:ext cx="570800" cy="2246200"/>
            </a:xfrm>
            <a:custGeom>
              <a:avLst/>
              <a:gdLst/>
              <a:ahLst/>
              <a:cxnLst/>
              <a:rect l="l" t="t" r="r" b="b"/>
              <a:pathLst>
                <a:path w="22832" h="89848" extrusionOk="0">
                  <a:moveTo>
                    <a:pt x="8227" y="0"/>
                  </a:moveTo>
                  <a:lnTo>
                    <a:pt x="7118" y="185"/>
                  </a:lnTo>
                  <a:lnTo>
                    <a:pt x="6009" y="832"/>
                  </a:lnTo>
                  <a:lnTo>
                    <a:pt x="5084" y="1849"/>
                  </a:lnTo>
                  <a:lnTo>
                    <a:pt x="4622" y="2589"/>
                  </a:lnTo>
                  <a:lnTo>
                    <a:pt x="2034" y="6933"/>
                  </a:lnTo>
                  <a:lnTo>
                    <a:pt x="647" y="9151"/>
                  </a:lnTo>
                  <a:lnTo>
                    <a:pt x="463" y="11000"/>
                  </a:lnTo>
                  <a:lnTo>
                    <a:pt x="0" y="20244"/>
                  </a:lnTo>
                  <a:lnTo>
                    <a:pt x="185" y="25882"/>
                  </a:lnTo>
                  <a:lnTo>
                    <a:pt x="647" y="27638"/>
                  </a:lnTo>
                  <a:lnTo>
                    <a:pt x="1017" y="28285"/>
                  </a:lnTo>
                  <a:lnTo>
                    <a:pt x="2404" y="30227"/>
                  </a:lnTo>
                  <a:lnTo>
                    <a:pt x="5731" y="33832"/>
                  </a:lnTo>
                  <a:lnTo>
                    <a:pt x="13681" y="41319"/>
                  </a:lnTo>
                  <a:lnTo>
                    <a:pt x="15437" y="42798"/>
                  </a:lnTo>
                  <a:lnTo>
                    <a:pt x="14882" y="44462"/>
                  </a:lnTo>
                  <a:lnTo>
                    <a:pt x="12941" y="52966"/>
                  </a:lnTo>
                  <a:lnTo>
                    <a:pt x="11925" y="58512"/>
                  </a:lnTo>
                  <a:lnTo>
                    <a:pt x="11740" y="60360"/>
                  </a:lnTo>
                  <a:lnTo>
                    <a:pt x="11740" y="61285"/>
                  </a:lnTo>
                  <a:lnTo>
                    <a:pt x="12387" y="64058"/>
                  </a:lnTo>
                  <a:lnTo>
                    <a:pt x="14235" y="69327"/>
                  </a:lnTo>
                  <a:lnTo>
                    <a:pt x="17471" y="77923"/>
                  </a:lnTo>
                  <a:lnTo>
                    <a:pt x="19597" y="84301"/>
                  </a:lnTo>
                  <a:lnTo>
                    <a:pt x="20521" y="88183"/>
                  </a:lnTo>
                  <a:lnTo>
                    <a:pt x="20798" y="89847"/>
                  </a:lnTo>
                  <a:lnTo>
                    <a:pt x="21168" y="86519"/>
                  </a:lnTo>
                  <a:lnTo>
                    <a:pt x="22555" y="69327"/>
                  </a:lnTo>
                  <a:lnTo>
                    <a:pt x="22832" y="60453"/>
                  </a:lnTo>
                  <a:lnTo>
                    <a:pt x="22739" y="55554"/>
                  </a:lnTo>
                  <a:lnTo>
                    <a:pt x="22462" y="53613"/>
                  </a:lnTo>
                  <a:lnTo>
                    <a:pt x="22000" y="50470"/>
                  </a:lnTo>
                  <a:lnTo>
                    <a:pt x="20706" y="43907"/>
                  </a:lnTo>
                  <a:lnTo>
                    <a:pt x="18210" y="33924"/>
                  </a:lnTo>
                  <a:lnTo>
                    <a:pt x="14143" y="21445"/>
                  </a:lnTo>
                  <a:lnTo>
                    <a:pt x="10353" y="11740"/>
                  </a:lnTo>
                  <a:lnTo>
                    <a:pt x="8782" y="8782"/>
                  </a:lnTo>
                  <a:lnTo>
                    <a:pt x="8782" y="93"/>
                  </a:lnTo>
                  <a:lnTo>
                    <a:pt x="8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978000" y="3108225"/>
              <a:ext cx="110950" cy="110950"/>
            </a:xfrm>
            <a:custGeom>
              <a:avLst/>
              <a:gdLst/>
              <a:ahLst/>
              <a:cxnLst/>
              <a:rect l="l" t="t" r="r" b="b"/>
              <a:pathLst>
                <a:path w="4438" h="4438" extrusionOk="0">
                  <a:moveTo>
                    <a:pt x="2219" y="0"/>
                  </a:moveTo>
                  <a:lnTo>
                    <a:pt x="1665" y="93"/>
                  </a:lnTo>
                  <a:lnTo>
                    <a:pt x="925" y="462"/>
                  </a:lnTo>
                  <a:lnTo>
                    <a:pt x="278" y="1017"/>
                  </a:lnTo>
                  <a:lnTo>
                    <a:pt x="1" y="1849"/>
                  </a:lnTo>
                  <a:lnTo>
                    <a:pt x="1" y="2404"/>
                  </a:lnTo>
                  <a:lnTo>
                    <a:pt x="1" y="2773"/>
                  </a:lnTo>
                  <a:lnTo>
                    <a:pt x="463" y="3513"/>
                  </a:lnTo>
                  <a:lnTo>
                    <a:pt x="1110" y="4160"/>
                  </a:lnTo>
                  <a:lnTo>
                    <a:pt x="1942" y="4437"/>
                  </a:lnTo>
                  <a:lnTo>
                    <a:pt x="2774" y="4437"/>
                  </a:lnTo>
                  <a:lnTo>
                    <a:pt x="3606" y="4067"/>
                  </a:lnTo>
                  <a:lnTo>
                    <a:pt x="4161" y="3420"/>
                  </a:lnTo>
                  <a:lnTo>
                    <a:pt x="4438" y="2681"/>
                  </a:lnTo>
                  <a:lnTo>
                    <a:pt x="4438" y="2126"/>
                  </a:lnTo>
                  <a:lnTo>
                    <a:pt x="4438" y="1664"/>
                  </a:lnTo>
                  <a:lnTo>
                    <a:pt x="4068" y="925"/>
                  </a:lnTo>
                  <a:lnTo>
                    <a:pt x="3421" y="370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654500" y="3124400"/>
              <a:ext cx="110925" cy="110950"/>
            </a:xfrm>
            <a:custGeom>
              <a:avLst/>
              <a:gdLst/>
              <a:ahLst/>
              <a:cxnLst/>
              <a:rect l="l" t="t" r="r" b="b"/>
              <a:pathLst>
                <a:path w="4437" h="4438" extrusionOk="0">
                  <a:moveTo>
                    <a:pt x="2126" y="0"/>
                  </a:moveTo>
                  <a:lnTo>
                    <a:pt x="1664" y="93"/>
                  </a:lnTo>
                  <a:lnTo>
                    <a:pt x="924" y="370"/>
                  </a:lnTo>
                  <a:lnTo>
                    <a:pt x="277" y="1017"/>
                  </a:lnTo>
                  <a:lnTo>
                    <a:pt x="0" y="1849"/>
                  </a:lnTo>
                  <a:lnTo>
                    <a:pt x="0" y="2311"/>
                  </a:lnTo>
                  <a:lnTo>
                    <a:pt x="93" y="2773"/>
                  </a:lnTo>
                  <a:lnTo>
                    <a:pt x="462" y="3513"/>
                  </a:lnTo>
                  <a:lnTo>
                    <a:pt x="1017" y="4160"/>
                  </a:lnTo>
                  <a:lnTo>
                    <a:pt x="1849" y="4437"/>
                  </a:lnTo>
                  <a:lnTo>
                    <a:pt x="2773" y="4437"/>
                  </a:lnTo>
                  <a:lnTo>
                    <a:pt x="3513" y="3975"/>
                  </a:lnTo>
                  <a:lnTo>
                    <a:pt x="4160" y="3420"/>
                  </a:lnTo>
                  <a:lnTo>
                    <a:pt x="4437" y="2588"/>
                  </a:lnTo>
                  <a:lnTo>
                    <a:pt x="4437" y="2126"/>
                  </a:lnTo>
                  <a:lnTo>
                    <a:pt x="4345" y="1664"/>
                  </a:lnTo>
                  <a:lnTo>
                    <a:pt x="4067" y="925"/>
                  </a:lnTo>
                  <a:lnTo>
                    <a:pt x="3420" y="370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-2705525" y="1123175"/>
              <a:ext cx="3170550" cy="2098300"/>
            </a:xfrm>
            <a:custGeom>
              <a:avLst/>
              <a:gdLst/>
              <a:ahLst/>
              <a:cxnLst/>
              <a:rect l="l" t="t" r="r" b="b"/>
              <a:pathLst>
                <a:path w="126822" h="83932" extrusionOk="0">
                  <a:moveTo>
                    <a:pt x="122847" y="1"/>
                  </a:moveTo>
                  <a:lnTo>
                    <a:pt x="120074" y="278"/>
                  </a:lnTo>
                  <a:lnTo>
                    <a:pt x="117578" y="832"/>
                  </a:lnTo>
                  <a:lnTo>
                    <a:pt x="115360" y="1664"/>
                  </a:lnTo>
                  <a:lnTo>
                    <a:pt x="113326" y="2866"/>
                  </a:lnTo>
                  <a:lnTo>
                    <a:pt x="111385" y="4437"/>
                  </a:lnTo>
                  <a:lnTo>
                    <a:pt x="108612" y="7395"/>
                  </a:lnTo>
                  <a:lnTo>
                    <a:pt x="106578" y="9984"/>
                  </a:lnTo>
                  <a:lnTo>
                    <a:pt x="104637" y="12849"/>
                  </a:lnTo>
                  <a:lnTo>
                    <a:pt x="97982" y="24311"/>
                  </a:lnTo>
                  <a:lnTo>
                    <a:pt x="85780" y="45941"/>
                  </a:lnTo>
                  <a:lnTo>
                    <a:pt x="80327" y="55369"/>
                  </a:lnTo>
                  <a:lnTo>
                    <a:pt x="50470" y="39378"/>
                  </a:lnTo>
                  <a:lnTo>
                    <a:pt x="49361" y="38546"/>
                  </a:lnTo>
                  <a:lnTo>
                    <a:pt x="47512" y="36882"/>
                  </a:lnTo>
                  <a:lnTo>
                    <a:pt x="45017" y="34017"/>
                  </a:lnTo>
                  <a:lnTo>
                    <a:pt x="42521" y="29950"/>
                  </a:lnTo>
                  <a:lnTo>
                    <a:pt x="40025" y="26345"/>
                  </a:lnTo>
                  <a:lnTo>
                    <a:pt x="38639" y="24773"/>
                  </a:lnTo>
                  <a:lnTo>
                    <a:pt x="37252" y="23479"/>
                  </a:lnTo>
                  <a:lnTo>
                    <a:pt x="34294" y="21445"/>
                  </a:lnTo>
                  <a:lnTo>
                    <a:pt x="29765" y="19135"/>
                  </a:lnTo>
                  <a:lnTo>
                    <a:pt x="26714" y="17009"/>
                  </a:lnTo>
                  <a:lnTo>
                    <a:pt x="23849" y="14698"/>
                  </a:lnTo>
                  <a:lnTo>
                    <a:pt x="21168" y="13034"/>
                  </a:lnTo>
                  <a:lnTo>
                    <a:pt x="20336" y="13219"/>
                  </a:lnTo>
                  <a:lnTo>
                    <a:pt x="19782" y="13866"/>
                  </a:lnTo>
                  <a:lnTo>
                    <a:pt x="19504" y="14328"/>
                  </a:lnTo>
                  <a:lnTo>
                    <a:pt x="19320" y="14883"/>
                  </a:lnTo>
                  <a:lnTo>
                    <a:pt x="19412" y="16084"/>
                  </a:lnTo>
                  <a:lnTo>
                    <a:pt x="20059" y="18118"/>
                  </a:lnTo>
                  <a:lnTo>
                    <a:pt x="22740" y="21908"/>
                  </a:lnTo>
                  <a:lnTo>
                    <a:pt x="23941" y="23294"/>
                  </a:lnTo>
                  <a:lnTo>
                    <a:pt x="25051" y="24403"/>
                  </a:lnTo>
                  <a:lnTo>
                    <a:pt x="26437" y="25975"/>
                  </a:lnTo>
                  <a:lnTo>
                    <a:pt x="26437" y="26529"/>
                  </a:lnTo>
                  <a:lnTo>
                    <a:pt x="25790" y="26899"/>
                  </a:lnTo>
                  <a:lnTo>
                    <a:pt x="24496" y="27176"/>
                  </a:lnTo>
                  <a:lnTo>
                    <a:pt x="22185" y="27176"/>
                  </a:lnTo>
                  <a:lnTo>
                    <a:pt x="19412" y="26714"/>
                  </a:lnTo>
                  <a:lnTo>
                    <a:pt x="14790" y="25235"/>
                  </a:lnTo>
                  <a:lnTo>
                    <a:pt x="5639" y="21353"/>
                  </a:lnTo>
                  <a:lnTo>
                    <a:pt x="2312" y="19874"/>
                  </a:lnTo>
                  <a:lnTo>
                    <a:pt x="1757" y="19689"/>
                  </a:lnTo>
                  <a:lnTo>
                    <a:pt x="925" y="19689"/>
                  </a:lnTo>
                  <a:lnTo>
                    <a:pt x="186" y="20244"/>
                  </a:lnTo>
                  <a:lnTo>
                    <a:pt x="1" y="21723"/>
                  </a:lnTo>
                  <a:lnTo>
                    <a:pt x="463" y="23571"/>
                  </a:lnTo>
                  <a:lnTo>
                    <a:pt x="925" y="24496"/>
                  </a:lnTo>
                  <a:lnTo>
                    <a:pt x="1480" y="25513"/>
                  </a:lnTo>
                  <a:lnTo>
                    <a:pt x="2219" y="28378"/>
                  </a:lnTo>
                  <a:lnTo>
                    <a:pt x="2866" y="31891"/>
                  </a:lnTo>
                  <a:lnTo>
                    <a:pt x="3975" y="35218"/>
                  </a:lnTo>
                  <a:lnTo>
                    <a:pt x="4807" y="36790"/>
                  </a:lnTo>
                  <a:lnTo>
                    <a:pt x="5732" y="38176"/>
                  </a:lnTo>
                  <a:lnTo>
                    <a:pt x="7488" y="40395"/>
                  </a:lnTo>
                  <a:lnTo>
                    <a:pt x="9522" y="42151"/>
                  </a:lnTo>
                  <a:lnTo>
                    <a:pt x="12572" y="43907"/>
                  </a:lnTo>
                  <a:lnTo>
                    <a:pt x="14513" y="44832"/>
                  </a:lnTo>
                  <a:lnTo>
                    <a:pt x="16731" y="45663"/>
                  </a:lnTo>
                  <a:lnTo>
                    <a:pt x="22370" y="47050"/>
                  </a:lnTo>
                  <a:lnTo>
                    <a:pt x="28656" y="48436"/>
                  </a:lnTo>
                  <a:lnTo>
                    <a:pt x="33092" y="49915"/>
                  </a:lnTo>
                  <a:lnTo>
                    <a:pt x="35588" y="51025"/>
                  </a:lnTo>
                  <a:lnTo>
                    <a:pt x="36697" y="51579"/>
                  </a:lnTo>
                  <a:lnTo>
                    <a:pt x="39193" y="53243"/>
                  </a:lnTo>
                  <a:lnTo>
                    <a:pt x="45848" y="58604"/>
                  </a:lnTo>
                  <a:lnTo>
                    <a:pt x="57957" y="68957"/>
                  </a:lnTo>
                  <a:lnTo>
                    <a:pt x="65075" y="75150"/>
                  </a:lnTo>
                  <a:lnTo>
                    <a:pt x="67016" y="76906"/>
                  </a:lnTo>
                  <a:lnTo>
                    <a:pt x="70806" y="79772"/>
                  </a:lnTo>
                  <a:lnTo>
                    <a:pt x="74318" y="81806"/>
                  </a:lnTo>
                  <a:lnTo>
                    <a:pt x="77554" y="83192"/>
                  </a:lnTo>
                  <a:lnTo>
                    <a:pt x="80512" y="83932"/>
                  </a:lnTo>
                  <a:lnTo>
                    <a:pt x="83285" y="83932"/>
                  </a:lnTo>
                  <a:lnTo>
                    <a:pt x="85873" y="83192"/>
                  </a:lnTo>
                  <a:lnTo>
                    <a:pt x="88276" y="81713"/>
                  </a:lnTo>
                  <a:lnTo>
                    <a:pt x="89478" y="80696"/>
                  </a:lnTo>
                  <a:lnTo>
                    <a:pt x="93822" y="75982"/>
                  </a:lnTo>
                  <a:lnTo>
                    <a:pt x="101587" y="66831"/>
                  </a:lnTo>
                  <a:lnTo>
                    <a:pt x="104175" y="63688"/>
                  </a:lnTo>
                  <a:lnTo>
                    <a:pt x="107318" y="59621"/>
                  </a:lnTo>
                  <a:lnTo>
                    <a:pt x="114158" y="49084"/>
                  </a:lnTo>
                  <a:lnTo>
                    <a:pt x="122939" y="34109"/>
                  </a:lnTo>
                  <a:lnTo>
                    <a:pt x="124511" y="31336"/>
                  </a:lnTo>
                  <a:lnTo>
                    <a:pt x="124603" y="30966"/>
                  </a:lnTo>
                  <a:lnTo>
                    <a:pt x="125897" y="26807"/>
                  </a:lnTo>
                  <a:lnTo>
                    <a:pt x="126729" y="20983"/>
                  </a:lnTo>
                  <a:lnTo>
                    <a:pt x="126821" y="16084"/>
                  </a:lnTo>
                  <a:lnTo>
                    <a:pt x="126452" y="10261"/>
                  </a:lnTo>
                  <a:lnTo>
                    <a:pt x="125342" y="3606"/>
                  </a:lnTo>
                  <a:lnTo>
                    <a:pt x="124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-1508500" y="1102375"/>
              <a:ext cx="2038225" cy="2130650"/>
            </a:xfrm>
            <a:custGeom>
              <a:avLst/>
              <a:gdLst/>
              <a:ahLst/>
              <a:cxnLst/>
              <a:rect l="l" t="t" r="r" b="b"/>
              <a:pathLst>
                <a:path w="81529" h="85226" extrusionOk="0">
                  <a:moveTo>
                    <a:pt x="75335" y="1"/>
                  </a:moveTo>
                  <a:lnTo>
                    <a:pt x="71453" y="463"/>
                  </a:lnTo>
                  <a:lnTo>
                    <a:pt x="68126" y="1387"/>
                  </a:lnTo>
                  <a:lnTo>
                    <a:pt x="65352" y="2681"/>
                  </a:lnTo>
                  <a:lnTo>
                    <a:pt x="62857" y="4530"/>
                  </a:lnTo>
                  <a:lnTo>
                    <a:pt x="60638" y="6841"/>
                  </a:lnTo>
                  <a:lnTo>
                    <a:pt x="57403" y="11185"/>
                  </a:lnTo>
                  <a:lnTo>
                    <a:pt x="55092" y="14975"/>
                  </a:lnTo>
                  <a:lnTo>
                    <a:pt x="40487" y="40210"/>
                  </a:lnTo>
                  <a:lnTo>
                    <a:pt x="32353" y="55184"/>
                  </a:lnTo>
                  <a:lnTo>
                    <a:pt x="8782" y="42798"/>
                  </a:lnTo>
                  <a:lnTo>
                    <a:pt x="6656" y="47420"/>
                  </a:lnTo>
                  <a:lnTo>
                    <a:pt x="1" y="61747"/>
                  </a:lnTo>
                  <a:lnTo>
                    <a:pt x="6749" y="67571"/>
                  </a:lnTo>
                  <a:lnTo>
                    <a:pt x="19690" y="78755"/>
                  </a:lnTo>
                  <a:lnTo>
                    <a:pt x="22093" y="80789"/>
                  </a:lnTo>
                  <a:lnTo>
                    <a:pt x="26160" y="83285"/>
                  </a:lnTo>
                  <a:lnTo>
                    <a:pt x="28933" y="84486"/>
                  </a:lnTo>
                  <a:lnTo>
                    <a:pt x="31799" y="85133"/>
                  </a:lnTo>
                  <a:lnTo>
                    <a:pt x="34757" y="85226"/>
                  </a:lnTo>
                  <a:lnTo>
                    <a:pt x="37714" y="84579"/>
                  </a:lnTo>
                  <a:lnTo>
                    <a:pt x="40672" y="83007"/>
                  </a:lnTo>
                  <a:lnTo>
                    <a:pt x="42059" y="81806"/>
                  </a:lnTo>
                  <a:lnTo>
                    <a:pt x="43815" y="80234"/>
                  </a:lnTo>
                  <a:lnTo>
                    <a:pt x="48437" y="75150"/>
                  </a:lnTo>
                  <a:lnTo>
                    <a:pt x="56848" y="64798"/>
                  </a:lnTo>
                  <a:lnTo>
                    <a:pt x="73949" y="42243"/>
                  </a:lnTo>
                  <a:lnTo>
                    <a:pt x="77277" y="37622"/>
                  </a:lnTo>
                  <a:lnTo>
                    <a:pt x="78386" y="35403"/>
                  </a:lnTo>
                  <a:lnTo>
                    <a:pt x="80050" y="30504"/>
                  </a:lnTo>
                  <a:lnTo>
                    <a:pt x="81159" y="25513"/>
                  </a:lnTo>
                  <a:lnTo>
                    <a:pt x="81529" y="20244"/>
                  </a:lnTo>
                  <a:lnTo>
                    <a:pt x="81436" y="15068"/>
                  </a:lnTo>
                  <a:lnTo>
                    <a:pt x="80882" y="10169"/>
                  </a:lnTo>
                  <a:lnTo>
                    <a:pt x="79865" y="5547"/>
                  </a:lnTo>
                  <a:lnTo>
                    <a:pt x="78478" y="1664"/>
                  </a:lnTo>
                  <a:lnTo>
                    <a:pt x="77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-699675" y="2405700"/>
              <a:ext cx="217250" cy="413675"/>
            </a:xfrm>
            <a:custGeom>
              <a:avLst/>
              <a:gdLst/>
              <a:ahLst/>
              <a:cxnLst/>
              <a:rect l="l" t="t" r="r" b="b"/>
              <a:pathLst>
                <a:path w="8690" h="16547" extrusionOk="0">
                  <a:moveTo>
                    <a:pt x="1664" y="1"/>
                  </a:moveTo>
                  <a:lnTo>
                    <a:pt x="0" y="3051"/>
                  </a:lnTo>
                  <a:lnTo>
                    <a:pt x="3051" y="6471"/>
                  </a:lnTo>
                  <a:lnTo>
                    <a:pt x="6840" y="11740"/>
                  </a:lnTo>
                  <a:lnTo>
                    <a:pt x="7950" y="14328"/>
                  </a:lnTo>
                  <a:lnTo>
                    <a:pt x="8319" y="15900"/>
                  </a:lnTo>
                  <a:lnTo>
                    <a:pt x="8319" y="16547"/>
                  </a:lnTo>
                  <a:lnTo>
                    <a:pt x="8689" y="14975"/>
                  </a:lnTo>
                  <a:lnTo>
                    <a:pt x="8227" y="12202"/>
                  </a:lnTo>
                  <a:lnTo>
                    <a:pt x="7303" y="9707"/>
                  </a:lnTo>
                  <a:lnTo>
                    <a:pt x="5824" y="6379"/>
                  </a:lnTo>
                  <a:lnTo>
                    <a:pt x="3328" y="2312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6378525" y="7272400"/>
              <a:ext cx="1437375" cy="293525"/>
            </a:xfrm>
            <a:custGeom>
              <a:avLst/>
              <a:gdLst/>
              <a:ahLst/>
              <a:cxnLst/>
              <a:rect l="l" t="t" r="r" b="b"/>
              <a:pathLst>
                <a:path w="57495" h="11741" extrusionOk="0">
                  <a:moveTo>
                    <a:pt x="370" y="1"/>
                  </a:moveTo>
                  <a:lnTo>
                    <a:pt x="0" y="1203"/>
                  </a:lnTo>
                  <a:lnTo>
                    <a:pt x="0" y="3606"/>
                  </a:lnTo>
                  <a:lnTo>
                    <a:pt x="185" y="4808"/>
                  </a:lnTo>
                  <a:lnTo>
                    <a:pt x="463" y="5270"/>
                  </a:lnTo>
                  <a:lnTo>
                    <a:pt x="1757" y="6656"/>
                  </a:lnTo>
                  <a:lnTo>
                    <a:pt x="3975" y="8228"/>
                  </a:lnTo>
                  <a:lnTo>
                    <a:pt x="7303" y="9707"/>
                  </a:lnTo>
                  <a:lnTo>
                    <a:pt x="9429" y="10169"/>
                  </a:lnTo>
                  <a:lnTo>
                    <a:pt x="11740" y="10539"/>
                  </a:lnTo>
                  <a:lnTo>
                    <a:pt x="16639" y="10631"/>
                  </a:lnTo>
                  <a:lnTo>
                    <a:pt x="23756" y="10261"/>
                  </a:lnTo>
                  <a:lnTo>
                    <a:pt x="26991" y="9984"/>
                  </a:lnTo>
                  <a:lnTo>
                    <a:pt x="30504" y="9984"/>
                  </a:lnTo>
                  <a:lnTo>
                    <a:pt x="41319" y="11093"/>
                  </a:lnTo>
                  <a:lnTo>
                    <a:pt x="44831" y="11555"/>
                  </a:lnTo>
                  <a:lnTo>
                    <a:pt x="46865" y="11740"/>
                  </a:lnTo>
                  <a:lnTo>
                    <a:pt x="50470" y="11648"/>
                  </a:lnTo>
                  <a:lnTo>
                    <a:pt x="53428" y="11001"/>
                  </a:lnTo>
                  <a:lnTo>
                    <a:pt x="55739" y="9799"/>
                  </a:lnTo>
                  <a:lnTo>
                    <a:pt x="56571" y="9152"/>
                  </a:lnTo>
                  <a:lnTo>
                    <a:pt x="57033" y="8505"/>
                  </a:lnTo>
                  <a:lnTo>
                    <a:pt x="57495" y="6934"/>
                  </a:lnTo>
                  <a:lnTo>
                    <a:pt x="57403" y="6194"/>
                  </a:lnTo>
                  <a:lnTo>
                    <a:pt x="57310" y="4253"/>
                  </a:lnTo>
                  <a:lnTo>
                    <a:pt x="56848" y="231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6383150" y="6916525"/>
              <a:ext cx="1416575" cy="584675"/>
            </a:xfrm>
            <a:custGeom>
              <a:avLst/>
              <a:gdLst/>
              <a:ahLst/>
              <a:cxnLst/>
              <a:rect l="l" t="t" r="r" b="b"/>
              <a:pathLst>
                <a:path w="56663" h="23387" extrusionOk="0">
                  <a:moveTo>
                    <a:pt x="43537" y="1"/>
                  </a:moveTo>
                  <a:lnTo>
                    <a:pt x="35958" y="93"/>
                  </a:lnTo>
                  <a:lnTo>
                    <a:pt x="35126" y="463"/>
                  </a:lnTo>
                  <a:lnTo>
                    <a:pt x="32907" y="2312"/>
                  </a:lnTo>
                  <a:lnTo>
                    <a:pt x="31243" y="3421"/>
                  </a:lnTo>
                  <a:lnTo>
                    <a:pt x="30411" y="3791"/>
                  </a:lnTo>
                  <a:lnTo>
                    <a:pt x="28470" y="4161"/>
                  </a:lnTo>
                  <a:lnTo>
                    <a:pt x="24588" y="4715"/>
                  </a:lnTo>
                  <a:lnTo>
                    <a:pt x="22647" y="4808"/>
                  </a:lnTo>
                  <a:lnTo>
                    <a:pt x="18487" y="5085"/>
                  </a:lnTo>
                  <a:lnTo>
                    <a:pt x="13773" y="5362"/>
                  </a:lnTo>
                  <a:lnTo>
                    <a:pt x="11000" y="5455"/>
                  </a:lnTo>
                  <a:lnTo>
                    <a:pt x="7210" y="5824"/>
                  </a:lnTo>
                  <a:lnTo>
                    <a:pt x="5084" y="6379"/>
                  </a:lnTo>
                  <a:lnTo>
                    <a:pt x="4067" y="6934"/>
                  </a:lnTo>
                  <a:lnTo>
                    <a:pt x="3236" y="7488"/>
                  </a:lnTo>
                  <a:lnTo>
                    <a:pt x="1572" y="8967"/>
                  </a:lnTo>
                  <a:lnTo>
                    <a:pt x="462" y="11093"/>
                  </a:lnTo>
                  <a:lnTo>
                    <a:pt x="0" y="13959"/>
                  </a:lnTo>
                  <a:lnTo>
                    <a:pt x="185" y="15900"/>
                  </a:lnTo>
                  <a:lnTo>
                    <a:pt x="462" y="16732"/>
                  </a:lnTo>
                  <a:lnTo>
                    <a:pt x="1479" y="18211"/>
                  </a:lnTo>
                  <a:lnTo>
                    <a:pt x="3790" y="19782"/>
                  </a:lnTo>
                  <a:lnTo>
                    <a:pt x="5639" y="20614"/>
                  </a:lnTo>
                  <a:lnTo>
                    <a:pt x="7765" y="21446"/>
                  </a:lnTo>
                  <a:lnTo>
                    <a:pt x="12202" y="22278"/>
                  </a:lnTo>
                  <a:lnTo>
                    <a:pt x="14513" y="22463"/>
                  </a:lnTo>
                  <a:lnTo>
                    <a:pt x="17378" y="22555"/>
                  </a:lnTo>
                  <a:lnTo>
                    <a:pt x="23756" y="22093"/>
                  </a:lnTo>
                  <a:lnTo>
                    <a:pt x="26622" y="21908"/>
                  </a:lnTo>
                  <a:lnTo>
                    <a:pt x="30134" y="21816"/>
                  </a:lnTo>
                  <a:lnTo>
                    <a:pt x="37067" y="22278"/>
                  </a:lnTo>
                  <a:lnTo>
                    <a:pt x="40487" y="22740"/>
                  </a:lnTo>
                  <a:lnTo>
                    <a:pt x="43722" y="23295"/>
                  </a:lnTo>
                  <a:lnTo>
                    <a:pt x="47974" y="23387"/>
                  </a:lnTo>
                  <a:lnTo>
                    <a:pt x="50840" y="22925"/>
                  </a:lnTo>
                  <a:lnTo>
                    <a:pt x="52318" y="22463"/>
                  </a:lnTo>
                  <a:lnTo>
                    <a:pt x="53520" y="22000"/>
                  </a:lnTo>
                  <a:lnTo>
                    <a:pt x="55369" y="20891"/>
                  </a:lnTo>
                  <a:lnTo>
                    <a:pt x="56201" y="19967"/>
                  </a:lnTo>
                  <a:lnTo>
                    <a:pt x="56478" y="19320"/>
                  </a:lnTo>
                  <a:lnTo>
                    <a:pt x="56663" y="17564"/>
                  </a:lnTo>
                  <a:lnTo>
                    <a:pt x="56386" y="13959"/>
                  </a:lnTo>
                  <a:lnTo>
                    <a:pt x="56016" y="12202"/>
                  </a:lnTo>
                  <a:lnTo>
                    <a:pt x="55923" y="11463"/>
                  </a:lnTo>
                  <a:lnTo>
                    <a:pt x="55739" y="10816"/>
                  </a:lnTo>
                  <a:lnTo>
                    <a:pt x="55554" y="9984"/>
                  </a:lnTo>
                  <a:lnTo>
                    <a:pt x="55369" y="9152"/>
                  </a:lnTo>
                  <a:lnTo>
                    <a:pt x="55092" y="7858"/>
                  </a:lnTo>
                  <a:lnTo>
                    <a:pt x="54907" y="6471"/>
                  </a:lnTo>
                  <a:lnTo>
                    <a:pt x="54722" y="5085"/>
                  </a:lnTo>
                  <a:lnTo>
                    <a:pt x="53982" y="1757"/>
                  </a:lnTo>
                  <a:lnTo>
                    <a:pt x="53335" y="648"/>
                  </a:lnTo>
                  <a:lnTo>
                    <a:pt x="52873" y="93"/>
                  </a:lnTo>
                  <a:lnTo>
                    <a:pt x="52503" y="93"/>
                  </a:lnTo>
                  <a:lnTo>
                    <a:pt x="435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6366975" y="7029775"/>
              <a:ext cx="415975" cy="429850"/>
            </a:xfrm>
            <a:custGeom>
              <a:avLst/>
              <a:gdLst/>
              <a:ahLst/>
              <a:cxnLst/>
              <a:rect l="l" t="t" r="r" b="b"/>
              <a:pathLst>
                <a:path w="16639" h="17194" extrusionOk="0">
                  <a:moveTo>
                    <a:pt x="10538" y="0"/>
                  </a:moveTo>
                  <a:lnTo>
                    <a:pt x="8227" y="370"/>
                  </a:lnTo>
                  <a:lnTo>
                    <a:pt x="7025" y="740"/>
                  </a:lnTo>
                  <a:lnTo>
                    <a:pt x="6009" y="1017"/>
                  </a:lnTo>
                  <a:lnTo>
                    <a:pt x="4252" y="1849"/>
                  </a:lnTo>
                  <a:lnTo>
                    <a:pt x="2773" y="2866"/>
                  </a:lnTo>
                  <a:lnTo>
                    <a:pt x="1664" y="4160"/>
                  </a:lnTo>
                  <a:lnTo>
                    <a:pt x="832" y="5546"/>
                  </a:lnTo>
                  <a:lnTo>
                    <a:pt x="278" y="7025"/>
                  </a:lnTo>
                  <a:lnTo>
                    <a:pt x="0" y="8689"/>
                  </a:lnTo>
                  <a:lnTo>
                    <a:pt x="278" y="10445"/>
                  </a:lnTo>
                  <a:lnTo>
                    <a:pt x="462" y="11370"/>
                  </a:lnTo>
                  <a:lnTo>
                    <a:pt x="555" y="11924"/>
                  </a:lnTo>
                  <a:lnTo>
                    <a:pt x="3235" y="14697"/>
                  </a:lnTo>
                  <a:lnTo>
                    <a:pt x="6009" y="16176"/>
                  </a:lnTo>
                  <a:lnTo>
                    <a:pt x="8412" y="16916"/>
                  </a:lnTo>
                  <a:lnTo>
                    <a:pt x="9983" y="17193"/>
                  </a:lnTo>
                  <a:lnTo>
                    <a:pt x="9706" y="15714"/>
                  </a:lnTo>
                  <a:lnTo>
                    <a:pt x="9706" y="11647"/>
                  </a:lnTo>
                  <a:lnTo>
                    <a:pt x="10261" y="8135"/>
                  </a:lnTo>
                  <a:lnTo>
                    <a:pt x="11185" y="5824"/>
                  </a:lnTo>
                  <a:lnTo>
                    <a:pt x="12479" y="3605"/>
                  </a:lnTo>
                  <a:lnTo>
                    <a:pt x="14420" y="1664"/>
                  </a:lnTo>
                  <a:lnTo>
                    <a:pt x="15714" y="740"/>
                  </a:lnTo>
                  <a:lnTo>
                    <a:pt x="16639" y="740"/>
                  </a:lnTo>
                  <a:lnTo>
                    <a:pt x="15437" y="370"/>
                  </a:lnTo>
                  <a:lnTo>
                    <a:pt x="13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6965475" y="7015900"/>
              <a:ext cx="152550" cy="198775"/>
            </a:xfrm>
            <a:custGeom>
              <a:avLst/>
              <a:gdLst/>
              <a:ahLst/>
              <a:cxnLst/>
              <a:rect l="l" t="t" r="r" b="b"/>
              <a:pathLst>
                <a:path w="6102" h="7951" extrusionOk="0">
                  <a:moveTo>
                    <a:pt x="5177" y="1"/>
                  </a:moveTo>
                  <a:lnTo>
                    <a:pt x="3513" y="278"/>
                  </a:lnTo>
                  <a:lnTo>
                    <a:pt x="2682" y="555"/>
                  </a:lnTo>
                  <a:lnTo>
                    <a:pt x="1757" y="2034"/>
                  </a:lnTo>
                  <a:lnTo>
                    <a:pt x="463" y="5177"/>
                  </a:lnTo>
                  <a:lnTo>
                    <a:pt x="93" y="6841"/>
                  </a:lnTo>
                  <a:lnTo>
                    <a:pt x="1" y="7395"/>
                  </a:lnTo>
                  <a:lnTo>
                    <a:pt x="740" y="7950"/>
                  </a:lnTo>
                  <a:lnTo>
                    <a:pt x="1942" y="7765"/>
                  </a:lnTo>
                  <a:lnTo>
                    <a:pt x="2959" y="7118"/>
                  </a:lnTo>
                  <a:lnTo>
                    <a:pt x="3051" y="6564"/>
                  </a:lnTo>
                  <a:lnTo>
                    <a:pt x="3236" y="6009"/>
                  </a:lnTo>
                  <a:lnTo>
                    <a:pt x="4160" y="2959"/>
                  </a:lnTo>
                  <a:lnTo>
                    <a:pt x="5270" y="833"/>
                  </a:lnTo>
                  <a:lnTo>
                    <a:pt x="6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6817600" y="7029775"/>
              <a:ext cx="145600" cy="189500"/>
            </a:xfrm>
            <a:custGeom>
              <a:avLst/>
              <a:gdLst/>
              <a:ahLst/>
              <a:cxnLst/>
              <a:rect l="l" t="t" r="r" b="b"/>
              <a:pathLst>
                <a:path w="5824" h="7580" extrusionOk="0">
                  <a:moveTo>
                    <a:pt x="4992" y="0"/>
                  </a:moveTo>
                  <a:lnTo>
                    <a:pt x="3328" y="185"/>
                  </a:lnTo>
                  <a:lnTo>
                    <a:pt x="2681" y="555"/>
                  </a:lnTo>
                  <a:lnTo>
                    <a:pt x="1849" y="1387"/>
                  </a:lnTo>
                  <a:lnTo>
                    <a:pt x="740" y="3236"/>
                  </a:lnTo>
                  <a:lnTo>
                    <a:pt x="0" y="5916"/>
                  </a:lnTo>
                  <a:lnTo>
                    <a:pt x="0" y="6378"/>
                  </a:lnTo>
                  <a:lnTo>
                    <a:pt x="0" y="6933"/>
                  </a:lnTo>
                  <a:lnTo>
                    <a:pt x="647" y="7488"/>
                  </a:lnTo>
                  <a:lnTo>
                    <a:pt x="1664" y="7580"/>
                  </a:lnTo>
                  <a:lnTo>
                    <a:pt x="2496" y="6933"/>
                  </a:lnTo>
                  <a:lnTo>
                    <a:pt x="2681" y="6378"/>
                  </a:lnTo>
                  <a:lnTo>
                    <a:pt x="3050" y="4714"/>
                  </a:lnTo>
                  <a:lnTo>
                    <a:pt x="4622" y="1572"/>
                  </a:lnTo>
                  <a:lnTo>
                    <a:pt x="5823" y="278"/>
                  </a:lnTo>
                  <a:lnTo>
                    <a:pt x="4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268200" y="6643850"/>
              <a:ext cx="439100" cy="413675"/>
            </a:xfrm>
            <a:custGeom>
              <a:avLst/>
              <a:gdLst/>
              <a:ahLst/>
              <a:cxnLst/>
              <a:rect l="l" t="t" r="r" b="b"/>
              <a:pathLst>
                <a:path w="17564" h="16547" extrusionOk="0">
                  <a:moveTo>
                    <a:pt x="17564" y="1"/>
                  </a:moveTo>
                  <a:lnTo>
                    <a:pt x="463" y="3513"/>
                  </a:lnTo>
                  <a:lnTo>
                    <a:pt x="1" y="13311"/>
                  </a:lnTo>
                  <a:lnTo>
                    <a:pt x="1" y="13958"/>
                  </a:lnTo>
                  <a:lnTo>
                    <a:pt x="278" y="14883"/>
                  </a:lnTo>
                  <a:lnTo>
                    <a:pt x="1203" y="15807"/>
                  </a:lnTo>
                  <a:lnTo>
                    <a:pt x="4438" y="16547"/>
                  </a:lnTo>
                  <a:lnTo>
                    <a:pt x="9799" y="16547"/>
                  </a:lnTo>
                  <a:lnTo>
                    <a:pt x="13127" y="15992"/>
                  </a:lnTo>
                  <a:lnTo>
                    <a:pt x="15253" y="14883"/>
                  </a:lnTo>
                  <a:lnTo>
                    <a:pt x="16454" y="13589"/>
                  </a:lnTo>
                  <a:lnTo>
                    <a:pt x="16639" y="12849"/>
                  </a:lnTo>
                  <a:lnTo>
                    <a:pt x="17379" y="4900"/>
                  </a:lnTo>
                  <a:lnTo>
                    <a:pt x="17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7945300" y="6070750"/>
              <a:ext cx="790350" cy="764925"/>
            </a:xfrm>
            <a:custGeom>
              <a:avLst/>
              <a:gdLst/>
              <a:ahLst/>
              <a:cxnLst/>
              <a:rect l="l" t="t" r="r" b="b"/>
              <a:pathLst>
                <a:path w="31614" h="30597" extrusionOk="0">
                  <a:moveTo>
                    <a:pt x="185" y="1"/>
                  </a:moveTo>
                  <a:lnTo>
                    <a:pt x="0" y="1942"/>
                  </a:lnTo>
                  <a:lnTo>
                    <a:pt x="0" y="4807"/>
                  </a:lnTo>
                  <a:lnTo>
                    <a:pt x="370" y="6841"/>
                  </a:lnTo>
                  <a:lnTo>
                    <a:pt x="647" y="7950"/>
                  </a:lnTo>
                  <a:lnTo>
                    <a:pt x="1294" y="9522"/>
                  </a:lnTo>
                  <a:lnTo>
                    <a:pt x="2958" y="11832"/>
                  </a:lnTo>
                  <a:lnTo>
                    <a:pt x="5824" y="14421"/>
                  </a:lnTo>
                  <a:lnTo>
                    <a:pt x="7488" y="15715"/>
                  </a:lnTo>
                  <a:lnTo>
                    <a:pt x="8967" y="17286"/>
                  </a:lnTo>
                  <a:lnTo>
                    <a:pt x="11740" y="20429"/>
                  </a:lnTo>
                  <a:lnTo>
                    <a:pt x="13034" y="22185"/>
                  </a:lnTo>
                  <a:lnTo>
                    <a:pt x="14235" y="23757"/>
                  </a:lnTo>
                  <a:lnTo>
                    <a:pt x="16454" y="26622"/>
                  </a:lnTo>
                  <a:lnTo>
                    <a:pt x="18302" y="28378"/>
                  </a:lnTo>
                  <a:lnTo>
                    <a:pt x="19412" y="29210"/>
                  </a:lnTo>
                  <a:lnTo>
                    <a:pt x="21815" y="30227"/>
                  </a:lnTo>
                  <a:lnTo>
                    <a:pt x="24496" y="30597"/>
                  </a:lnTo>
                  <a:lnTo>
                    <a:pt x="27084" y="30227"/>
                  </a:lnTo>
                  <a:lnTo>
                    <a:pt x="28378" y="29765"/>
                  </a:lnTo>
                  <a:lnTo>
                    <a:pt x="29210" y="29395"/>
                  </a:lnTo>
                  <a:lnTo>
                    <a:pt x="30504" y="28563"/>
                  </a:lnTo>
                  <a:lnTo>
                    <a:pt x="31243" y="27362"/>
                  </a:lnTo>
                  <a:lnTo>
                    <a:pt x="31613" y="25420"/>
                  </a:lnTo>
                  <a:lnTo>
                    <a:pt x="31521" y="24126"/>
                  </a:lnTo>
                  <a:lnTo>
                    <a:pt x="31428" y="23387"/>
                  </a:lnTo>
                  <a:lnTo>
                    <a:pt x="30411" y="22278"/>
                  </a:lnTo>
                  <a:lnTo>
                    <a:pt x="27638" y="20891"/>
                  </a:lnTo>
                  <a:lnTo>
                    <a:pt x="20891" y="19227"/>
                  </a:lnTo>
                  <a:lnTo>
                    <a:pt x="19319" y="1904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7961475" y="5959825"/>
              <a:ext cx="776475" cy="813450"/>
            </a:xfrm>
            <a:custGeom>
              <a:avLst/>
              <a:gdLst/>
              <a:ahLst/>
              <a:cxnLst/>
              <a:rect l="l" t="t" r="r" b="b"/>
              <a:pathLst>
                <a:path w="31059" h="32538" extrusionOk="0">
                  <a:moveTo>
                    <a:pt x="6009" y="1"/>
                  </a:moveTo>
                  <a:lnTo>
                    <a:pt x="4160" y="93"/>
                  </a:lnTo>
                  <a:lnTo>
                    <a:pt x="3328" y="371"/>
                  </a:lnTo>
                  <a:lnTo>
                    <a:pt x="2219" y="833"/>
                  </a:lnTo>
                  <a:lnTo>
                    <a:pt x="740" y="2034"/>
                  </a:lnTo>
                  <a:lnTo>
                    <a:pt x="0" y="3883"/>
                  </a:lnTo>
                  <a:lnTo>
                    <a:pt x="0" y="6286"/>
                  </a:lnTo>
                  <a:lnTo>
                    <a:pt x="370" y="7950"/>
                  </a:lnTo>
                  <a:lnTo>
                    <a:pt x="1017" y="10354"/>
                  </a:lnTo>
                  <a:lnTo>
                    <a:pt x="2773" y="13774"/>
                  </a:lnTo>
                  <a:lnTo>
                    <a:pt x="6194" y="17286"/>
                  </a:lnTo>
                  <a:lnTo>
                    <a:pt x="8874" y="19505"/>
                  </a:lnTo>
                  <a:lnTo>
                    <a:pt x="11555" y="22370"/>
                  </a:lnTo>
                  <a:lnTo>
                    <a:pt x="15437" y="27269"/>
                  </a:lnTo>
                  <a:lnTo>
                    <a:pt x="17378" y="29765"/>
                  </a:lnTo>
                  <a:lnTo>
                    <a:pt x="18302" y="30689"/>
                  </a:lnTo>
                  <a:lnTo>
                    <a:pt x="20798" y="31983"/>
                  </a:lnTo>
                  <a:lnTo>
                    <a:pt x="23849" y="32538"/>
                  </a:lnTo>
                  <a:lnTo>
                    <a:pt x="26807" y="32353"/>
                  </a:lnTo>
                  <a:lnTo>
                    <a:pt x="28101" y="31891"/>
                  </a:lnTo>
                  <a:lnTo>
                    <a:pt x="28840" y="31521"/>
                  </a:lnTo>
                  <a:lnTo>
                    <a:pt x="29857" y="30689"/>
                  </a:lnTo>
                  <a:lnTo>
                    <a:pt x="30781" y="29210"/>
                  </a:lnTo>
                  <a:lnTo>
                    <a:pt x="31059" y="25513"/>
                  </a:lnTo>
                  <a:lnTo>
                    <a:pt x="30781" y="23295"/>
                  </a:lnTo>
                  <a:lnTo>
                    <a:pt x="30689" y="20706"/>
                  </a:lnTo>
                  <a:lnTo>
                    <a:pt x="30227" y="18395"/>
                  </a:lnTo>
                  <a:lnTo>
                    <a:pt x="29672" y="17564"/>
                  </a:lnTo>
                  <a:lnTo>
                    <a:pt x="29395" y="17286"/>
                  </a:lnTo>
                  <a:lnTo>
                    <a:pt x="27731" y="15715"/>
                  </a:lnTo>
                  <a:lnTo>
                    <a:pt x="22555" y="9244"/>
                  </a:lnTo>
                  <a:lnTo>
                    <a:pt x="19966" y="6564"/>
                  </a:lnTo>
                  <a:lnTo>
                    <a:pt x="18487" y="5455"/>
                  </a:lnTo>
                  <a:lnTo>
                    <a:pt x="17933" y="5177"/>
                  </a:lnTo>
                  <a:lnTo>
                    <a:pt x="14975" y="3976"/>
                  </a:lnTo>
                  <a:lnTo>
                    <a:pt x="8967" y="833"/>
                  </a:lnTo>
                  <a:lnTo>
                    <a:pt x="60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8155575" y="6086925"/>
              <a:ext cx="298125" cy="184900"/>
            </a:xfrm>
            <a:custGeom>
              <a:avLst/>
              <a:gdLst/>
              <a:ahLst/>
              <a:cxnLst/>
              <a:rect l="l" t="t" r="r" b="b"/>
              <a:pathLst>
                <a:path w="11925" h="7396" extrusionOk="0">
                  <a:moveTo>
                    <a:pt x="8043" y="1"/>
                  </a:moveTo>
                  <a:lnTo>
                    <a:pt x="5270" y="925"/>
                  </a:lnTo>
                  <a:lnTo>
                    <a:pt x="2866" y="2497"/>
                  </a:lnTo>
                  <a:lnTo>
                    <a:pt x="925" y="4530"/>
                  </a:lnTo>
                  <a:lnTo>
                    <a:pt x="186" y="5824"/>
                  </a:lnTo>
                  <a:lnTo>
                    <a:pt x="1" y="6286"/>
                  </a:lnTo>
                  <a:lnTo>
                    <a:pt x="278" y="7026"/>
                  </a:lnTo>
                  <a:lnTo>
                    <a:pt x="1110" y="7396"/>
                  </a:lnTo>
                  <a:lnTo>
                    <a:pt x="1942" y="7303"/>
                  </a:lnTo>
                  <a:lnTo>
                    <a:pt x="2497" y="7026"/>
                  </a:lnTo>
                  <a:lnTo>
                    <a:pt x="2959" y="6194"/>
                  </a:lnTo>
                  <a:lnTo>
                    <a:pt x="4068" y="4807"/>
                  </a:lnTo>
                  <a:lnTo>
                    <a:pt x="6009" y="3144"/>
                  </a:lnTo>
                  <a:lnTo>
                    <a:pt x="8690" y="1942"/>
                  </a:lnTo>
                  <a:lnTo>
                    <a:pt x="11093" y="1295"/>
                  </a:lnTo>
                  <a:lnTo>
                    <a:pt x="11925" y="1202"/>
                  </a:lnTo>
                  <a:lnTo>
                    <a:pt x="11093" y="555"/>
                  </a:lnTo>
                  <a:lnTo>
                    <a:pt x="10169" y="93"/>
                  </a:lnTo>
                  <a:lnTo>
                    <a:pt x="9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8257275" y="6142400"/>
              <a:ext cx="258825" cy="184900"/>
            </a:xfrm>
            <a:custGeom>
              <a:avLst/>
              <a:gdLst/>
              <a:ahLst/>
              <a:cxnLst/>
              <a:rect l="l" t="t" r="r" b="b"/>
              <a:pathLst>
                <a:path w="10353" h="7396" extrusionOk="0">
                  <a:moveTo>
                    <a:pt x="8874" y="0"/>
                  </a:moveTo>
                  <a:lnTo>
                    <a:pt x="7580" y="278"/>
                  </a:lnTo>
                  <a:lnTo>
                    <a:pt x="4899" y="1109"/>
                  </a:lnTo>
                  <a:lnTo>
                    <a:pt x="2681" y="2681"/>
                  </a:lnTo>
                  <a:lnTo>
                    <a:pt x="832" y="4714"/>
                  </a:lnTo>
                  <a:lnTo>
                    <a:pt x="92" y="5824"/>
                  </a:lnTo>
                  <a:lnTo>
                    <a:pt x="0" y="6286"/>
                  </a:lnTo>
                  <a:lnTo>
                    <a:pt x="370" y="7025"/>
                  </a:lnTo>
                  <a:lnTo>
                    <a:pt x="1109" y="7395"/>
                  </a:lnTo>
                  <a:lnTo>
                    <a:pt x="2034" y="7303"/>
                  </a:lnTo>
                  <a:lnTo>
                    <a:pt x="2403" y="7025"/>
                  </a:lnTo>
                  <a:lnTo>
                    <a:pt x="3143" y="5916"/>
                  </a:lnTo>
                  <a:lnTo>
                    <a:pt x="4807" y="4160"/>
                  </a:lnTo>
                  <a:lnTo>
                    <a:pt x="6748" y="2681"/>
                  </a:lnTo>
                  <a:lnTo>
                    <a:pt x="9059" y="1664"/>
                  </a:lnTo>
                  <a:lnTo>
                    <a:pt x="10353" y="1387"/>
                  </a:lnTo>
                  <a:lnTo>
                    <a:pt x="9521" y="740"/>
                  </a:lnTo>
                  <a:lnTo>
                    <a:pt x="8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8372800" y="6225575"/>
              <a:ext cx="335100" cy="238050"/>
            </a:xfrm>
            <a:custGeom>
              <a:avLst/>
              <a:gdLst/>
              <a:ahLst/>
              <a:cxnLst/>
              <a:rect l="l" t="t" r="r" b="b"/>
              <a:pathLst>
                <a:path w="13404" h="9522" extrusionOk="0">
                  <a:moveTo>
                    <a:pt x="13404" y="1"/>
                  </a:moveTo>
                  <a:lnTo>
                    <a:pt x="1" y="740"/>
                  </a:lnTo>
                  <a:lnTo>
                    <a:pt x="278" y="4160"/>
                  </a:lnTo>
                  <a:lnTo>
                    <a:pt x="833" y="8135"/>
                  </a:lnTo>
                  <a:lnTo>
                    <a:pt x="2127" y="8690"/>
                  </a:lnTo>
                  <a:lnTo>
                    <a:pt x="4623" y="9337"/>
                  </a:lnTo>
                  <a:lnTo>
                    <a:pt x="7765" y="9522"/>
                  </a:lnTo>
                  <a:lnTo>
                    <a:pt x="12295" y="8320"/>
                  </a:lnTo>
                  <a:lnTo>
                    <a:pt x="12942" y="7765"/>
                  </a:lnTo>
                  <a:lnTo>
                    <a:pt x="13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7947600" y="5945975"/>
              <a:ext cx="392875" cy="342025"/>
            </a:xfrm>
            <a:custGeom>
              <a:avLst/>
              <a:gdLst/>
              <a:ahLst/>
              <a:cxnLst/>
              <a:rect l="l" t="t" r="r" b="b"/>
              <a:pathLst>
                <a:path w="15715" h="13681" extrusionOk="0">
                  <a:moveTo>
                    <a:pt x="5824" y="0"/>
                  </a:moveTo>
                  <a:lnTo>
                    <a:pt x="3606" y="647"/>
                  </a:lnTo>
                  <a:lnTo>
                    <a:pt x="1665" y="1849"/>
                  </a:lnTo>
                  <a:lnTo>
                    <a:pt x="833" y="2773"/>
                  </a:lnTo>
                  <a:lnTo>
                    <a:pt x="555" y="3236"/>
                  </a:lnTo>
                  <a:lnTo>
                    <a:pt x="93" y="4530"/>
                  </a:lnTo>
                  <a:lnTo>
                    <a:pt x="1" y="6840"/>
                  </a:lnTo>
                  <a:lnTo>
                    <a:pt x="833" y="10168"/>
                  </a:lnTo>
                  <a:lnTo>
                    <a:pt x="2127" y="12849"/>
                  </a:lnTo>
                  <a:lnTo>
                    <a:pt x="2866" y="13681"/>
                  </a:lnTo>
                  <a:lnTo>
                    <a:pt x="2959" y="13403"/>
                  </a:lnTo>
                  <a:lnTo>
                    <a:pt x="3606" y="11000"/>
                  </a:lnTo>
                  <a:lnTo>
                    <a:pt x="5177" y="8504"/>
                  </a:lnTo>
                  <a:lnTo>
                    <a:pt x="6933" y="6840"/>
                  </a:lnTo>
                  <a:lnTo>
                    <a:pt x="9429" y="5454"/>
                  </a:lnTo>
                  <a:lnTo>
                    <a:pt x="12942" y="4530"/>
                  </a:lnTo>
                  <a:lnTo>
                    <a:pt x="14975" y="4252"/>
                  </a:lnTo>
                  <a:lnTo>
                    <a:pt x="15715" y="4530"/>
                  </a:lnTo>
                  <a:lnTo>
                    <a:pt x="15715" y="4530"/>
                  </a:lnTo>
                  <a:lnTo>
                    <a:pt x="15160" y="3790"/>
                  </a:lnTo>
                  <a:lnTo>
                    <a:pt x="13866" y="2496"/>
                  </a:lnTo>
                  <a:lnTo>
                    <a:pt x="12479" y="1387"/>
                  </a:lnTo>
                  <a:lnTo>
                    <a:pt x="10816" y="555"/>
                  </a:lnTo>
                  <a:lnTo>
                    <a:pt x="9984" y="370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7150350" y="2137650"/>
              <a:ext cx="1656925" cy="4961475"/>
            </a:xfrm>
            <a:custGeom>
              <a:avLst/>
              <a:gdLst/>
              <a:ahLst/>
              <a:cxnLst/>
              <a:rect l="l" t="t" r="r" b="b"/>
              <a:pathLst>
                <a:path w="66277" h="198459" extrusionOk="0">
                  <a:moveTo>
                    <a:pt x="30042" y="1"/>
                  </a:moveTo>
                  <a:lnTo>
                    <a:pt x="24404" y="185"/>
                  </a:lnTo>
                  <a:lnTo>
                    <a:pt x="19042" y="740"/>
                  </a:lnTo>
                  <a:lnTo>
                    <a:pt x="14143" y="1757"/>
                  </a:lnTo>
                  <a:lnTo>
                    <a:pt x="9799" y="3236"/>
                  </a:lnTo>
                  <a:lnTo>
                    <a:pt x="6286" y="5362"/>
                  </a:lnTo>
                  <a:lnTo>
                    <a:pt x="4253" y="7303"/>
                  </a:lnTo>
                  <a:lnTo>
                    <a:pt x="3236" y="8782"/>
                  </a:lnTo>
                  <a:lnTo>
                    <a:pt x="2496" y="10538"/>
                  </a:lnTo>
                  <a:lnTo>
                    <a:pt x="2127" y="12387"/>
                  </a:lnTo>
                  <a:lnTo>
                    <a:pt x="2034" y="13496"/>
                  </a:lnTo>
                  <a:lnTo>
                    <a:pt x="1480" y="35680"/>
                  </a:lnTo>
                  <a:lnTo>
                    <a:pt x="1017" y="74041"/>
                  </a:lnTo>
                  <a:lnTo>
                    <a:pt x="555" y="95393"/>
                  </a:lnTo>
                  <a:lnTo>
                    <a:pt x="186" y="102788"/>
                  </a:lnTo>
                  <a:lnTo>
                    <a:pt x="1" y="106393"/>
                  </a:lnTo>
                  <a:lnTo>
                    <a:pt x="93" y="113603"/>
                  </a:lnTo>
                  <a:lnTo>
                    <a:pt x="740" y="126636"/>
                  </a:lnTo>
                  <a:lnTo>
                    <a:pt x="1202" y="139485"/>
                  </a:lnTo>
                  <a:lnTo>
                    <a:pt x="1665" y="174518"/>
                  </a:lnTo>
                  <a:lnTo>
                    <a:pt x="1572" y="193837"/>
                  </a:lnTo>
                  <a:lnTo>
                    <a:pt x="2219" y="194576"/>
                  </a:lnTo>
                  <a:lnTo>
                    <a:pt x="3606" y="195963"/>
                  </a:lnTo>
                  <a:lnTo>
                    <a:pt x="6101" y="197442"/>
                  </a:lnTo>
                  <a:lnTo>
                    <a:pt x="9706" y="198458"/>
                  </a:lnTo>
                  <a:lnTo>
                    <a:pt x="13496" y="198458"/>
                  </a:lnTo>
                  <a:lnTo>
                    <a:pt x="18765" y="197719"/>
                  </a:lnTo>
                  <a:lnTo>
                    <a:pt x="23479" y="196240"/>
                  </a:lnTo>
                  <a:lnTo>
                    <a:pt x="23941" y="195963"/>
                  </a:lnTo>
                  <a:lnTo>
                    <a:pt x="26345" y="168879"/>
                  </a:lnTo>
                  <a:lnTo>
                    <a:pt x="29487" y="130519"/>
                  </a:lnTo>
                  <a:lnTo>
                    <a:pt x="29765" y="126174"/>
                  </a:lnTo>
                  <a:lnTo>
                    <a:pt x="29672" y="119426"/>
                  </a:lnTo>
                  <a:lnTo>
                    <a:pt x="29118" y="113141"/>
                  </a:lnTo>
                  <a:lnTo>
                    <a:pt x="29025" y="112401"/>
                  </a:lnTo>
                  <a:lnTo>
                    <a:pt x="35218" y="56201"/>
                  </a:lnTo>
                  <a:lnTo>
                    <a:pt x="35496" y="65260"/>
                  </a:lnTo>
                  <a:lnTo>
                    <a:pt x="36235" y="83931"/>
                  </a:lnTo>
                  <a:lnTo>
                    <a:pt x="36513" y="87444"/>
                  </a:lnTo>
                  <a:lnTo>
                    <a:pt x="37160" y="94192"/>
                  </a:lnTo>
                  <a:lnTo>
                    <a:pt x="39008" y="105746"/>
                  </a:lnTo>
                  <a:lnTo>
                    <a:pt x="40765" y="117763"/>
                  </a:lnTo>
                  <a:lnTo>
                    <a:pt x="45201" y="153627"/>
                  </a:lnTo>
                  <a:lnTo>
                    <a:pt x="47605" y="173778"/>
                  </a:lnTo>
                  <a:lnTo>
                    <a:pt x="49084" y="174518"/>
                  </a:lnTo>
                  <a:lnTo>
                    <a:pt x="52134" y="175534"/>
                  </a:lnTo>
                  <a:lnTo>
                    <a:pt x="54907" y="175812"/>
                  </a:lnTo>
                  <a:lnTo>
                    <a:pt x="57403" y="175719"/>
                  </a:lnTo>
                  <a:lnTo>
                    <a:pt x="60638" y="174980"/>
                  </a:lnTo>
                  <a:lnTo>
                    <a:pt x="63226" y="173871"/>
                  </a:lnTo>
                  <a:lnTo>
                    <a:pt x="63504" y="173778"/>
                  </a:lnTo>
                  <a:lnTo>
                    <a:pt x="64058" y="167677"/>
                  </a:lnTo>
                  <a:lnTo>
                    <a:pt x="65814" y="137174"/>
                  </a:lnTo>
                  <a:lnTo>
                    <a:pt x="66277" y="122292"/>
                  </a:lnTo>
                  <a:lnTo>
                    <a:pt x="66092" y="114435"/>
                  </a:lnTo>
                  <a:lnTo>
                    <a:pt x="65814" y="111569"/>
                  </a:lnTo>
                  <a:lnTo>
                    <a:pt x="63781" y="94192"/>
                  </a:lnTo>
                  <a:lnTo>
                    <a:pt x="63504" y="90309"/>
                  </a:lnTo>
                  <a:lnTo>
                    <a:pt x="63504" y="87906"/>
                  </a:lnTo>
                  <a:lnTo>
                    <a:pt x="63504" y="72932"/>
                  </a:lnTo>
                  <a:lnTo>
                    <a:pt x="63966" y="60083"/>
                  </a:lnTo>
                  <a:lnTo>
                    <a:pt x="64243" y="53428"/>
                  </a:lnTo>
                  <a:lnTo>
                    <a:pt x="64982" y="41227"/>
                  </a:lnTo>
                  <a:lnTo>
                    <a:pt x="65260" y="29118"/>
                  </a:lnTo>
                  <a:lnTo>
                    <a:pt x="65352" y="25882"/>
                  </a:lnTo>
                  <a:lnTo>
                    <a:pt x="65167" y="19319"/>
                  </a:lnTo>
                  <a:lnTo>
                    <a:pt x="64613" y="12941"/>
                  </a:lnTo>
                  <a:lnTo>
                    <a:pt x="63781" y="6471"/>
                  </a:lnTo>
                  <a:lnTo>
                    <a:pt x="63226" y="3236"/>
                  </a:lnTo>
                  <a:lnTo>
                    <a:pt x="61285" y="2958"/>
                  </a:lnTo>
                  <a:lnTo>
                    <a:pt x="49269" y="1202"/>
                  </a:lnTo>
                  <a:lnTo>
                    <a:pt x="38546" y="185"/>
                  </a:lnTo>
                  <a:lnTo>
                    <a:pt x="30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8023875" y="2988050"/>
              <a:ext cx="566175" cy="1178575"/>
            </a:xfrm>
            <a:custGeom>
              <a:avLst/>
              <a:gdLst/>
              <a:ahLst/>
              <a:cxnLst/>
              <a:rect l="l" t="t" r="r" b="b"/>
              <a:pathLst>
                <a:path w="22647" h="47143" extrusionOk="0">
                  <a:moveTo>
                    <a:pt x="22647" y="1"/>
                  </a:moveTo>
                  <a:lnTo>
                    <a:pt x="19411" y="2496"/>
                  </a:lnTo>
                  <a:lnTo>
                    <a:pt x="11924" y="7026"/>
                  </a:lnTo>
                  <a:lnTo>
                    <a:pt x="1849" y="12202"/>
                  </a:lnTo>
                  <a:lnTo>
                    <a:pt x="0" y="12941"/>
                  </a:lnTo>
                  <a:lnTo>
                    <a:pt x="1109" y="47142"/>
                  </a:lnTo>
                  <a:lnTo>
                    <a:pt x="3143" y="30781"/>
                  </a:lnTo>
                  <a:lnTo>
                    <a:pt x="5269" y="13866"/>
                  </a:lnTo>
                  <a:lnTo>
                    <a:pt x="7118" y="13034"/>
                  </a:lnTo>
                  <a:lnTo>
                    <a:pt x="10538" y="11093"/>
                  </a:lnTo>
                  <a:lnTo>
                    <a:pt x="15159" y="7673"/>
                  </a:lnTo>
                  <a:lnTo>
                    <a:pt x="21630" y="1202"/>
                  </a:lnTo>
                  <a:lnTo>
                    <a:pt x="226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8583100" y="254300"/>
              <a:ext cx="919750" cy="2116775"/>
            </a:xfrm>
            <a:custGeom>
              <a:avLst/>
              <a:gdLst/>
              <a:ahLst/>
              <a:cxnLst/>
              <a:rect l="l" t="t" r="r" b="b"/>
              <a:pathLst>
                <a:path w="36790" h="84671" extrusionOk="0">
                  <a:moveTo>
                    <a:pt x="1202" y="0"/>
                  </a:moveTo>
                  <a:lnTo>
                    <a:pt x="93" y="185"/>
                  </a:lnTo>
                  <a:lnTo>
                    <a:pt x="7210" y="37344"/>
                  </a:lnTo>
                  <a:lnTo>
                    <a:pt x="15714" y="54999"/>
                  </a:lnTo>
                  <a:lnTo>
                    <a:pt x="0" y="67940"/>
                  </a:lnTo>
                  <a:lnTo>
                    <a:pt x="2866" y="76259"/>
                  </a:lnTo>
                  <a:lnTo>
                    <a:pt x="5639" y="84670"/>
                  </a:lnTo>
                  <a:lnTo>
                    <a:pt x="9151" y="82175"/>
                  </a:lnTo>
                  <a:lnTo>
                    <a:pt x="23941" y="70620"/>
                  </a:lnTo>
                  <a:lnTo>
                    <a:pt x="29580" y="65721"/>
                  </a:lnTo>
                  <a:lnTo>
                    <a:pt x="34016" y="61100"/>
                  </a:lnTo>
                  <a:lnTo>
                    <a:pt x="36142" y="58142"/>
                  </a:lnTo>
                  <a:lnTo>
                    <a:pt x="36697" y="56385"/>
                  </a:lnTo>
                  <a:lnTo>
                    <a:pt x="36789" y="55738"/>
                  </a:lnTo>
                  <a:lnTo>
                    <a:pt x="36697" y="54259"/>
                  </a:lnTo>
                  <a:lnTo>
                    <a:pt x="35495" y="50192"/>
                  </a:lnTo>
                  <a:lnTo>
                    <a:pt x="32260" y="42058"/>
                  </a:lnTo>
                  <a:lnTo>
                    <a:pt x="23386" y="23109"/>
                  </a:lnTo>
                  <a:lnTo>
                    <a:pt x="18765" y="13773"/>
                  </a:lnTo>
                  <a:lnTo>
                    <a:pt x="17840" y="11832"/>
                  </a:lnTo>
                  <a:lnTo>
                    <a:pt x="15807" y="8504"/>
                  </a:lnTo>
                  <a:lnTo>
                    <a:pt x="13588" y="5731"/>
                  </a:lnTo>
                  <a:lnTo>
                    <a:pt x="11185" y="3420"/>
                  </a:lnTo>
                  <a:lnTo>
                    <a:pt x="8782" y="1756"/>
                  </a:lnTo>
                  <a:lnTo>
                    <a:pt x="6286" y="647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8497600" y="215000"/>
              <a:ext cx="903575" cy="1356500"/>
            </a:xfrm>
            <a:custGeom>
              <a:avLst/>
              <a:gdLst/>
              <a:ahLst/>
              <a:cxnLst/>
              <a:rect l="l" t="t" r="r" b="b"/>
              <a:pathLst>
                <a:path w="36143" h="54260" extrusionOk="0">
                  <a:moveTo>
                    <a:pt x="2219" y="1"/>
                  </a:moveTo>
                  <a:lnTo>
                    <a:pt x="0" y="186"/>
                  </a:lnTo>
                  <a:lnTo>
                    <a:pt x="9614" y="39933"/>
                  </a:lnTo>
                  <a:lnTo>
                    <a:pt x="17748" y="54260"/>
                  </a:lnTo>
                  <a:lnTo>
                    <a:pt x="20244" y="53983"/>
                  </a:lnTo>
                  <a:lnTo>
                    <a:pt x="24588" y="52873"/>
                  </a:lnTo>
                  <a:lnTo>
                    <a:pt x="28101" y="51210"/>
                  </a:lnTo>
                  <a:lnTo>
                    <a:pt x="30966" y="49268"/>
                  </a:lnTo>
                  <a:lnTo>
                    <a:pt x="34016" y="46311"/>
                  </a:lnTo>
                  <a:lnTo>
                    <a:pt x="35957" y="43353"/>
                  </a:lnTo>
                  <a:lnTo>
                    <a:pt x="36142" y="42983"/>
                  </a:lnTo>
                  <a:lnTo>
                    <a:pt x="31521" y="32723"/>
                  </a:lnTo>
                  <a:lnTo>
                    <a:pt x="25327" y="19689"/>
                  </a:lnTo>
                  <a:lnTo>
                    <a:pt x="21260" y="11832"/>
                  </a:lnTo>
                  <a:lnTo>
                    <a:pt x="19227" y="8227"/>
                  </a:lnTo>
                  <a:lnTo>
                    <a:pt x="18487" y="7026"/>
                  </a:lnTo>
                  <a:lnTo>
                    <a:pt x="16546" y="4992"/>
                  </a:lnTo>
                  <a:lnTo>
                    <a:pt x="14235" y="3328"/>
                  </a:lnTo>
                  <a:lnTo>
                    <a:pt x="11555" y="1942"/>
                  </a:lnTo>
                  <a:lnTo>
                    <a:pt x="7488" y="648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7808950" y="-103900"/>
              <a:ext cx="524600" cy="617025"/>
            </a:xfrm>
            <a:custGeom>
              <a:avLst/>
              <a:gdLst/>
              <a:ahLst/>
              <a:cxnLst/>
              <a:rect l="l" t="t" r="r" b="b"/>
              <a:pathLst>
                <a:path w="20984" h="24681" extrusionOk="0">
                  <a:moveTo>
                    <a:pt x="20336" y="1"/>
                  </a:moveTo>
                  <a:lnTo>
                    <a:pt x="1" y="4438"/>
                  </a:lnTo>
                  <a:lnTo>
                    <a:pt x="925" y="24681"/>
                  </a:lnTo>
                  <a:lnTo>
                    <a:pt x="20983" y="23572"/>
                  </a:lnTo>
                  <a:lnTo>
                    <a:pt x="203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7185025" y="219625"/>
              <a:ext cx="1682325" cy="2551225"/>
            </a:xfrm>
            <a:custGeom>
              <a:avLst/>
              <a:gdLst/>
              <a:ahLst/>
              <a:cxnLst/>
              <a:rect l="l" t="t" r="r" b="b"/>
              <a:pathLst>
                <a:path w="67293" h="102049" extrusionOk="0">
                  <a:moveTo>
                    <a:pt x="45663" y="1"/>
                  </a:moveTo>
                  <a:lnTo>
                    <a:pt x="45478" y="555"/>
                  </a:lnTo>
                  <a:lnTo>
                    <a:pt x="44277" y="1664"/>
                  </a:lnTo>
                  <a:lnTo>
                    <a:pt x="42428" y="2496"/>
                  </a:lnTo>
                  <a:lnTo>
                    <a:pt x="40025" y="3143"/>
                  </a:lnTo>
                  <a:lnTo>
                    <a:pt x="35588" y="3513"/>
                  </a:lnTo>
                  <a:lnTo>
                    <a:pt x="28840" y="3143"/>
                  </a:lnTo>
                  <a:lnTo>
                    <a:pt x="25512" y="2589"/>
                  </a:lnTo>
                  <a:lnTo>
                    <a:pt x="17193" y="4622"/>
                  </a:lnTo>
                  <a:lnTo>
                    <a:pt x="9336" y="6748"/>
                  </a:lnTo>
                  <a:lnTo>
                    <a:pt x="8135" y="7118"/>
                  </a:lnTo>
                  <a:lnTo>
                    <a:pt x="6101" y="8412"/>
                  </a:lnTo>
                  <a:lnTo>
                    <a:pt x="4437" y="10261"/>
                  </a:lnTo>
                  <a:lnTo>
                    <a:pt x="3143" y="12849"/>
                  </a:lnTo>
                  <a:lnTo>
                    <a:pt x="2034" y="16177"/>
                  </a:lnTo>
                  <a:lnTo>
                    <a:pt x="1202" y="20521"/>
                  </a:lnTo>
                  <a:lnTo>
                    <a:pt x="278" y="28933"/>
                  </a:lnTo>
                  <a:lnTo>
                    <a:pt x="0" y="36235"/>
                  </a:lnTo>
                  <a:lnTo>
                    <a:pt x="0" y="56940"/>
                  </a:lnTo>
                  <a:lnTo>
                    <a:pt x="0" y="97150"/>
                  </a:lnTo>
                  <a:lnTo>
                    <a:pt x="2126" y="98259"/>
                  </a:lnTo>
                  <a:lnTo>
                    <a:pt x="6840" y="99923"/>
                  </a:lnTo>
                  <a:lnTo>
                    <a:pt x="11924" y="101032"/>
                  </a:lnTo>
                  <a:lnTo>
                    <a:pt x="17286" y="101679"/>
                  </a:lnTo>
                  <a:lnTo>
                    <a:pt x="25512" y="102049"/>
                  </a:lnTo>
                  <a:lnTo>
                    <a:pt x="36235" y="101587"/>
                  </a:lnTo>
                  <a:lnTo>
                    <a:pt x="41041" y="101124"/>
                  </a:lnTo>
                  <a:lnTo>
                    <a:pt x="44554" y="100755"/>
                  </a:lnTo>
                  <a:lnTo>
                    <a:pt x="50377" y="99553"/>
                  </a:lnTo>
                  <a:lnTo>
                    <a:pt x="54907" y="98166"/>
                  </a:lnTo>
                  <a:lnTo>
                    <a:pt x="58234" y="96595"/>
                  </a:lnTo>
                  <a:lnTo>
                    <a:pt x="61562" y="94377"/>
                  </a:lnTo>
                  <a:lnTo>
                    <a:pt x="63318" y="92343"/>
                  </a:lnTo>
                  <a:lnTo>
                    <a:pt x="63411" y="92158"/>
                  </a:lnTo>
                  <a:lnTo>
                    <a:pt x="62948" y="84394"/>
                  </a:lnTo>
                  <a:lnTo>
                    <a:pt x="63133" y="72562"/>
                  </a:lnTo>
                  <a:lnTo>
                    <a:pt x="63411" y="64982"/>
                  </a:lnTo>
                  <a:lnTo>
                    <a:pt x="63503" y="61747"/>
                  </a:lnTo>
                  <a:lnTo>
                    <a:pt x="64335" y="55184"/>
                  </a:lnTo>
                  <a:lnTo>
                    <a:pt x="66091" y="45016"/>
                  </a:lnTo>
                  <a:lnTo>
                    <a:pt x="66831" y="37806"/>
                  </a:lnTo>
                  <a:lnTo>
                    <a:pt x="67200" y="32538"/>
                  </a:lnTo>
                  <a:lnTo>
                    <a:pt x="67293" y="23664"/>
                  </a:lnTo>
                  <a:lnTo>
                    <a:pt x="66831" y="16731"/>
                  </a:lnTo>
                  <a:lnTo>
                    <a:pt x="65999" y="11832"/>
                  </a:lnTo>
                  <a:lnTo>
                    <a:pt x="65629" y="10261"/>
                  </a:lnTo>
                  <a:lnTo>
                    <a:pt x="65259" y="9244"/>
                  </a:lnTo>
                  <a:lnTo>
                    <a:pt x="64335" y="7303"/>
                  </a:lnTo>
                  <a:lnTo>
                    <a:pt x="62856" y="5454"/>
                  </a:lnTo>
                  <a:lnTo>
                    <a:pt x="61285" y="3790"/>
                  </a:lnTo>
                  <a:lnTo>
                    <a:pt x="59251" y="2404"/>
                  </a:lnTo>
                  <a:lnTo>
                    <a:pt x="57125" y="1295"/>
                  </a:lnTo>
                  <a:lnTo>
                    <a:pt x="54722" y="463"/>
                  </a:lnTo>
                  <a:lnTo>
                    <a:pt x="5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434600" y="101775"/>
              <a:ext cx="295800" cy="281950"/>
            </a:xfrm>
            <a:custGeom>
              <a:avLst/>
              <a:gdLst/>
              <a:ahLst/>
              <a:cxnLst/>
              <a:rect l="l" t="t" r="r" b="b"/>
              <a:pathLst>
                <a:path w="11832" h="11278" extrusionOk="0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7434600" y="101775"/>
              <a:ext cx="295800" cy="281950"/>
            </a:xfrm>
            <a:custGeom>
              <a:avLst/>
              <a:gdLst/>
              <a:ahLst/>
              <a:cxnLst/>
              <a:rect l="l" t="t" r="r" b="b"/>
              <a:pathLst>
                <a:path w="11832" h="11278" extrusionOk="0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7529350" y="39375"/>
              <a:ext cx="1076875" cy="591600"/>
            </a:xfrm>
            <a:custGeom>
              <a:avLst/>
              <a:gdLst/>
              <a:ahLst/>
              <a:cxnLst/>
              <a:rect l="l" t="t" r="r" b="b"/>
              <a:pathLst>
                <a:path w="43075" h="23664" extrusionOk="0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7529350" y="39375"/>
              <a:ext cx="1076875" cy="591600"/>
            </a:xfrm>
            <a:custGeom>
              <a:avLst/>
              <a:gdLst/>
              <a:ahLst/>
              <a:cxnLst/>
              <a:rect l="l" t="t" r="r" b="b"/>
              <a:pathLst>
                <a:path w="43075" h="23664" extrusionOk="0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7365275" y="-614600"/>
              <a:ext cx="106325" cy="233425"/>
            </a:xfrm>
            <a:custGeom>
              <a:avLst/>
              <a:gdLst/>
              <a:ahLst/>
              <a:cxnLst/>
              <a:rect l="l" t="t" r="r" b="b"/>
              <a:pathLst>
                <a:path w="4253" h="9337" extrusionOk="0">
                  <a:moveTo>
                    <a:pt x="4252" y="1"/>
                  </a:moveTo>
                  <a:lnTo>
                    <a:pt x="3698" y="925"/>
                  </a:lnTo>
                  <a:lnTo>
                    <a:pt x="1109" y="5177"/>
                  </a:lnTo>
                  <a:lnTo>
                    <a:pt x="0" y="7488"/>
                  </a:lnTo>
                  <a:lnTo>
                    <a:pt x="0" y="7950"/>
                  </a:lnTo>
                  <a:lnTo>
                    <a:pt x="832" y="8505"/>
                  </a:lnTo>
                  <a:lnTo>
                    <a:pt x="3605" y="9244"/>
                  </a:lnTo>
                  <a:lnTo>
                    <a:pt x="4160" y="9336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7448450" y="-1139175"/>
              <a:ext cx="1100000" cy="1178575"/>
            </a:xfrm>
            <a:custGeom>
              <a:avLst/>
              <a:gdLst/>
              <a:ahLst/>
              <a:cxnLst/>
              <a:rect l="l" t="t" r="r" b="b"/>
              <a:pathLst>
                <a:path w="44000" h="47143" extrusionOk="0">
                  <a:moveTo>
                    <a:pt x="21446" y="1"/>
                  </a:moveTo>
                  <a:lnTo>
                    <a:pt x="15992" y="555"/>
                  </a:lnTo>
                  <a:lnTo>
                    <a:pt x="14143" y="925"/>
                  </a:lnTo>
                  <a:lnTo>
                    <a:pt x="12480" y="1387"/>
                  </a:lnTo>
                  <a:lnTo>
                    <a:pt x="9337" y="2219"/>
                  </a:lnTo>
                  <a:lnTo>
                    <a:pt x="6749" y="3421"/>
                  </a:lnTo>
                  <a:lnTo>
                    <a:pt x="4623" y="5085"/>
                  </a:lnTo>
                  <a:lnTo>
                    <a:pt x="2959" y="7396"/>
                  </a:lnTo>
                  <a:lnTo>
                    <a:pt x="1665" y="10446"/>
                  </a:lnTo>
                  <a:lnTo>
                    <a:pt x="833" y="14328"/>
                  </a:lnTo>
                  <a:lnTo>
                    <a:pt x="278" y="19320"/>
                  </a:lnTo>
                  <a:lnTo>
                    <a:pt x="93" y="22278"/>
                  </a:lnTo>
                  <a:lnTo>
                    <a:pt x="1" y="28009"/>
                  </a:lnTo>
                  <a:lnTo>
                    <a:pt x="371" y="36328"/>
                  </a:lnTo>
                  <a:lnTo>
                    <a:pt x="1387" y="41781"/>
                  </a:lnTo>
                  <a:lnTo>
                    <a:pt x="2866" y="44924"/>
                  </a:lnTo>
                  <a:lnTo>
                    <a:pt x="3606" y="45849"/>
                  </a:lnTo>
                  <a:lnTo>
                    <a:pt x="4438" y="46311"/>
                  </a:lnTo>
                  <a:lnTo>
                    <a:pt x="7396" y="46958"/>
                  </a:lnTo>
                  <a:lnTo>
                    <a:pt x="11370" y="47143"/>
                  </a:lnTo>
                  <a:lnTo>
                    <a:pt x="15345" y="46865"/>
                  </a:lnTo>
                  <a:lnTo>
                    <a:pt x="16916" y="46403"/>
                  </a:lnTo>
                  <a:lnTo>
                    <a:pt x="19042" y="45849"/>
                  </a:lnTo>
                  <a:lnTo>
                    <a:pt x="24589" y="43815"/>
                  </a:lnTo>
                  <a:lnTo>
                    <a:pt x="29118" y="41412"/>
                  </a:lnTo>
                  <a:lnTo>
                    <a:pt x="32168" y="39378"/>
                  </a:lnTo>
                  <a:lnTo>
                    <a:pt x="35034" y="37160"/>
                  </a:lnTo>
                  <a:lnTo>
                    <a:pt x="37437" y="34479"/>
                  </a:lnTo>
                  <a:lnTo>
                    <a:pt x="38546" y="33092"/>
                  </a:lnTo>
                  <a:lnTo>
                    <a:pt x="39655" y="31244"/>
                  </a:lnTo>
                  <a:lnTo>
                    <a:pt x="41597" y="27454"/>
                  </a:lnTo>
                  <a:lnTo>
                    <a:pt x="42983" y="23479"/>
                  </a:lnTo>
                  <a:lnTo>
                    <a:pt x="43815" y="19505"/>
                  </a:lnTo>
                  <a:lnTo>
                    <a:pt x="44000" y="15715"/>
                  </a:lnTo>
                  <a:lnTo>
                    <a:pt x="43630" y="12202"/>
                  </a:lnTo>
                  <a:lnTo>
                    <a:pt x="42613" y="9059"/>
                  </a:lnTo>
                  <a:lnTo>
                    <a:pt x="40857" y="6379"/>
                  </a:lnTo>
                  <a:lnTo>
                    <a:pt x="39655" y="5362"/>
                  </a:lnTo>
                  <a:lnTo>
                    <a:pt x="37899" y="4068"/>
                  </a:lnTo>
                  <a:lnTo>
                    <a:pt x="34202" y="2127"/>
                  </a:lnTo>
                  <a:lnTo>
                    <a:pt x="30412" y="833"/>
                  </a:lnTo>
                  <a:lnTo>
                    <a:pt x="26715" y="186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7538575" y="-25325"/>
              <a:ext cx="272725" cy="64725"/>
            </a:xfrm>
            <a:custGeom>
              <a:avLst/>
              <a:gdLst/>
              <a:ahLst/>
              <a:cxnLst/>
              <a:rect l="l" t="t" r="r" b="b"/>
              <a:pathLst>
                <a:path w="10909" h="2589" extrusionOk="0">
                  <a:moveTo>
                    <a:pt x="10816" y="0"/>
                  </a:moveTo>
                  <a:lnTo>
                    <a:pt x="8227" y="832"/>
                  </a:lnTo>
                  <a:lnTo>
                    <a:pt x="2774" y="1479"/>
                  </a:lnTo>
                  <a:lnTo>
                    <a:pt x="1" y="1295"/>
                  </a:lnTo>
                  <a:lnTo>
                    <a:pt x="555" y="1664"/>
                  </a:lnTo>
                  <a:lnTo>
                    <a:pt x="2866" y="2311"/>
                  </a:lnTo>
                  <a:lnTo>
                    <a:pt x="5917" y="2589"/>
                  </a:lnTo>
                  <a:lnTo>
                    <a:pt x="9244" y="2496"/>
                  </a:lnTo>
                  <a:lnTo>
                    <a:pt x="10908" y="231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7351400" y="-1354075"/>
              <a:ext cx="1354200" cy="1363425"/>
            </a:xfrm>
            <a:custGeom>
              <a:avLst/>
              <a:gdLst/>
              <a:ahLst/>
              <a:cxnLst/>
              <a:rect l="l" t="t" r="r" b="b"/>
              <a:pathLst>
                <a:path w="54168" h="54537" extrusionOk="0">
                  <a:moveTo>
                    <a:pt x="33092" y="0"/>
                  </a:moveTo>
                  <a:lnTo>
                    <a:pt x="28563" y="463"/>
                  </a:lnTo>
                  <a:lnTo>
                    <a:pt x="22462" y="1664"/>
                  </a:lnTo>
                  <a:lnTo>
                    <a:pt x="17933" y="2126"/>
                  </a:lnTo>
                  <a:lnTo>
                    <a:pt x="14883" y="1941"/>
                  </a:lnTo>
                  <a:lnTo>
                    <a:pt x="13311" y="1664"/>
                  </a:lnTo>
                  <a:lnTo>
                    <a:pt x="11278" y="1110"/>
                  </a:lnTo>
                  <a:lnTo>
                    <a:pt x="9244" y="555"/>
                  </a:lnTo>
                  <a:lnTo>
                    <a:pt x="8505" y="278"/>
                  </a:lnTo>
                  <a:lnTo>
                    <a:pt x="7673" y="463"/>
                  </a:lnTo>
                  <a:lnTo>
                    <a:pt x="7210" y="832"/>
                  </a:lnTo>
                  <a:lnTo>
                    <a:pt x="6841" y="1757"/>
                  </a:lnTo>
                  <a:lnTo>
                    <a:pt x="6841" y="2311"/>
                  </a:lnTo>
                  <a:lnTo>
                    <a:pt x="6933" y="2958"/>
                  </a:lnTo>
                  <a:lnTo>
                    <a:pt x="7488" y="4160"/>
                  </a:lnTo>
                  <a:lnTo>
                    <a:pt x="8689" y="5824"/>
                  </a:lnTo>
                  <a:lnTo>
                    <a:pt x="9429" y="6563"/>
                  </a:lnTo>
                  <a:lnTo>
                    <a:pt x="8042" y="6656"/>
                  </a:lnTo>
                  <a:lnTo>
                    <a:pt x="5269" y="6471"/>
                  </a:lnTo>
                  <a:lnTo>
                    <a:pt x="3975" y="6193"/>
                  </a:lnTo>
                  <a:lnTo>
                    <a:pt x="3051" y="6101"/>
                  </a:lnTo>
                  <a:lnTo>
                    <a:pt x="2127" y="6193"/>
                  </a:lnTo>
                  <a:lnTo>
                    <a:pt x="1664" y="6471"/>
                  </a:lnTo>
                  <a:lnTo>
                    <a:pt x="832" y="7210"/>
                  </a:lnTo>
                  <a:lnTo>
                    <a:pt x="278" y="8042"/>
                  </a:lnTo>
                  <a:lnTo>
                    <a:pt x="1" y="9151"/>
                  </a:lnTo>
                  <a:lnTo>
                    <a:pt x="1" y="9706"/>
                  </a:lnTo>
                  <a:lnTo>
                    <a:pt x="1" y="10538"/>
                  </a:lnTo>
                  <a:lnTo>
                    <a:pt x="370" y="12202"/>
                  </a:lnTo>
                  <a:lnTo>
                    <a:pt x="1110" y="13773"/>
                  </a:lnTo>
                  <a:lnTo>
                    <a:pt x="2034" y="15160"/>
                  </a:lnTo>
                  <a:lnTo>
                    <a:pt x="2681" y="15807"/>
                  </a:lnTo>
                  <a:lnTo>
                    <a:pt x="3606" y="16361"/>
                  </a:lnTo>
                  <a:lnTo>
                    <a:pt x="5547" y="17193"/>
                  </a:lnTo>
                  <a:lnTo>
                    <a:pt x="7765" y="17748"/>
                  </a:lnTo>
                  <a:lnTo>
                    <a:pt x="9891" y="17840"/>
                  </a:lnTo>
                  <a:lnTo>
                    <a:pt x="11000" y="17748"/>
                  </a:lnTo>
                  <a:lnTo>
                    <a:pt x="11000" y="18672"/>
                  </a:lnTo>
                  <a:lnTo>
                    <a:pt x="11555" y="20521"/>
                  </a:lnTo>
                  <a:lnTo>
                    <a:pt x="12017" y="21353"/>
                  </a:lnTo>
                  <a:lnTo>
                    <a:pt x="12757" y="22462"/>
                  </a:lnTo>
                  <a:lnTo>
                    <a:pt x="14975" y="24033"/>
                  </a:lnTo>
                  <a:lnTo>
                    <a:pt x="16177" y="24403"/>
                  </a:lnTo>
                  <a:lnTo>
                    <a:pt x="15437" y="26067"/>
                  </a:lnTo>
                  <a:lnTo>
                    <a:pt x="14698" y="29395"/>
                  </a:lnTo>
                  <a:lnTo>
                    <a:pt x="14513" y="31058"/>
                  </a:lnTo>
                  <a:lnTo>
                    <a:pt x="14513" y="31613"/>
                  </a:lnTo>
                  <a:lnTo>
                    <a:pt x="14698" y="32722"/>
                  </a:lnTo>
                  <a:lnTo>
                    <a:pt x="14975" y="33277"/>
                  </a:lnTo>
                  <a:lnTo>
                    <a:pt x="15252" y="33647"/>
                  </a:lnTo>
                  <a:lnTo>
                    <a:pt x="16269" y="34016"/>
                  </a:lnTo>
                  <a:lnTo>
                    <a:pt x="16824" y="33832"/>
                  </a:lnTo>
                  <a:lnTo>
                    <a:pt x="17193" y="33554"/>
                  </a:lnTo>
                  <a:lnTo>
                    <a:pt x="17471" y="33277"/>
                  </a:lnTo>
                  <a:lnTo>
                    <a:pt x="18303" y="31428"/>
                  </a:lnTo>
                  <a:lnTo>
                    <a:pt x="19504" y="29764"/>
                  </a:lnTo>
                  <a:lnTo>
                    <a:pt x="20336" y="28840"/>
                  </a:lnTo>
                  <a:lnTo>
                    <a:pt x="22462" y="27731"/>
                  </a:lnTo>
                  <a:lnTo>
                    <a:pt x="23571" y="27454"/>
                  </a:lnTo>
                  <a:lnTo>
                    <a:pt x="24681" y="27454"/>
                  </a:lnTo>
                  <a:lnTo>
                    <a:pt x="26529" y="27823"/>
                  </a:lnTo>
                  <a:lnTo>
                    <a:pt x="27823" y="28932"/>
                  </a:lnTo>
                  <a:lnTo>
                    <a:pt x="28748" y="30411"/>
                  </a:lnTo>
                  <a:lnTo>
                    <a:pt x="29210" y="32168"/>
                  </a:lnTo>
                  <a:lnTo>
                    <a:pt x="29302" y="34016"/>
                  </a:lnTo>
                  <a:lnTo>
                    <a:pt x="29118" y="35773"/>
                  </a:lnTo>
                  <a:lnTo>
                    <a:pt x="28471" y="37344"/>
                  </a:lnTo>
                  <a:lnTo>
                    <a:pt x="28008" y="37991"/>
                  </a:lnTo>
                  <a:lnTo>
                    <a:pt x="27269" y="38915"/>
                  </a:lnTo>
                  <a:lnTo>
                    <a:pt x="25882" y="40210"/>
                  </a:lnTo>
                  <a:lnTo>
                    <a:pt x="24588" y="40764"/>
                  </a:lnTo>
                  <a:lnTo>
                    <a:pt x="23387" y="40949"/>
                  </a:lnTo>
                  <a:lnTo>
                    <a:pt x="21076" y="40210"/>
                  </a:lnTo>
                  <a:lnTo>
                    <a:pt x="20706" y="39747"/>
                  </a:lnTo>
                  <a:lnTo>
                    <a:pt x="20614" y="41688"/>
                  </a:lnTo>
                  <a:lnTo>
                    <a:pt x="21168" y="45386"/>
                  </a:lnTo>
                  <a:lnTo>
                    <a:pt x="22555" y="48898"/>
                  </a:lnTo>
                  <a:lnTo>
                    <a:pt x="24588" y="52041"/>
                  </a:lnTo>
                  <a:lnTo>
                    <a:pt x="25882" y="53520"/>
                  </a:lnTo>
                  <a:lnTo>
                    <a:pt x="27454" y="53890"/>
                  </a:lnTo>
                  <a:lnTo>
                    <a:pt x="30781" y="54445"/>
                  </a:lnTo>
                  <a:lnTo>
                    <a:pt x="34109" y="54537"/>
                  </a:lnTo>
                  <a:lnTo>
                    <a:pt x="37437" y="54167"/>
                  </a:lnTo>
                  <a:lnTo>
                    <a:pt x="39101" y="53797"/>
                  </a:lnTo>
                  <a:lnTo>
                    <a:pt x="42983" y="48714"/>
                  </a:lnTo>
                  <a:lnTo>
                    <a:pt x="47235" y="42705"/>
                  </a:lnTo>
                  <a:lnTo>
                    <a:pt x="49638" y="38731"/>
                  </a:lnTo>
                  <a:lnTo>
                    <a:pt x="50747" y="36420"/>
                  </a:lnTo>
                  <a:lnTo>
                    <a:pt x="51857" y="33832"/>
                  </a:lnTo>
                  <a:lnTo>
                    <a:pt x="53336" y="29302"/>
                  </a:lnTo>
                  <a:lnTo>
                    <a:pt x="54075" y="25143"/>
                  </a:lnTo>
                  <a:lnTo>
                    <a:pt x="54167" y="21538"/>
                  </a:lnTo>
                  <a:lnTo>
                    <a:pt x="53798" y="18302"/>
                  </a:lnTo>
                  <a:lnTo>
                    <a:pt x="52966" y="15529"/>
                  </a:lnTo>
                  <a:lnTo>
                    <a:pt x="51579" y="13311"/>
                  </a:lnTo>
                  <a:lnTo>
                    <a:pt x="50100" y="11462"/>
                  </a:lnTo>
                  <a:lnTo>
                    <a:pt x="49268" y="10815"/>
                  </a:lnTo>
                  <a:lnTo>
                    <a:pt x="49084" y="9706"/>
                  </a:lnTo>
                  <a:lnTo>
                    <a:pt x="48252" y="7672"/>
                  </a:lnTo>
                  <a:lnTo>
                    <a:pt x="47327" y="5824"/>
                  </a:lnTo>
                  <a:lnTo>
                    <a:pt x="46033" y="4437"/>
                  </a:lnTo>
                  <a:lnTo>
                    <a:pt x="43630" y="2589"/>
                  </a:lnTo>
                  <a:lnTo>
                    <a:pt x="39840" y="1017"/>
                  </a:lnTo>
                  <a:lnTo>
                    <a:pt x="37714" y="555"/>
                  </a:lnTo>
                  <a:lnTo>
                    <a:pt x="36235" y="185"/>
                  </a:lnTo>
                  <a:lnTo>
                    <a:pt x="330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8573850" y="-1162275"/>
              <a:ext cx="157175" cy="127125"/>
            </a:xfrm>
            <a:custGeom>
              <a:avLst/>
              <a:gdLst/>
              <a:ahLst/>
              <a:cxnLst/>
              <a:rect l="l" t="t" r="r" b="b"/>
              <a:pathLst>
                <a:path w="6287" h="5085" extrusionOk="0">
                  <a:moveTo>
                    <a:pt x="3513" y="0"/>
                  </a:moveTo>
                  <a:lnTo>
                    <a:pt x="2219" y="185"/>
                  </a:lnTo>
                  <a:lnTo>
                    <a:pt x="1572" y="555"/>
                  </a:lnTo>
                  <a:lnTo>
                    <a:pt x="1017" y="925"/>
                  </a:lnTo>
                  <a:lnTo>
                    <a:pt x="278" y="1942"/>
                  </a:lnTo>
                  <a:lnTo>
                    <a:pt x="1" y="3236"/>
                  </a:lnTo>
                  <a:lnTo>
                    <a:pt x="186" y="4530"/>
                  </a:lnTo>
                  <a:lnTo>
                    <a:pt x="463" y="5084"/>
                  </a:lnTo>
                  <a:lnTo>
                    <a:pt x="6286" y="1664"/>
                  </a:lnTo>
                  <a:lnTo>
                    <a:pt x="5824" y="1110"/>
                  </a:lnTo>
                  <a:lnTo>
                    <a:pt x="4807" y="370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6138200" y="-346550"/>
              <a:ext cx="843475" cy="2211550"/>
            </a:xfrm>
            <a:custGeom>
              <a:avLst/>
              <a:gdLst/>
              <a:ahLst/>
              <a:cxnLst/>
              <a:rect l="l" t="t" r="r" b="b"/>
              <a:pathLst>
                <a:path w="33739" h="88462" extrusionOk="0">
                  <a:moveTo>
                    <a:pt x="16269" y="1"/>
                  </a:moveTo>
                  <a:lnTo>
                    <a:pt x="15622" y="186"/>
                  </a:lnTo>
                  <a:lnTo>
                    <a:pt x="14420" y="833"/>
                  </a:lnTo>
                  <a:lnTo>
                    <a:pt x="13126" y="1387"/>
                  </a:lnTo>
                  <a:lnTo>
                    <a:pt x="11924" y="1572"/>
                  </a:lnTo>
                  <a:lnTo>
                    <a:pt x="10908" y="1850"/>
                  </a:lnTo>
                  <a:lnTo>
                    <a:pt x="9613" y="2127"/>
                  </a:lnTo>
                  <a:lnTo>
                    <a:pt x="7025" y="3051"/>
                  </a:lnTo>
                  <a:lnTo>
                    <a:pt x="5824" y="3791"/>
                  </a:lnTo>
                  <a:lnTo>
                    <a:pt x="4807" y="4345"/>
                  </a:lnTo>
                  <a:lnTo>
                    <a:pt x="3328" y="5824"/>
                  </a:lnTo>
                  <a:lnTo>
                    <a:pt x="2219" y="7673"/>
                  </a:lnTo>
                  <a:lnTo>
                    <a:pt x="1387" y="9614"/>
                  </a:lnTo>
                  <a:lnTo>
                    <a:pt x="1109" y="10723"/>
                  </a:lnTo>
                  <a:lnTo>
                    <a:pt x="555" y="13496"/>
                  </a:lnTo>
                  <a:lnTo>
                    <a:pt x="0" y="19320"/>
                  </a:lnTo>
                  <a:lnTo>
                    <a:pt x="185" y="22093"/>
                  </a:lnTo>
                  <a:lnTo>
                    <a:pt x="647" y="25883"/>
                  </a:lnTo>
                  <a:lnTo>
                    <a:pt x="1109" y="29673"/>
                  </a:lnTo>
                  <a:lnTo>
                    <a:pt x="2219" y="37992"/>
                  </a:lnTo>
                  <a:lnTo>
                    <a:pt x="2681" y="44924"/>
                  </a:lnTo>
                  <a:lnTo>
                    <a:pt x="3235" y="63781"/>
                  </a:lnTo>
                  <a:lnTo>
                    <a:pt x="3698" y="74134"/>
                  </a:lnTo>
                  <a:lnTo>
                    <a:pt x="4067" y="76907"/>
                  </a:lnTo>
                  <a:lnTo>
                    <a:pt x="4437" y="78940"/>
                  </a:lnTo>
                  <a:lnTo>
                    <a:pt x="5546" y="82360"/>
                  </a:lnTo>
                  <a:lnTo>
                    <a:pt x="7303" y="85134"/>
                  </a:lnTo>
                  <a:lnTo>
                    <a:pt x="9706" y="87260"/>
                  </a:lnTo>
                  <a:lnTo>
                    <a:pt x="11277" y="87999"/>
                  </a:lnTo>
                  <a:lnTo>
                    <a:pt x="12479" y="88461"/>
                  </a:lnTo>
                  <a:lnTo>
                    <a:pt x="15252" y="88184"/>
                  </a:lnTo>
                  <a:lnTo>
                    <a:pt x="18117" y="86890"/>
                  </a:lnTo>
                  <a:lnTo>
                    <a:pt x="21168" y="84856"/>
                  </a:lnTo>
                  <a:lnTo>
                    <a:pt x="25790" y="80974"/>
                  </a:lnTo>
                  <a:lnTo>
                    <a:pt x="31336" y="75335"/>
                  </a:lnTo>
                  <a:lnTo>
                    <a:pt x="33739" y="72932"/>
                  </a:lnTo>
                  <a:lnTo>
                    <a:pt x="22647" y="63504"/>
                  </a:lnTo>
                  <a:lnTo>
                    <a:pt x="20706" y="55832"/>
                  </a:lnTo>
                  <a:lnTo>
                    <a:pt x="18857" y="48067"/>
                  </a:lnTo>
                  <a:lnTo>
                    <a:pt x="17840" y="44370"/>
                  </a:lnTo>
                  <a:lnTo>
                    <a:pt x="16916" y="38639"/>
                  </a:lnTo>
                  <a:lnTo>
                    <a:pt x="17008" y="34849"/>
                  </a:lnTo>
                  <a:lnTo>
                    <a:pt x="17470" y="32908"/>
                  </a:lnTo>
                  <a:lnTo>
                    <a:pt x="18302" y="31336"/>
                  </a:lnTo>
                  <a:lnTo>
                    <a:pt x="19966" y="28378"/>
                  </a:lnTo>
                  <a:lnTo>
                    <a:pt x="20983" y="26992"/>
                  </a:lnTo>
                  <a:lnTo>
                    <a:pt x="22739" y="24034"/>
                  </a:lnTo>
                  <a:lnTo>
                    <a:pt x="23941" y="20799"/>
                  </a:lnTo>
                  <a:lnTo>
                    <a:pt x="24588" y="19227"/>
                  </a:lnTo>
                  <a:lnTo>
                    <a:pt x="25143" y="17656"/>
                  </a:lnTo>
                  <a:lnTo>
                    <a:pt x="25512" y="16917"/>
                  </a:lnTo>
                  <a:lnTo>
                    <a:pt x="25882" y="15715"/>
                  </a:lnTo>
                  <a:lnTo>
                    <a:pt x="25790" y="14975"/>
                  </a:lnTo>
                  <a:lnTo>
                    <a:pt x="25605" y="14421"/>
                  </a:lnTo>
                  <a:lnTo>
                    <a:pt x="25050" y="13866"/>
                  </a:lnTo>
                  <a:lnTo>
                    <a:pt x="23848" y="13866"/>
                  </a:lnTo>
                  <a:lnTo>
                    <a:pt x="21907" y="15160"/>
                  </a:lnTo>
                  <a:lnTo>
                    <a:pt x="20243" y="16824"/>
                  </a:lnTo>
                  <a:lnTo>
                    <a:pt x="19874" y="17379"/>
                  </a:lnTo>
                  <a:lnTo>
                    <a:pt x="19227" y="18396"/>
                  </a:lnTo>
                  <a:lnTo>
                    <a:pt x="18487" y="19320"/>
                  </a:lnTo>
                  <a:lnTo>
                    <a:pt x="18025" y="19874"/>
                  </a:lnTo>
                  <a:lnTo>
                    <a:pt x="16916" y="20244"/>
                  </a:lnTo>
                  <a:lnTo>
                    <a:pt x="16176" y="20152"/>
                  </a:lnTo>
                  <a:lnTo>
                    <a:pt x="15991" y="19874"/>
                  </a:lnTo>
                  <a:lnTo>
                    <a:pt x="15714" y="19320"/>
                  </a:lnTo>
                  <a:lnTo>
                    <a:pt x="15622" y="18673"/>
                  </a:lnTo>
                  <a:lnTo>
                    <a:pt x="15529" y="16824"/>
                  </a:lnTo>
                  <a:lnTo>
                    <a:pt x="15899" y="13219"/>
                  </a:lnTo>
                  <a:lnTo>
                    <a:pt x="17378" y="7858"/>
                  </a:lnTo>
                  <a:lnTo>
                    <a:pt x="18487" y="4345"/>
                  </a:lnTo>
                  <a:lnTo>
                    <a:pt x="18857" y="3421"/>
                  </a:lnTo>
                  <a:lnTo>
                    <a:pt x="18949" y="2404"/>
                  </a:lnTo>
                  <a:lnTo>
                    <a:pt x="18949" y="1850"/>
                  </a:lnTo>
                  <a:lnTo>
                    <a:pt x="18580" y="1018"/>
                  </a:lnTo>
                  <a:lnTo>
                    <a:pt x="18302" y="556"/>
                  </a:lnTo>
                  <a:lnTo>
                    <a:pt x="17655" y="186"/>
                  </a:lnTo>
                  <a:lnTo>
                    <a:pt x="16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6387775" y="1060775"/>
              <a:ext cx="256525" cy="434475"/>
            </a:xfrm>
            <a:custGeom>
              <a:avLst/>
              <a:gdLst/>
              <a:ahLst/>
              <a:cxnLst/>
              <a:rect l="l" t="t" r="r" b="b"/>
              <a:pathLst>
                <a:path w="10261" h="17379" extrusionOk="0">
                  <a:moveTo>
                    <a:pt x="10260" y="1"/>
                  </a:moveTo>
                  <a:lnTo>
                    <a:pt x="8319" y="1572"/>
                  </a:lnTo>
                  <a:lnTo>
                    <a:pt x="5177" y="4715"/>
                  </a:lnTo>
                  <a:lnTo>
                    <a:pt x="2958" y="7673"/>
                  </a:lnTo>
                  <a:lnTo>
                    <a:pt x="1479" y="10538"/>
                  </a:lnTo>
                  <a:lnTo>
                    <a:pt x="277" y="14143"/>
                  </a:lnTo>
                  <a:lnTo>
                    <a:pt x="0" y="17101"/>
                  </a:lnTo>
                  <a:lnTo>
                    <a:pt x="93" y="17379"/>
                  </a:lnTo>
                  <a:lnTo>
                    <a:pt x="555" y="15437"/>
                  </a:lnTo>
                  <a:lnTo>
                    <a:pt x="2681" y="11648"/>
                  </a:lnTo>
                  <a:lnTo>
                    <a:pt x="5546" y="8320"/>
                  </a:lnTo>
                  <a:lnTo>
                    <a:pt x="8782" y="5270"/>
                  </a:lnTo>
                  <a:lnTo>
                    <a:pt x="10260" y="4160"/>
                  </a:lnTo>
                  <a:lnTo>
                    <a:pt x="10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6498700" y="388325"/>
              <a:ext cx="986750" cy="1247900"/>
            </a:xfrm>
            <a:custGeom>
              <a:avLst/>
              <a:gdLst/>
              <a:ahLst/>
              <a:cxnLst/>
              <a:rect l="l" t="t" r="r" b="b"/>
              <a:pathLst>
                <a:path w="39470" h="49916" extrusionOk="0">
                  <a:moveTo>
                    <a:pt x="36419" y="0"/>
                  </a:moveTo>
                  <a:lnTo>
                    <a:pt x="34940" y="185"/>
                  </a:lnTo>
                  <a:lnTo>
                    <a:pt x="31058" y="740"/>
                  </a:lnTo>
                  <a:lnTo>
                    <a:pt x="26714" y="2219"/>
                  </a:lnTo>
                  <a:lnTo>
                    <a:pt x="23109" y="4345"/>
                  </a:lnTo>
                  <a:lnTo>
                    <a:pt x="20705" y="6378"/>
                  </a:lnTo>
                  <a:lnTo>
                    <a:pt x="19411" y="7672"/>
                  </a:lnTo>
                  <a:lnTo>
                    <a:pt x="16453" y="11000"/>
                  </a:lnTo>
                  <a:lnTo>
                    <a:pt x="9983" y="19134"/>
                  </a:lnTo>
                  <a:lnTo>
                    <a:pt x="1479" y="30226"/>
                  </a:lnTo>
                  <a:lnTo>
                    <a:pt x="0" y="32260"/>
                  </a:lnTo>
                  <a:lnTo>
                    <a:pt x="92" y="32630"/>
                  </a:lnTo>
                  <a:lnTo>
                    <a:pt x="1109" y="36512"/>
                  </a:lnTo>
                  <a:lnTo>
                    <a:pt x="3143" y="40764"/>
                  </a:lnTo>
                  <a:lnTo>
                    <a:pt x="5269" y="43722"/>
                  </a:lnTo>
                  <a:lnTo>
                    <a:pt x="8042" y="46587"/>
                  </a:lnTo>
                  <a:lnTo>
                    <a:pt x="11832" y="48991"/>
                  </a:lnTo>
                  <a:lnTo>
                    <a:pt x="14143" y="49915"/>
                  </a:lnTo>
                  <a:lnTo>
                    <a:pt x="16361" y="47697"/>
                  </a:lnTo>
                  <a:lnTo>
                    <a:pt x="27453" y="36235"/>
                  </a:lnTo>
                  <a:lnTo>
                    <a:pt x="32722" y="30134"/>
                  </a:lnTo>
                  <a:lnTo>
                    <a:pt x="35310" y="26622"/>
                  </a:lnTo>
                  <a:lnTo>
                    <a:pt x="36142" y="25050"/>
                  </a:lnTo>
                  <a:lnTo>
                    <a:pt x="36882" y="23664"/>
                  </a:lnTo>
                  <a:lnTo>
                    <a:pt x="37991" y="20521"/>
                  </a:lnTo>
                  <a:lnTo>
                    <a:pt x="38823" y="17008"/>
                  </a:lnTo>
                  <a:lnTo>
                    <a:pt x="39377" y="13496"/>
                  </a:lnTo>
                  <a:lnTo>
                    <a:pt x="39470" y="9983"/>
                  </a:lnTo>
                  <a:lnTo>
                    <a:pt x="39192" y="6656"/>
                  </a:lnTo>
                  <a:lnTo>
                    <a:pt x="38453" y="3605"/>
                  </a:lnTo>
                  <a:lnTo>
                    <a:pt x="37251" y="1109"/>
                  </a:lnTo>
                  <a:lnTo>
                    <a:pt x="36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6803725" y="-757875"/>
              <a:ext cx="476075" cy="462200"/>
            </a:xfrm>
            <a:custGeom>
              <a:avLst/>
              <a:gdLst/>
              <a:ahLst/>
              <a:cxnLst/>
              <a:rect l="l" t="t" r="r" b="b"/>
              <a:pathLst>
                <a:path w="19043" h="18488" extrusionOk="0">
                  <a:moveTo>
                    <a:pt x="0" y="1"/>
                  </a:moveTo>
                  <a:lnTo>
                    <a:pt x="6563" y="5824"/>
                  </a:lnTo>
                  <a:lnTo>
                    <a:pt x="1202" y="8505"/>
                  </a:lnTo>
                  <a:lnTo>
                    <a:pt x="13311" y="13773"/>
                  </a:lnTo>
                  <a:lnTo>
                    <a:pt x="10261" y="16731"/>
                  </a:lnTo>
                  <a:lnTo>
                    <a:pt x="19042" y="18488"/>
                  </a:lnTo>
                  <a:lnTo>
                    <a:pt x="14051" y="15807"/>
                  </a:lnTo>
                  <a:lnTo>
                    <a:pt x="16916" y="13311"/>
                  </a:lnTo>
                  <a:lnTo>
                    <a:pt x="6563" y="8505"/>
                  </a:lnTo>
                  <a:lnTo>
                    <a:pt x="11093" y="59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7233550" y="-785600"/>
              <a:ext cx="122500" cy="325850"/>
            </a:xfrm>
            <a:custGeom>
              <a:avLst/>
              <a:gdLst/>
              <a:ahLst/>
              <a:cxnLst/>
              <a:rect l="l" t="t" r="r" b="b"/>
              <a:pathLst>
                <a:path w="4900" h="13034" extrusionOk="0">
                  <a:moveTo>
                    <a:pt x="1849" y="0"/>
                  </a:moveTo>
                  <a:lnTo>
                    <a:pt x="2773" y="4345"/>
                  </a:lnTo>
                  <a:lnTo>
                    <a:pt x="0" y="5269"/>
                  </a:lnTo>
                  <a:lnTo>
                    <a:pt x="2866" y="8597"/>
                  </a:lnTo>
                  <a:lnTo>
                    <a:pt x="1110" y="9891"/>
                  </a:lnTo>
                  <a:lnTo>
                    <a:pt x="4345" y="13034"/>
                  </a:lnTo>
                  <a:lnTo>
                    <a:pt x="2773" y="10261"/>
                  </a:lnTo>
                  <a:lnTo>
                    <a:pt x="4899" y="8874"/>
                  </a:lnTo>
                  <a:lnTo>
                    <a:pt x="1849" y="5454"/>
                  </a:lnTo>
                  <a:lnTo>
                    <a:pt x="3698" y="4622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6692800" y="-231000"/>
              <a:ext cx="603175" cy="175650"/>
            </a:xfrm>
            <a:custGeom>
              <a:avLst/>
              <a:gdLst/>
              <a:ahLst/>
              <a:cxnLst/>
              <a:rect l="l" t="t" r="r" b="b"/>
              <a:pathLst>
                <a:path w="24127" h="7026" extrusionOk="0">
                  <a:moveTo>
                    <a:pt x="9521" y="1"/>
                  </a:moveTo>
                  <a:lnTo>
                    <a:pt x="1" y="4622"/>
                  </a:lnTo>
                  <a:lnTo>
                    <a:pt x="8227" y="2496"/>
                  </a:lnTo>
                  <a:lnTo>
                    <a:pt x="10353" y="6656"/>
                  </a:lnTo>
                  <a:lnTo>
                    <a:pt x="15807" y="3698"/>
                  </a:lnTo>
                  <a:lnTo>
                    <a:pt x="18025" y="7026"/>
                  </a:lnTo>
                  <a:lnTo>
                    <a:pt x="24126" y="2219"/>
                  </a:lnTo>
                  <a:lnTo>
                    <a:pt x="18580" y="4622"/>
                  </a:lnTo>
                  <a:lnTo>
                    <a:pt x="16639" y="1387"/>
                  </a:lnTo>
                  <a:lnTo>
                    <a:pt x="12202" y="3883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6228325" y="1950475"/>
              <a:ext cx="311975" cy="129425"/>
            </a:xfrm>
            <a:custGeom>
              <a:avLst/>
              <a:gdLst/>
              <a:ahLst/>
              <a:cxnLst/>
              <a:rect l="l" t="t" r="r" b="b"/>
              <a:pathLst>
                <a:path w="12479" h="5177" extrusionOk="0">
                  <a:moveTo>
                    <a:pt x="555" y="0"/>
                  </a:moveTo>
                  <a:lnTo>
                    <a:pt x="277" y="185"/>
                  </a:lnTo>
                  <a:lnTo>
                    <a:pt x="0" y="462"/>
                  </a:lnTo>
                  <a:lnTo>
                    <a:pt x="0" y="1202"/>
                  </a:lnTo>
                  <a:lnTo>
                    <a:pt x="185" y="1479"/>
                  </a:lnTo>
                  <a:lnTo>
                    <a:pt x="1294" y="2681"/>
                  </a:lnTo>
                  <a:lnTo>
                    <a:pt x="3975" y="4345"/>
                  </a:lnTo>
                  <a:lnTo>
                    <a:pt x="6933" y="5177"/>
                  </a:lnTo>
                  <a:lnTo>
                    <a:pt x="10168" y="5177"/>
                  </a:lnTo>
                  <a:lnTo>
                    <a:pt x="11739" y="4807"/>
                  </a:lnTo>
                  <a:lnTo>
                    <a:pt x="11832" y="4807"/>
                  </a:lnTo>
                  <a:lnTo>
                    <a:pt x="12109" y="4622"/>
                  </a:lnTo>
                  <a:lnTo>
                    <a:pt x="12479" y="3975"/>
                  </a:lnTo>
                  <a:lnTo>
                    <a:pt x="12386" y="3605"/>
                  </a:lnTo>
                  <a:lnTo>
                    <a:pt x="12202" y="3236"/>
                  </a:lnTo>
                  <a:lnTo>
                    <a:pt x="11555" y="2958"/>
                  </a:lnTo>
                  <a:lnTo>
                    <a:pt x="11185" y="3051"/>
                  </a:lnTo>
                  <a:lnTo>
                    <a:pt x="9891" y="3420"/>
                  </a:lnTo>
                  <a:lnTo>
                    <a:pt x="7210" y="3420"/>
                  </a:lnTo>
                  <a:lnTo>
                    <a:pt x="4714" y="2681"/>
                  </a:lnTo>
                  <a:lnTo>
                    <a:pt x="2496" y="1294"/>
                  </a:lnTo>
                  <a:lnTo>
                    <a:pt x="1572" y="370"/>
                  </a:lnTo>
                  <a:lnTo>
                    <a:pt x="1294" y="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6251425" y="2102975"/>
              <a:ext cx="226500" cy="87850"/>
            </a:xfrm>
            <a:custGeom>
              <a:avLst/>
              <a:gdLst/>
              <a:ahLst/>
              <a:cxnLst/>
              <a:rect l="l" t="t" r="r" b="b"/>
              <a:pathLst>
                <a:path w="9060" h="3514" extrusionOk="0">
                  <a:moveTo>
                    <a:pt x="463" y="1"/>
                  </a:moveTo>
                  <a:lnTo>
                    <a:pt x="185" y="186"/>
                  </a:lnTo>
                  <a:lnTo>
                    <a:pt x="185" y="278"/>
                  </a:lnTo>
                  <a:lnTo>
                    <a:pt x="1" y="556"/>
                  </a:lnTo>
                  <a:lnTo>
                    <a:pt x="1" y="1295"/>
                  </a:lnTo>
                  <a:lnTo>
                    <a:pt x="278" y="1572"/>
                  </a:lnTo>
                  <a:lnTo>
                    <a:pt x="1202" y="2127"/>
                  </a:lnTo>
                  <a:lnTo>
                    <a:pt x="3143" y="3051"/>
                  </a:lnTo>
                  <a:lnTo>
                    <a:pt x="5177" y="3514"/>
                  </a:lnTo>
                  <a:lnTo>
                    <a:pt x="7303" y="3514"/>
                  </a:lnTo>
                  <a:lnTo>
                    <a:pt x="8320" y="3236"/>
                  </a:lnTo>
                  <a:lnTo>
                    <a:pt x="8412" y="3236"/>
                  </a:lnTo>
                  <a:lnTo>
                    <a:pt x="8782" y="3144"/>
                  </a:lnTo>
                  <a:lnTo>
                    <a:pt x="9059" y="2589"/>
                  </a:lnTo>
                  <a:lnTo>
                    <a:pt x="9059" y="2219"/>
                  </a:lnTo>
                  <a:lnTo>
                    <a:pt x="8967" y="1850"/>
                  </a:lnTo>
                  <a:lnTo>
                    <a:pt x="8412" y="1480"/>
                  </a:lnTo>
                  <a:lnTo>
                    <a:pt x="7950" y="1480"/>
                  </a:lnTo>
                  <a:lnTo>
                    <a:pt x="7118" y="1665"/>
                  </a:lnTo>
                  <a:lnTo>
                    <a:pt x="5454" y="1757"/>
                  </a:lnTo>
                  <a:lnTo>
                    <a:pt x="3790" y="1388"/>
                  </a:lnTo>
                  <a:lnTo>
                    <a:pt x="2127" y="740"/>
                  </a:lnTo>
                  <a:lnTo>
                    <a:pt x="1387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8821125" y="178025"/>
              <a:ext cx="284250" cy="182600"/>
            </a:xfrm>
            <a:custGeom>
              <a:avLst/>
              <a:gdLst/>
              <a:ahLst/>
              <a:cxnLst/>
              <a:rect l="l" t="t" r="r" b="b"/>
              <a:pathLst>
                <a:path w="11370" h="7304" extrusionOk="0">
                  <a:moveTo>
                    <a:pt x="832" y="1"/>
                  </a:moveTo>
                  <a:lnTo>
                    <a:pt x="462" y="93"/>
                  </a:lnTo>
                  <a:lnTo>
                    <a:pt x="0" y="555"/>
                  </a:lnTo>
                  <a:lnTo>
                    <a:pt x="0" y="1017"/>
                  </a:lnTo>
                  <a:lnTo>
                    <a:pt x="0" y="1387"/>
                  </a:lnTo>
                  <a:lnTo>
                    <a:pt x="555" y="1849"/>
                  </a:lnTo>
                  <a:lnTo>
                    <a:pt x="2311" y="1849"/>
                  </a:lnTo>
                  <a:lnTo>
                    <a:pt x="4899" y="2496"/>
                  </a:lnTo>
                  <a:lnTo>
                    <a:pt x="7210" y="3698"/>
                  </a:lnTo>
                  <a:lnTo>
                    <a:pt x="8966" y="5639"/>
                  </a:lnTo>
                  <a:lnTo>
                    <a:pt x="9706" y="6748"/>
                  </a:lnTo>
                  <a:lnTo>
                    <a:pt x="9983" y="7118"/>
                  </a:lnTo>
                  <a:lnTo>
                    <a:pt x="10538" y="7303"/>
                  </a:lnTo>
                  <a:lnTo>
                    <a:pt x="10907" y="7211"/>
                  </a:lnTo>
                  <a:lnTo>
                    <a:pt x="11185" y="7026"/>
                  </a:lnTo>
                  <a:lnTo>
                    <a:pt x="11370" y="6286"/>
                  </a:lnTo>
                  <a:lnTo>
                    <a:pt x="11277" y="5917"/>
                  </a:lnTo>
                  <a:lnTo>
                    <a:pt x="10538" y="4530"/>
                  </a:lnTo>
                  <a:lnTo>
                    <a:pt x="8319" y="2219"/>
                  </a:lnTo>
                  <a:lnTo>
                    <a:pt x="5546" y="74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8904300" y="80975"/>
              <a:ext cx="214950" cy="124800"/>
            </a:xfrm>
            <a:custGeom>
              <a:avLst/>
              <a:gdLst/>
              <a:ahLst/>
              <a:cxnLst/>
              <a:rect l="l" t="t" r="r" b="b"/>
              <a:pathLst>
                <a:path w="8598" h="4992" extrusionOk="0">
                  <a:moveTo>
                    <a:pt x="555" y="0"/>
                  </a:moveTo>
                  <a:lnTo>
                    <a:pt x="93" y="555"/>
                  </a:lnTo>
                  <a:lnTo>
                    <a:pt x="1" y="832"/>
                  </a:lnTo>
                  <a:lnTo>
                    <a:pt x="93" y="1295"/>
                  </a:lnTo>
                  <a:lnTo>
                    <a:pt x="555" y="1757"/>
                  </a:lnTo>
                  <a:lnTo>
                    <a:pt x="925" y="1849"/>
                  </a:lnTo>
                  <a:lnTo>
                    <a:pt x="1757" y="1942"/>
                  </a:lnTo>
                  <a:lnTo>
                    <a:pt x="3421" y="2219"/>
                  </a:lnTo>
                  <a:lnTo>
                    <a:pt x="4992" y="2958"/>
                  </a:lnTo>
                  <a:lnTo>
                    <a:pt x="6379" y="3975"/>
                  </a:lnTo>
                  <a:lnTo>
                    <a:pt x="6933" y="4622"/>
                  </a:lnTo>
                  <a:lnTo>
                    <a:pt x="7211" y="4899"/>
                  </a:lnTo>
                  <a:lnTo>
                    <a:pt x="7765" y="4992"/>
                  </a:lnTo>
                  <a:lnTo>
                    <a:pt x="8043" y="4899"/>
                  </a:lnTo>
                  <a:lnTo>
                    <a:pt x="8228" y="4807"/>
                  </a:lnTo>
                  <a:lnTo>
                    <a:pt x="8412" y="4530"/>
                  </a:lnTo>
                  <a:lnTo>
                    <a:pt x="8597" y="3883"/>
                  </a:lnTo>
                  <a:lnTo>
                    <a:pt x="8412" y="3605"/>
                  </a:lnTo>
                  <a:lnTo>
                    <a:pt x="7765" y="2773"/>
                  </a:lnTo>
                  <a:lnTo>
                    <a:pt x="6009" y="1479"/>
                  </a:lnTo>
                  <a:lnTo>
                    <a:pt x="4160" y="555"/>
                  </a:lnTo>
                  <a:lnTo>
                    <a:pt x="2034" y="93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9507450" y="1589975"/>
              <a:ext cx="173325" cy="291200"/>
            </a:xfrm>
            <a:custGeom>
              <a:avLst/>
              <a:gdLst/>
              <a:ahLst/>
              <a:cxnLst/>
              <a:rect l="l" t="t" r="r" b="b"/>
              <a:pathLst>
                <a:path w="6933" h="11648" extrusionOk="0">
                  <a:moveTo>
                    <a:pt x="5824" y="0"/>
                  </a:moveTo>
                  <a:lnTo>
                    <a:pt x="5454" y="93"/>
                  </a:lnTo>
                  <a:lnTo>
                    <a:pt x="4992" y="647"/>
                  </a:lnTo>
                  <a:lnTo>
                    <a:pt x="4992" y="1017"/>
                  </a:lnTo>
                  <a:lnTo>
                    <a:pt x="4992" y="2311"/>
                  </a:lnTo>
                  <a:lnTo>
                    <a:pt x="4530" y="4899"/>
                  </a:lnTo>
                  <a:lnTo>
                    <a:pt x="3328" y="7303"/>
                  </a:lnTo>
                  <a:lnTo>
                    <a:pt x="1664" y="9152"/>
                  </a:lnTo>
                  <a:lnTo>
                    <a:pt x="555" y="9891"/>
                  </a:lnTo>
                  <a:lnTo>
                    <a:pt x="185" y="10168"/>
                  </a:lnTo>
                  <a:lnTo>
                    <a:pt x="0" y="10815"/>
                  </a:lnTo>
                  <a:lnTo>
                    <a:pt x="93" y="11185"/>
                  </a:lnTo>
                  <a:lnTo>
                    <a:pt x="185" y="11185"/>
                  </a:lnTo>
                  <a:lnTo>
                    <a:pt x="370" y="11555"/>
                  </a:lnTo>
                  <a:lnTo>
                    <a:pt x="1017" y="11647"/>
                  </a:lnTo>
                  <a:lnTo>
                    <a:pt x="1387" y="11555"/>
                  </a:lnTo>
                  <a:lnTo>
                    <a:pt x="2681" y="10630"/>
                  </a:lnTo>
                  <a:lnTo>
                    <a:pt x="4899" y="8227"/>
                  </a:lnTo>
                  <a:lnTo>
                    <a:pt x="6286" y="5454"/>
                  </a:lnTo>
                  <a:lnTo>
                    <a:pt x="6933" y="2404"/>
                  </a:lnTo>
                  <a:lnTo>
                    <a:pt x="6841" y="740"/>
                  </a:lnTo>
                  <a:lnTo>
                    <a:pt x="6656" y="463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9659975" y="1670850"/>
              <a:ext cx="117875" cy="214950"/>
            </a:xfrm>
            <a:custGeom>
              <a:avLst/>
              <a:gdLst/>
              <a:ahLst/>
              <a:cxnLst/>
              <a:rect l="l" t="t" r="r" b="b"/>
              <a:pathLst>
                <a:path w="4715" h="8598" extrusionOk="0">
                  <a:moveTo>
                    <a:pt x="3420" y="1"/>
                  </a:moveTo>
                  <a:lnTo>
                    <a:pt x="2958" y="555"/>
                  </a:lnTo>
                  <a:lnTo>
                    <a:pt x="2866" y="833"/>
                  </a:lnTo>
                  <a:lnTo>
                    <a:pt x="2866" y="1664"/>
                  </a:lnTo>
                  <a:lnTo>
                    <a:pt x="2588" y="3421"/>
                  </a:lnTo>
                  <a:lnTo>
                    <a:pt x="1941" y="4992"/>
                  </a:lnTo>
                  <a:lnTo>
                    <a:pt x="1017" y="6379"/>
                  </a:lnTo>
                  <a:lnTo>
                    <a:pt x="370" y="7026"/>
                  </a:lnTo>
                  <a:lnTo>
                    <a:pt x="185" y="7211"/>
                  </a:lnTo>
                  <a:lnTo>
                    <a:pt x="0" y="7858"/>
                  </a:lnTo>
                  <a:lnTo>
                    <a:pt x="185" y="8135"/>
                  </a:lnTo>
                  <a:lnTo>
                    <a:pt x="185" y="8320"/>
                  </a:lnTo>
                  <a:lnTo>
                    <a:pt x="555" y="8597"/>
                  </a:lnTo>
                  <a:lnTo>
                    <a:pt x="1202" y="8597"/>
                  </a:lnTo>
                  <a:lnTo>
                    <a:pt x="1479" y="8412"/>
                  </a:lnTo>
                  <a:lnTo>
                    <a:pt x="2311" y="7765"/>
                  </a:lnTo>
                  <a:lnTo>
                    <a:pt x="3513" y="6009"/>
                  </a:lnTo>
                  <a:lnTo>
                    <a:pt x="4344" y="3975"/>
                  </a:lnTo>
                  <a:lnTo>
                    <a:pt x="4714" y="1942"/>
                  </a:lnTo>
                  <a:lnTo>
                    <a:pt x="4714" y="833"/>
                  </a:lnTo>
                  <a:lnTo>
                    <a:pt x="4714" y="555"/>
                  </a:lnTo>
                  <a:lnTo>
                    <a:pt x="4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6949300" y="4617225"/>
              <a:ext cx="108650" cy="318925"/>
            </a:xfrm>
            <a:custGeom>
              <a:avLst/>
              <a:gdLst/>
              <a:ahLst/>
              <a:cxnLst/>
              <a:rect l="l" t="t" r="r" b="b"/>
              <a:pathLst>
                <a:path w="4346" h="12757" extrusionOk="0">
                  <a:moveTo>
                    <a:pt x="1942" y="0"/>
                  </a:moveTo>
                  <a:lnTo>
                    <a:pt x="1295" y="278"/>
                  </a:lnTo>
                  <a:lnTo>
                    <a:pt x="1110" y="555"/>
                  </a:lnTo>
                  <a:lnTo>
                    <a:pt x="463" y="2126"/>
                  </a:lnTo>
                  <a:lnTo>
                    <a:pt x="1" y="5269"/>
                  </a:lnTo>
                  <a:lnTo>
                    <a:pt x="463" y="8319"/>
                  </a:lnTo>
                  <a:lnTo>
                    <a:pt x="1757" y="11277"/>
                  </a:lnTo>
                  <a:lnTo>
                    <a:pt x="2774" y="12479"/>
                  </a:lnTo>
                  <a:lnTo>
                    <a:pt x="3051" y="12756"/>
                  </a:lnTo>
                  <a:lnTo>
                    <a:pt x="3698" y="12756"/>
                  </a:lnTo>
                  <a:lnTo>
                    <a:pt x="3976" y="12664"/>
                  </a:lnTo>
                  <a:lnTo>
                    <a:pt x="4253" y="12294"/>
                  </a:lnTo>
                  <a:lnTo>
                    <a:pt x="4345" y="11555"/>
                  </a:lnTo>
                  <a:lnTo>
                    <a:pt x="4160" y="11370"/>
                  </a:lnTo>
                  <a:lnTo>
                    <a:pt x="3329" y="10260"/>
                  </a:lnTo>
                  <a:lnTo>
                    <a:pt x="2219" y="7857"/>
                  </a:lnTo>
                  <a:lnTo>
                    <a:pt x="1850" y="5269"/>
                  </a:lnTo>
                  <a:lnTo>
                    <a:pt x="2219" y="2681"/>
                  </a:lnTo>
                  <a:lnTo>
                    <a:pt x="2774" y="1387"/>
                  </a:lnTo>
                  <a:lnTo>
                    <a:pt x="2774" y="1109"/>
                  </a:lnTo>
                  <a:lnTo>
                    <a:pt x="2589" y="370"/>
                  </a:lnTo>
                  <a:lnTo>
                    <a:pt x="2312" y="18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6838375" y="4700400"/>
              <a:ext cx="90150" cy="228800"/>
            </a:xfrm>
            <a:custGeom>
              <a:avLst/>
              <a:gdLst/>
              <a:ahLst/>
              <a:cxnLst/>
              <a:rect l="l" t="t" r="r" b="b"/>
              <a:pathLst>
                <a:path w="3606" h="9152" extrusionOk="0">
                  <a:moveTo>
                    <a:pt x="1110" y="1"/>
                  </a:moveTo>
                  <a:lnTo>
                    <a:pt x="463" y="278"/>
                  </a:lnTo>
                  <a:lnTo>
                    <a:pt x="278" y="648"/>
                  </a:lnTo>
                  <a:lnTo>
                    <a:pt x="93" y="1757"/>
                  </a:lnTo>
                  <a:lnTo>
                    <a:pt x="1" y="3883"/>
                  </a:lnTo>
                  <a:lnTo>
                    <a:pt x="556" y="5917"/>
                  </a:lnTo>
                  <a:lnTo>
                    <a:pt x="1388" y="7858"/>
                  </a:lnTo>
                  <a:lnTo>
                    <a:pt x="1942" y="8782"/>
                  </a:lnTo>
                  <a:lnTo>
                    <a:pt x="2219" y="9059"/>
                  </a:lnTo>
                  <a:lnTo>
                    <a:pt x="2959" y="9152"/>
                  </a:lnTo>
                  <a:lnTo>
                    <a:pt x="3329" y="8967"/>
                  </a:lnTo>
                  <a:lnTo>
                    <a:pt x="3514" y="8690"/>
                  </a:lnTo>
                  <a:lnTo>
                    <a:pt x="3606" y="8043"/>
                  </a:lnTo>
                  <a:lnTo>
                    <a:pt x="3514" y="7765"/>
                  </a:lnTo>
                  <a:lnTo>
                    <a:pt x="3051" y="7026"/>
                  </a:lnTo>
                  <a:lnTo>
                    <a:pt x="2219" y="5455"/>
                  </a:lnTo>
                  <a:lnTo>
                    <a:pt x="1942" y="3791"/>
                  </a:lnTo>
                  <a:lnTo>
                    <a:pt x="1942" y="2034"/>
                  </a:lnTo>
                  <a:lnTo>
                    <a:pt x="2035" y="1203"/>
                  </a:lnTo>
                  <a:lnTo>
                    <a:pt x="2127" y="833"/>
                  </a:lnTo>
                  <a:lnTo>
                    <a:pt x="1850" y="278"/>
                  </a:lnTo>
                  <a:lnTo>
                    <a:pt x="1572" y="93"/>
                  </a:lnTo>
                  <a:lnTo>
                    <a:pt x="1388" y="93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3473750" y="-3498575"/>
              <a:ext cx="1834875" cy="1943475"/>
            </a:xfrm>
            <a:custGeom>
              <a:avLst/>
              <a:gdLst/>
              <a:ahLst/>
              <a:cxnLst/>
              <a:rect l="l" t="t" r="r" b="b"/>
              <a:pathLst>
                <a:path w="73395" h="77739" extrusionOk="0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3473750" y="-3498575"/>
              <a:ext cx="1834875" cy="1943475"/>
            </a:xfrm>
            <a:custGeom>
              <a:avLst/>
              <a:gdLst/>
              <a:ahLst/>
              <a:cxnLst/>
              <a:rect l="l" t="t" r="r" b="b"/>
              <a:pathLst>
                <a:path w="73395" h="77739" extrusionOk="0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3473750" y="-2576525"/>
              <a:ext cx="281950" cy="1021425"/>
            </a:xfrm>
            <a:custGeom>
              <a:avLst/>
              <a:gdLst/>
              <a:ahLst/>
              <a:cxnLst/>
              <a:rect l="l" t="t" r="r" b="b"/>
              <a:pathLst>
                <a:path w="11278" h="40857" extrusionOk="0">
                  <a:moveTo>
                    <a:pt x="11278" y="40394"/>
                  </a:moveTo>
                  <a:lnTo>
                    <a:pt x="10695" y="40576"/>
                  </a:lnTo>
                  <a:lnTo>
                    <a:pt x="10695" y="40576"/>
                  </a:lnTo>
                  <a:lnTo>
                    <a:pt x="10723" y="40579"/>
                  </a:lnTo>
                  <a:lnTo>
                    <a:pt x="11278" y="40394"/>
                  </a:lnTo>
                  <a:close/>
                  <a:moveTo>
                    <a:pt x="925" y="0"/>
                  </a:moveTo>
                  <a:lnTo>
                    <a:pt x="463" y="647"/>
                  </a:lnTo>
                  <a:lnTo>
                    <a:pt x="1" y="2219"/>
                  </a:lnTo>
                  <a:lnTo>
                    <a:pt x="1" y="3051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463" y="35680"/>
                  </a:lnTo>
                  <a:lnTo>
                    <a:pt x="1295" y="36974"/>
                  </a:lnTo>
                  <a:lnTo>
                    <a:pt x="2404" y="38176"/>
                  </a:lnTo>
                  <a:lnTo>
                    <a:pt x="3051" y="38638"/>
                  </a:lnTo>
                  <a:lnTo>
                    <a:pt x="5639" y="40117"/>
                  </a:lnTo>
                  <a:lnTo>
                    <a:pt x="6933" y="40672"/>
                  </a:lnTo>
                  <a:lnTo>
                    <a:pt x="9799" y="40856"/>
                  </a:lnTo>
                  <a:lnTo>
                    <a:pt x="10695" y="40576"/>
                  </a:lnTo>
                  <a:lnTo>
                    <a:pt x="10695" y="40576"/>
                  </a:lnTo>
                  <a:lnTo>
                    <a:pt x="9799" y="40487"/>
                  </a:lnTo>
                  <a:lnTo>
                    <a:pt x="9059" y="39932"/>
                  </a:lnTo>
                  <a:lnTo>
                    <a:pt x="8690" y="38915"/>
                  </a:lnTo>
                  <a:lnTo>
                    <a:pt x="8690" y="38361"/>
                  </a:lnTo>
                  <a:lnTo>
                    <a:pt x="8690" y="8135"/>
                  </a:lnTo>
                  <a:lnTo>
                    <a:pt x="8690" y="7303"/>
                  </a:lnTo>
                  <a:lnTo>
                    <a:pt x="9244" y="5731"/>
                  </a:lnTo>
                  <a:lnTo>
                    <a:pt x="9614" y="4992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3496875" y="-3498575"/>
              <a:ext cx="1809425" cy="1046850"/>
            </a:xfrm>
            <a:custGeom>
              <a:avLst/>
              <a:gdLst/>
              <a:ahLst/>
              <a:cxnLst/>
              <a:rect l="l" t="t" r="r" b="b"/>
              <a:pathLst>
                <a:path w="72377" h="41874" extrusionOk="0">
                  <a:moveTo>
                    <a:pt x="62948" y="1"/>
                  </a:moveTo>
                  <a:lnTo>
                    <a:pt x="61377" y="370"/>
                  </a:lnTo>
                  <a:lnTo>
                    <a:pt x="60637" y="740"/>
                  </a:lnTo>
                  <a:lnTo>
                    <a:pt x="2126" y="34479"/>
                  </a:lnTo>
                  <a:lnTo>
                    <a:pt x="1479" y="35034"/>
                  </a:lnTo>
                  <a:lnTo>
                    <a:pt x="370" y="36143"/>
                  </a:lnTo>
                  <a:lnTo>
                    <a:pt x="0" y="36882"/>
                  </a:lnTo>
                  <a:lnTo>
                    <a:pt x="8689" y="41874"/>
                  </a:lnTo>
                  <a:lnTo>
                    <a:pt x="9151" y="41134"/>
                  </a:lnTo>
                  <a:lnTo>
                    <a:pt x="10260" y="40025"/>
                  </a:lnTo>
                  <a:lnTo>
                    <a:pt x="10815" y="39563"/>
                  </a:lnTo>
                  <a:lnTo>
                    <a:pt x="69326" y="5732"/>
                  </a:lnTo>
                  <a:lnTo>
                    <a:pt x="69881" y="5454"/>
                  </a:lnTo>
                  <a:lnTo>
                    <a:pt x="70898" y="5362"/>
                  </a:lnTo>
                  <a:lnTo>
                    <a:pt x="71637" y="5639"/>
                  </a:lnTo>
                  <a:lnTo>
                    <a:pt x="72192" y="6194"/>
                  </a:lnTo>
                  <a:lnTo>
                    <a:pt x="72377" y="6656"/>
                  </a:lnTo>
                  <a:lnTo>
                    <a:pt x="72007" y="5362"/>
                  </a:lnTo>
                  <a:lnTo>
                    <a:pt x="70528" y="3051"/>
                  </a:lnTo>
                  <a:lnTo>
                    <a:pt x="69326" y="2219"/>
                  </a:lnTo>
                  <a:lnTo>
                    <a:pt x="66831" y="740"/>
                  </a:lnTo>
                  <a:lnTo>
                    <a:pt x="66091" y="370"/>
                  </a:lnTo>
                  <a:lnTo>
                    <a:pt x="64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3201075" y="-2255325"/>
              <a:ext cx="489925" cy="441400"/>
            </a:xfrm>
            <a:custGeom>
              <a:avLst/>
              <a:gdLst/>
              <a:ahLst/>
              <a:cxnLst/>
              <a:rect l="l" t="t" r="r" b="b"/>
              <a:pathLst>
                <a:path w="19597" h="17656" extrusionOk="0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3201075" y="-2255325"/>
              <a:ext cx="489925" cy="441400"/>
            </a:xfrm>
            <a:custGeom>
              <a:avLst/>
              <a:gdLst/>
              <a:ahLst/>
              <a:cxnLst/>
              <a:rect l="l" t="t" r="r" b="b"/>
              <a:pathLst>
                <a:path w="19597" h="17656" extrusionOk="0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3198750" y="-2255325"/>
              <a:ext cx="492250" cy="434475"/>
            </a:xfrm>
            <a:custGeom>
              <a:avLst/>
              <a:gdLst/>
              <a:ahLst/>
              <a:cxnLst/>
              <a:rect l="l" t="t" r="r" b="b"/>
              <a:pathLst>
                <a:path w="19690" h="17379" extrusionOk="0">
                  <a:moveTo>
                    <a:pt x="11001" y="1"/>
                  </a:moveTo>
                  <a:lnTo>
                    <a:pt x="463" y="10076"/>
                  </a:lnTo>
                  <a:lnTo>
                    <a:pt x="278" y="10261"/>
                  </a:lnTo>
                  <a:lnTo>
                    <a:pt x="278" y="10353"/>
                  </a:lnTo>
                  <a:lnTo>
                    <a:pt x="1" y="10908"/>
                  </a:lnTo>
                  <a:lnTo>
                    <a:pt x="278" y="12017"/>
                  </a:lnTo>
                  <a:lnTo>
                    <a:pt x="740" y="12387"/>
                  </a:lnTo>
                  <a:lnTo>
                    <a:pt x="1387" y="12849"/>
                  </a:lnTo>
                  <a:lnTo>
                    <a:pt x="1665" y="12942"/>
                  </a:lnTo>
                  <a:lnTo>
                    <a:pt x="4161" y="14421"/>
                  </a:lnTo>
                  <a:lnTo>
                    <a:pt x="4715" y="14698"/>
                  </a:lnTo>
                  <a:lnTo>
                    <a:pt x="9117" y="17251"/>
                  </a:lnTo>
                  <a:lnTo>
                    <a:pt x="9060" y="17194"/>
                  </a:lnTo>
                  <a:lnTo>
                    <a:pt x="8690" y="16639"/>
                  </a:lnTo>
                  <a:lnTo>
                    <a:pt x="8782" y="15530"/>
                  </a:lnTo>
                  <a:lnTo>
                    <a:pt x="9152" y="15068"/>
                  </a:lnTo>
                  <a:lnTo>
                    <a:pt x="19690" y="4992"/>
                  </a:lnTo>
                  <a:lnTo>
                    <a:pt x="11001" y="1"/>
                  </a:lnTo>
                  <a:close/>
                  <a:moveTo>
                    <a:pt x="9117" y="17251"/>
                  </a:moveTo>
                  <a:lnTo>
                    <a:pt x="9152" y="17286"/>
                  </a:lnTo>
                  <a:lnTo>
                    <a:pt x="9337" y="17378"/>
                  </a:lnTo>
                  <a:lnTo>
                    <a:pt x="9117" y="17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4014500" y="-2377800"/>
              <a:ext cx="208000" cy="268100"/>
            </a:xfrm>
            <a:custGeom>
              <a:avLst/>
              <a:gdLst/>
              <a:ahLst/>
              <a:cxnLst/>
              <a:rect l="l" t="t" r="r" b="b"/>
              <a:pathLst>
                <a:path w="8320" h="10724" extrusionOk="0">
                  <a:moveTo>
                    <a:pt x="6471" y="1"/>
                  </a:moveTo>
                  <a:lnTo>
                    <a:pt x="4992" y="186"/>
                  </a:lnTo>
                  <a:lnTo>
                    <a:pt x="4160" y="648"/>
                  </a:lnTo>
                  <a:lnTo>
                    <a:pt x="3236" y="1295"/>
                  </a:lnTo>
                  <a:lnTo>
                    <a:pt x="1757" y="2774"/>
                  </a:lnTo>
                  <a:lnTo>
                    <a:pt x="740" y="4622"/>
                  </a:lnTo>
                  <a:lnTo>
                    <a:pt x="93" y="6656"/>
                  </a:lnTo>
                  <a:lnTo>
                    <a:pt x="0" y="7765"/>
                  </a:lnTo>
                  <a:lnTo>
                    <a:pt x="93" y="8782"/>
                  </a:lnTo>
                  <a:lnTo>
                    <a:pt x="648" y="10076"/>
                  </a:lnTo>
                  <a:lnTo>
                    <a:pt x="1849" y="10723"/>
                  </a:lnTo>
                  <a:lnTo>
                    <a:pt x="3328" y="10631"/>
                  </a:lnTo>
                  <a:lnTo>
                    <a:pt x="4160" y="10168"/>
                  </a:lnTo>
                  <a:lnTo>
                    <a:pt x="5084" y="9521"/>
                  </a:lnTo>
                  <a:lnTo>
                    <a:pt x="6471" y="7950"/>
                  </a:lnTo>
                  <a:lnTo>
                    <a:pt x="7580" y="6101"/>
                  </a:lnTo>
                  <a:lnTo>
                    <a:pt x="8135" y="4068"/>
                  </a:lnTo>
                  <a:lnTo>
                    <a:pt x="8320" y="2959"/>
                  </a:lnTo>
                  <a:lnTo>
                    <a:pt x="8227" y="2034"/>
                  </a:lnTo>
                  <a:lnTo>
                    <a:pt x="7580" y="740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4398100" y="-2597325"/>
              <a:ext cx="205700" cy="265775"/>
            </a:xfrm>
            <a:custGeom>
              <a:avLst/>
              <a:gdLst/>
              <a:ahLst/>
              <a:cxnLst/>
              <a:rect l="l" t="t" r="r" b="b"/>
              <a:pathLst>
                <a:path w="8228" h="10631" extrusionOk="0">
                  <a:moveTo>
                    <a:pt x="6379" y="0"/>
                  </a:moveTo>
                  <a:lnTo>
                    <a:pt x="4992" y="93"/>
                  </a:lnTo>
                  <a:lnTo>
                    <a:pt x="4068" y="555"/>
                  </a:lnTo>
                  <a:lnTo>
                    <a:pt x="3236" y="1202"/>
                  </a:lnTo>
                  <a:lnTo>
                    <a:pt x="1665" y="2773"/>
                  </a:lnTo>
                  <a:lnTo>
                    <a:pt x="648" y="4530"/>
                  </a:lnTo>
                  <a:lnTo>
                    <a:pt x="1" y="6656"/>
                  </a:lnTo>
                  <a:lnTo>
                    <a:pt x="1" y="7765"/>
                  </a:lnTo>
                  <a:lnTo>
                    <a:pt x="1" y="8689"/>
                  </a:lnTo>
                  <a:lnTo>
                    <a:pt x="648" y="10076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068" y="10076"/>
                  </a:lnTo>
                  <a:lnTo>
                    <a:pt x="4992" y="9521"/>
                  </a:lnTo>
                  <a:lnTo>
                    <a:pt x="6379" y="7857"/>
                  </a:lnTo>
                  <a:lnTo>
                    <a:pt x="7488" y="6101"/>
                  </a:lnTo>
                  <a:lnTo>
                    <a:pt x="8135" y="3975"/>
                  </a:lnTo>
                  <a:lnTo>
                    <a:pt x="8227" y="2958"/>
                  </a:lnTo>
                  <a:lnTo>
                    <a:pt x="8135" y="2034"/>
                  </a:lnTo>
                  <a:lnTo>
                    <a:pt x="7488" y="647"/>
                  </a:lnTo>
                  <a:lnTo>
                    <a:pt x="6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779400" y="-2816850"/>
              <a:ext cx="205700" cy="265775"/>
            </a:xfrm>
            <a:custGeom>
              <a:avLst/>
              <a:gdLst/>
              <a:ahLst/>
              <a:cxnLst/>
              <a:rect l="l" t="t" r="r" b="b"/>
              <a:pathLst>
                <a:path w="8228" h="10631" extrusionOk="0">
                  <a:moveTo>
                    <a:pt x="6378" y="0"/>
                  </a:moveTo>
                  <a:lnTo>
                    <a:pt x="4992" y="92"/>
                  </a:lnTo>
                  <a:lnTo>
                    <a:pt x="4160" y="555"/>
                  </a:lnTo>
                  <a:lnTo>
                    <a:pt x="3236" y="1109"/>
                  </a:lnTo>
                  <a:lnTo>
                    <a:pt x="1757" y="2681"/>
                  </a:lnTo>
                  <a:lnTo>
                    <a:pt x="648" y="4529"/>
                  </a:lnTo>
                  <a:lnTo>
                    <a:pt x="0" y="6655"/>
                  </a:lnTo>
                  <a:lnTo>
                    <a:pt x="0" y="7672"/>
                  </a:lnTo>
                  <a:lnTo>
                    <a:pt x="0" y="8596"/>
                  </a:lnTo>
                  <a:lnTo>
                    <a:pt x="648" y="9983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160" y="10075"/>
                  </a:lnTo>
                  <a:lnTo>
                    <a:pt x="4992" y="9428"/>
                  </a:lnTo>
                  <a:lnTo>
                    <a:pt x="6471" y="7857"/>
                  </a:lnTo>
                  <a:lnTo>
                    <a:pt x="7488" y="6008"/>
                  </a:lnTo>
                  <a:lnTo>
                    <a:pt x="8135" y="3975"/>
                  </a:lnTo>
                  <a:lnTo>
                    <a:pt x="8227" y="2866"/>
                  </a:lnTo>
                  <a:lnTo>
                    <a:pt x="8227" y="1941"/>
                  </a:lnTo>
                  <a:lnTo>
                    <a:pt x="7488" y="555"/>
                  </a:lnTo>
                  <a:lnTo>
                    <a:pt x="6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7845925" y="-2414775"/>
              <a:ext cx="279650" cy="589300"/>
            </a:xfrm>
            <a:custGeom>
              <a:avLst/>
              <a:gdLst/>
              <a:ahLst/>
              <a:cxnLst/>
              <a:rect l="l" t="t" r="r" b="b"/>
              <a:pathLst>
                <a:path w="11186" h="23572" extrusionOk="0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7845925" y="-2414775"/>
              <a:ext cx="279650" cy="589300"/>
            </a:xfrm>
            <a:custGeom>
              <a:avLst/>
              <a:gdLst/>
              <a:ahLst/>
              <a:cxnLst/>
              <a:rect l="l" t="t" r="r" b="b"/>
              <a:pathLst>
                <a:path w="11186" h="23572" extrusionOk="0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7076400" y="-3574825"/>
              <a:ext cx="1832550" cy="1936525"/>
            </a:xfrm>
            <a:custGeom>
              <a:avLst/>
              <a:gdLst/>
              <a:ahLst/>
              <a:cxnLst/>
              <a:rect l="l" t="t" r="r" b="b"/>
              <a:pathLst>
                <a:path w="73302" h="77461" extrusionOk="0">
                  <a:moveTo>
                    <a:pt x="63781" y="0"/>
                  </a:moveTo>
                  <a:lnTo>
                    <a:pt x="62302" y="370"/>
                  </a:lnTo>
                  <a:lnTo>
                    <a:pt x="61470" y="647"/>
                  </a:lnTo>
                  <a:lnTo>
                    <a:pt x="3144" y="34479"/>
                  </a:lnTo>
                  <a:lnTo>
                    <a:pt x="2404" y="34941"/>
                  </a:lnTo>
                  <a:lnTo>
                    <a:pt x="1387" y="36142"/>
                  </a:lnTo>
                  <a:lnTo>
                    <a:pt x="555" y="37437"/>
                  </a:lnTo>
                  <a:lnTo>
                    <a:pt x="93" y="39008"/>
                  </a:lnTo>
                  <a:lnTo>
                    <a:pt x="1" y="39747"/>
                  </a:lnTo>
                  <a:lnTo>
                    <a:pt x="1" y="69974"/>
                  </a:lnTo>
                  <a:lnTo>
                    <a:pt x="93" y="70806"/>
                  </a:lnTo>
                  <a:lnTo>
                    <a:pt x="555" y="72377"/>
                  </a:lnTo>
                  <a:lnTo>
                    <a:pt x="1387" y="73763"/>
                  </a:lnTo>
                  <a:lnTo>
                    <a:pt x="2404" y="74873"/>
                  </a:lnTo>
                  <a:lnTo>
                    <a:pt x="3144" y="75335"/>
                  </a:lnTo>
                  <a:lnTo>
                    <a:pt x="5639" y="76814"/>
                  </a:lnTo>
                  <a:lnTo>
                    <a:pt x="6379" y="77184"/>
                  </a:lnTo>
                  <a:lnTo>
                    <a:pt x="7950" y="77461"/>
                  </a:lnTo>
                  <a:lnTo>
                    <a:pt x="9522" y="77461"/>
                  </a:lnTo>
                  <a:lnTo>
                    <a:pt x="11093" y="77184"/>
                  </a:lnTo>
                  <a:lnTo>
                    <a:pt x="11832" y="76814"/>
                  </a:lnTo>
                  <a:lnTo>
                    <a:pt x="37252" y="62024"/>
                  </a:lnTo>
                  <a:lnTo>
                    <a:pt x="41689" y="69696"/>
                  </a:lnTo>
                  <a:lnTo>
                    <a:pt x="41874" y="69881"/>
                  </a:lnTo>
                  <a:lnTo>
                    <a:pt x="42336" y="69974"/>
                  </a:lnTo>
                  <a:lnTo>
                    <a:pt x="42613" y="69881"/>
                  </a:lnTo>
                  <a:lnTo>
                    <a:pt x="42798" y="69789"/>
                  </a:lnTo>
                  <a:lnTo>
                    <a:pt x="42891" y="69604"/>
                  </a:lnTo>
                  <a:lnTo>
                    <a:pt x="47605" y="56108"/>
                  </a:lnTo>
                  <a:lnTo>
                    <a:pt x="70159" y="43075"/>
                  </a:lnTo>
                  <a:lnTo>
                    <a:pt x="70898" y="42613"/>
                  </a:lnTo>
                  <a:lnTo>
                    <a:pt x="71915" y="41411"/>
                  </a:lnTo>
                  <a:lnTo>
                    <a:pt x="72747" y="40025"/>
                  </a:lnTo>
                  <a:lnTo>
                    <a:pt x="73209" y="38546"/>
                  </a:lnTo>
                  <a:lnTo>
                    <a:pt x="73302" y="37714"/>
                  </a:lnTo>
                  <a:lnTo>
                    <a:pt x="73302" y="7580"/>
                  </a:lnTo>
                  <a:lnTo>
                    <a:pt x="73209" y="6748"/>
                  </a:lnTo>
                  <a:lnTo>
                    <a:pt x="72840" y="5177"/>
                  </a:lnTo>
                  <a:lnTo>
                    <a:pt x="72008" y="3790"/>
                  </a:lnTo>
                  <a:lnTo>
                    <a:pt x="70898" y="2589"/>
                  </a:lnTo>
                  <a:lnTo>
                    <a:pt x="70251" y="2126"/>
                  </a:lnTo>
                  <a:lnTo>
                    <a:pt x="67756" y="647"/>
                  </a:lnTo>
                  <a:lnTo>
                    <a:pt x="67016" y="370"/>
                  </a:lnTo>
                  <a:lnTo>
                    <a:pt x="6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7453075" y="-3114975"/>
              <a:ext cx="1291800" cy="825025"/>
            </a:xfrm>
            <a:custGeom>
              <a:avLst/>
              <a:gdLst/>
              <a:ahLst/>
              <a:cxnLst/>
              <a:rect l="l" t="t" r="r" b="b"/>
              <a:pathLst>
                <a:path w="51672" h="33001" extrusionOk="0">
                  <a:moveTo>
                    <a:pt x="49638" y="1"/>
                  </a:moveTo>
                  <a:lnTo>
                    <a:pt x="49176" y="278"/>
                  </a:lnTo>
                  <a:lnTo>
                    <a:pt x="2496" y="27269"/>
                  </a:lnTo>
                  <a:lnTo>
                    <a:pt x="1480" y="28009"/>
                  </a:lnTo>
                  <a:lnTo>
                    <a:pt x="93" y="30135"/>
                  </a:lnTo>
                  <a:lnTo>
                    <a:pt x="1" y="31336"/>
                  </a:lnTo>
                  <a:lnTo>
                    <a:pt x="1" y="31891"/>
                  </a:lnTo>
                  <a:lnTo>
                    <a:pt x="370" y="32723"/>
                  </a:lnTo>
                  <a:lnTo>
                    <a:pt x="1017" y="33000"/>
                  </a:lnTo>
                  <a:lnTo>
                    <a:pt x="1942" y="33000"/>
                  </a:lnTo>
                  <a:lnTo>
                    <a:pt x="2496" y="32723"/>
                  </a:lnTo>
                  <a:lnTo>
                    <a:pt x="49176" y="5732"/>
                  </a:lnTo>
                  <a:lnTo>
                    <a:pt x="50193" y="4992"/>
                  </a:lnTo>
                  <a:lnTo>
                    <a:pt x="51395" y="2774"/>
                  </a:lnTo>
                  <a:lnTo>
                    <a:pt x="51672" y="1572"/>
                  </a:lnTo>
                  <a:lnTo>
                    <a:pt x="51672" y="1018"/>
                  </a:lnTo>
                  <a:lnTo>
                    <a:pt x="51210" y="278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7453075" y="-2816850"/>
              <a:ext cx="1291800" cy="827300"/>
            </a:xfrm>
            <a:custGeom>
              <a:avLst/>
              <a:gdLst/>
              <a:ahLst/>
              <a:cxnLst/>
              <a:rect l="l" t="t" r="r" b="b"/>
              <a:pathLst>
                <a:path w="51672" h="33092" extrusionOk="0">
                  <a:moveTo>
                    <a:pt x="50563" y="0"/>
                  </a:moveTo>
                  <a:lnTo>
                    <a:pt x="49638" y="92"/>
                  </a:lnTo>
                  <a:lnTo>
                    <a:pt x="49176" y="370"/>
                  </a:lnTo>
                  <a:lnTo>
                    <a:pt x="2496" y="27361"/>
                  </a:lnTo>
                  <a:lnTo>
                    <a:pt x="1480" y="28100"/>
                  </a:lnTo>
                  <a:lnTo>
                    <a:pt x="93" y="30226"/>
                  </a:lnTo>
                  <a:lnTo>
                    <a:pt x="1" y="31520"/>
                  </a:lnTo>
                  <a:lnTo>
                    <a:pt x="1" y="31983"/>
                  </a:lnTo>
                  <a:lnTo>
                    <a:pt x="370" y="32722"/>
                  </a:lnTo>
                  <a:lnTo>
                    <a:pt x="1017" y="33092"/>
                  </a:lnTo>
                  <a:lnTo>
                    <a:pt x="1942" y="32999"/>
                  </a:lnTo>
                  <a:lnTo>
                    <a:pt x="2496" y="32722"/>
                  </a:lnTo>
                  <a:lnTo>
                    <a:pt x="49176" y="5823"/>
                  </a:lnTo>
                  <a:lnTo>
                    <a:pt x="50193" y="4992"/>
                  </a:lnTo>
                  <a:lnTo>
                    <a:pt x="51395" y="2958"/>
                  </a:lnTo>
                  <a:lnTo>
                    <a:pt x="51672" y="1664"/>
                  </a:lnTo>
                  <a:lnTo>
                    <a:pt x="51672" y="1109"/>
                  </a:lnTo>
                  <a:lnTo>
                    <a:pt x="51210" y="370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7076400" y="-2657400"/>
              <a:ext cx="281950" cy="1019100"/>
            </a:xfrm>
            <a:custGeom>
              <a:avLst/>
              <a:gdLst/>
              <a:ahLst/>
              <a:cxnLst/>
              <a:rect l="l" t="t" r="r" b="b"/>
              <a:pathLst>
                <a:path w="11278" h="40764" extrusionOk="0">
                  <a:moveTo>
                    <a:pt x="925" y="0"/>
                  </a:moveTo>
                  <a:lnTo>
                    <a:pt x="555" y="740"/>
                  </a:lnTo>
                  <a:lnTo>
                    <a:pt x="93" y="2311"/>
                  </a:lnTo>
                  <a:lnTo>
                    <a:pt x="1" y="3050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555" y="35680"/>
                  </a:lnTo>
                  <a:lnTo>
                    <a:pt x="1387" y="37066"/>
                  </a:lnTo>
                  <a:lnTo>
                    <a:pt x="2404" y="38176"/>
                  </a:lnTo>
                  <a:lnTo>
                    <a:pt x="3144" y="38638"/>
                  </a:lnTo>
                  <a:lnTo>
                    <a:pt x="5639" y="40117"/>
                  </a:lnTo>
                  <a:lnTo>
                    <a:pt x="7026" y="40671"/>
                  </a:lnTo>
                  <a:lnTo>
                    <a:pt x="9891" y="40764"/>
                  </a:lnTo>
                  <a:lnTo>
                    <a:pt x="11278" y="40394"/>
                  </a:lnTo>
                  <a:lnTo>
                    <a:pt x="10723" y="40487"/>
                  </a:lnTo>
                  <a:lnTo>
                    <a:pt x="9891" y="40487"/>
                  </a:lnTo>
                  <a:lnTo>
                    <a:pt x="9152" y="39932"/>
                  </a:lnTo>
                  <a:lnTo>
                    <a:pt x="8782" y="38915"/>
                  </a:lnTo>
                  <a:lnTo>
                    <a:pt x="8782" y="38268"/>
                  </a:lnTo>
                  <a:lnTo>
                    <a:pt x="8782" y="8134"/>
                  </a:lnTo>
                  <a:lnTo>
                    <a:pt x="8782" y="7302"/>
                  </a:lnTo>
                  <a:lnTo>
                    <a:pt x="9244" y="5823"/>
                  </a:lnTo>
                  <a:lnTo>
                    <a:pt x="9614" y="508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7099525" y="-3574825"/>
              <a:ext cx="1807125" cy="1044525"/>
            </a:xfrm>
            <a:custGeom>
              <a:avLst/>
              <a:gdLst/>
              <a:ahLst/>
              <a:cxnLst/>
              <a:rect l="l" t="t" r="r" b="b"/>
              <a:pathLst>
                <a:path w="72285" h="41781" extrusionOk="0">
                  <a:moveTo>
                    <a:pt x="72147" y="6141"/>
                  </a:moveTo>
                  <a:lnTo>
                    <a:pt x="72284" y="6656"/>
                  </a:lnTo>
                  <a:lnTo>
                    <a:pt x="72192" y="6194"/>
                  </a:lnTo>
                  <a:lnTo>
                    <a:pt x="72147" y="6141"/>
                  </a:lnTo>
                  <a:close/>
                  <a:moveTo>
                    <a:pt x="62856" y="0"/>
                  </a:moveTo>
                  <a:lnTo>
                    <a:pt x="61377" y="370"/>
                  </a:lnTo>
                  <a:lnTo>
                    <a:pt x="60545" y="647"/>
                  </a:lnTo>
                  <a:lnTo>
                    <a:pt x="2219" y="34479"/>
                  </a:lnTo>
                  <a:lnTo>
                    <a:pt x="1479" y="34848"/>
                  </a:lnTo>
                  <a:lnTo>
                    <a:pt x="462" y="36050"/>
                  </a:lnTo>
                  <a:lnTo>
                    <a:pt x="0" y="36697"/>
                  </a:lnTo>
                  <a:lnTo>
                    <a:pt x="8689" y="41781"/>
                  </a:lnTo>
                  <a:lnTo>
                    <a:pt x="9151" y="41134"/>
                  </a:lnTo>
                  <a:lnTo>
                    <a:pt x="10260" y="39932"/>
                  </a:lnTo>
                  <a:lnTo>
                    <a:pt x="10907" y="39470"/>
                  </a:lnTo>
                  <a:lnTo>
                    <a:pt x="69326" y="5731"/>
                  </a:lnTo>
                  <a:lnTo>
                    <a:pt x="69789" y="5454"/>
                  </a:lnTo>
                  <a:lnTo>
                    <a:pt x="70805" y="5269"/>
                  </a:lnTo>
                  <a:lnTo>
                    <a:pt x="71637" y="5546"/>
                  </a:lnTo>
                  <a:lnTo>
                    <a:pt x="72147" y="6141"/>
                  </a:lnTo>
                  <a:lnTo>
                    <a:pt x="71915" y="5269"/>
                  </a:lnTo>
                  <a:lnTo>
                    <a:pt x="70436" y="2958"/>
                  </a:lnTo>
                  <a:lnTo>
                    <a:pt x="69326" y="2126"/>
                  </a:lnTo>
                  <a:lnTo>
                    <a:pt x="66738" y="647"/>
                  </a:lnTo>
                  <a:lnTo>
                    <a:pt x="66091" y="370"/>
                  </a:lnTo>
                  <a:lnTo>
                    <a:pt x="64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566675" y="1890375"/>
              <a:ext cx="540775" cy="1310300"/>
            </a:xfrm>
            <a:custGeom>
              <a:avLst/>
              <a:gdLst/>
              <a:ahLst/>
              <a:cxnLst/>
              <a:rect l="l" t="t" r="r" b="b"/>
              <a:pathLst>
                <a:path w="21631" h="52412" extrusionOk="0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566675" y="1890375"/>
              <a:ext cx="540775" cy="1310300"/>
            </a:xfrm>
            <a:custGeom>
              <a:avLst/>
              <a:gdLst/>
              <a:ahLst/>
              <a:cxnLst/>
              <a:rect l="l" t="t" r="r" b="b"/>
              <a:pathLst>
                <a:path w="21631" h="52412" extrusionOk="0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566675" y="1890375"/>
              <a:ext cx="540775" cy="1310300"/>
            </a:xfrm>
            <a:custGeom>
              <a:avLst/>
              <a:gdLst/>
              <a:ahLst/>
              <a:cxnLst/>
              <a:rect l="l" t="t" r="r" b="b"/>
              <a:pathLst>
                <a:path w="21631" h="52412" extrusionOk="0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562050" y="1878825"/>
              <a:ext cx="552325" cy="614725"/>
            </a:xfrm>
            <a:custGeom>
              <a:avLst/>
              <a:gdLst/>
              <a:ahLst/>
              <a:cxnLst/>
              <a:rect l="l" t="t" r="r" b="b"/>
              <a:pathLst>
                <a:path w="22093" h="24589" extrusionOk="0">
                  <a:moveTo>
                    <a:pt x="10261" y="1"/>
                  </a:moveTo>
                  <a:lnTo>
                    <a:pt x="9429" y="93"/>
                  </a:lnTo>
                  <a:lnTo>
                    <a:pt x="7765" y="1110"/>
                  </a:lnTo>
                  <a:lnTo>
                    <a:pt x="5362" y="3791"/>
                  </a:lnTo>
                  <a:lnTo>
                    <a:pt x="2681" y="8597"/>
                  </a:lnTo>
                  <a:lnTo>
                    <a:pt x="833" y="13127"/>
                  </a:lnTo>
                  <a:lnTo>
                    <a:pt x="278" y="14513"/>
                  </a:lnTo>
                  <a:lnTo>
                    <a:pt x="1" y="15992"/>
                  </a:lnTo>
                  <a:lnTo>
                    <a:pt x="93" y="20799"/>
                  </a:lnTo>
                  <a:lnTo>
                    <a:pt x="555" y="24126"/>
                  </a:lnTo>
                  <a:lnTo>
                    <a:pt x="740" y="24496"/>
                  </a:lnTo>
                  <a:lnTo>
                    <a:pt x="1110" y="24589"/>
                  </a:lnTo>
                  <a:lnTo>
                    <a:pt x="2404" y="24404"/>
                  </a:lnTo>
                  <a:lnTo>
                    <a:pt x="2774" y="24219"/>
                  </a:lnTo>
                  <a:lnTo>
                    <a:pt x="2774" y="23849"/>
                  </a:lnTo>
                  <a:lnTo>
                    <a:pt x="2404" y="20799"/>
                  </a:lnTo>
                  <a:lnTo>
                    <a:pt x="2219" y="16362"/>
                  </a:lnTo>
                  <a:lnTo>
                    <a:pt x="2496" y="15160"/>
                  </a:lnTo>
                  <a:lnTo>
                    <a:pt x="3236" y="13034"/>
                  </a:lnTo>
                  <a:lnTo>
                    <a:pt x="5269" y="8597"/>
                  </a:lnTo>
                  <a:lnTo>
                    <a:pt x="7488" y="4807"/>
                  </a:lnTo>
                  <a:lnTo>
                    <a:pt x="9059" y="2959"/>
                  </a:lnTo>
                  <a:lnTo>
                    <a:pt x="9984" y="2312"/>
                  </a:lnTo>
                  <a:lnTo>
                    <a:pt x="10261" y="2219"/>
                  </a:lnTo>
                  <a:lnTo>
                    <a:pt x="10723" y="2219"/>
                  </a:lnTo>
                  <a:lnTo>
                    <a:pt x="11648" y="2774"/>
                  </a:lnTo>
                  <a:lnTo>
                    <a:pt x="13404" y="4530"/>
                  </a:lnTo>
                  <a:lnTo>
                    <a:pt x="15992" y="8135"/>
                  </a:lnTo>
                  <a:lnTo>
                    <a:pt x="18303" y="12387"/>
                  </a:lnTo>
                  <a:lnTo>
                    <a:pt x="19227" y="14513"/>
                  </a:lnTo>
                  <a:lnTo>
                    <a:pt x="19597" y="15622"/>
                  </a:lnTo>
                  <a:lnTo>
                    <a:pt x="19782" y="20059"/>
                  </a:lnTo>
                  <a:lnTo>
                    <a:pt x="19689" y="23110"/>
                  </a:lnTo>
                  <a:lnTo>
                    <a:pt x="19689" y="23479"/>
                  </a:lnTo>
                  <a:lnTo>
                    <a:pt x="20059" y="23572"/>
                  </a:lnTo>
                  <a:lnTo>
                    <a:pt x="21353" y="23757"/>
                  </a:lnTo>
                  <a:lnTo>
                    <a:pt x="21723" y="23572"/>
                  </a:lnTo>
                  <a:lnTo>
                    <a:pt x="21908" y="23294"/>
                  </a:lnTo>
                  <a:lnTo>
                    <a:pt x="22093" y="19874"/>
                  </a:lnTo>
                  <a:lnTo>
                    <a:pt x="21815" y="15068"/>
                  </a:lnTo>
                  <a:lnTo>
                    <a:pt x="21353" y="13589"/>
                  </a:lnTo>
                  <a:lnTo>
                    <a:pt x="20799" y="12295"/>
                  </a:lnTo>
                  <a:lnTo>
                    <a:pt x="18580" y="8043"/>
                  </a:lnTo>
                  <a:lnTo>
                    <a:pt x="15437" y="3328"/>
                  </a:lnTo>
                  <a:lnTo>
                    <a:pt x="12757" y="833"/>
                  </a:lnTo>
                  <a:lnTo>
                    <a:pt x="11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7"/>
          <p:cNvSpPr/>
          <p:nvPr/>
        </p:nvSpPr>
        <p:spPr>
          <a:xfrm>
            <a:off x="4780093" y="2500875"/>
            <a:ext cx="361705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84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 (Selected)</a:t>
            </a:r>
            <a:endParaRPr dirty="0"/>
          </a:p>
        </p:txBody>
      </p:sp>
      <p:graphicFrame>
        <p:nvGraphicFramePr>
          <p:cNvPr id="2304" name="Google Shape;2304;p84"/>
          <p:cNvGraphicFramePr/>
          <p:nvPr>
            <p:extLst>
              <p:ext uri="{D42A27DB-BD31-4B8C-83A1-F6EECF244321}">
                <p14:modId xmlns:p14="http://schemas.microsoft.com/office/powerpoint/2010/main" val="331177710"/>
              </p:ext>
            </p:extLst>
          </p:nvPr>
        </p:nvGraphicFramePr>
        <p:xfrm>
          <a:off x="522601" y="1455419"/>
          <a:ext cx="7707000" cy="2967138"/>
        </p:xfrm>
        <a:graphic>
          <a:graphicData uri="http://schemas.openxmlformats.org/drawingml/2006/table">
            <a:tbl>
              <a:tblPr>
                <a:noFill/>
                <a:tableStyleId>{A18B6E2C-30E1-4822-B0FB-F192BE5B56C7}</a:tableStyleId>
              </a:tblPr>
              <a:tblGrid>
                <a:gridCol w="233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8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88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6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Paper Author</a:t>
                      </a:r>
                      <a:endParaRPr lang="en-US" sz="1400" b="1" dirty="0">
                        <a:solidFill>
                          <a:schemeClr val="accent4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DataSet</a:t>
                      </a:r>
                      <a:endParaRPr sz="1600" b="1" dirty="0">
                        <a:solidFill>
                          <a:schemeClr val="accent4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Approach</a:t>
                      </a:r>
                      <a:endParaRPr sz="1600" b="1" dirty="0">
                        <a:solidFill>
                          <a:schemeClr val="accent4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sz="1600" b="1" dirty="0">
                        <a:solidFill>
                          <a:schemeClr val="accent4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5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Nan Chen &amp; et al.</a:t>
                      </a:r>
                      <a:br>
                        <a:rPr lang="en-US" sz="14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(2021)</a:t>
                      </a:r>
                      <a:endParaRPr sz="14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PAD-UFES-20</a:t>
                      </a:r>
                      <a:b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</a:br>
                      <a:r>
                        <a:rPr lang="en-US" sz="12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(IMG+Metadata)</a:t>
                      </a: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 </a:t>
                      </a:r>
                      <a:endParaRPr sz="1400" b="1" dirty="0">
                        <a:solidFill>
                          <a:srgbClr val="30394B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ResNet50</a:t>
                      </a:r>
                      <a:endParaRPr sz="1400" b="1" dirty="0">
                        <a:solidFill>
                          <a:srgbClr val="30394B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85.5%</a:t>
                      </a:r>
                      <a:endParaRPr sz="1400" b="1" dirty="0">
                        <a:solidFill>
                          <a:srgbClr val="30394B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5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Nils Gessert &amp; et al.</a:t>
                      </a:r>
                      <a:br>
                        <a:rPr lang="en-US" sz="14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(2019)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HAM10000</a:t>
                      </a:r>
                      <a:b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</a:br>
                      <a:r>
                        <a:rPr lang="en-US" sz="12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(IMG+Metadata)</a:t>
                      </a: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 </a:t>
                      </a:r>
                      <a:endParaRPr sz="1400" b="1" dirty="0">
                        <a:solidFill>
                          <a:srgbClr val="30394B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CNN</a:t>
                      </a:r>
                      <a:endParaRPr sz="1400" b="1" dirty="0">
                        <a:solidFill>
                          <a:srgbClr val="30394B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74.20%</a:t>
                      </a:r>
                      <a:endParaRPr sz="1400" b="1" dirty="0">
                        <a:solidFill>
                          <a:srgbClr val="30394B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55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Andre Estev &amp; et al.</a:t>
                      </a:r>
                      <a:br>
                        <a:rPr lang="en-US" sz="14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(2020)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ISIC</a:t>
                      </a:r>
                      <a:b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</a:br>
                      <a:r>
                        <a:rPr lang="en-US" sz="12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(Images only)</a:t>
                      </a: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 </a:t>
                      </a:r>
                      <a:endParaRPr sz="1400" b="1" dirty="0">
                        <a:solidFill>
                          <a:srgbClr val="30394B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CNN</a:t>
                      </a:r>
                      <a:endParaRPr sz="1400" b="1" dirty="0">
                        <a:solidFill>
                          <a:srgbClr val="30394B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0394B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93%</a:t>
                      </a:r>
                      <a:endParaRPr sz="1400" b="1" dirty="0">
                        <a:solidFill>
                          <a:srgbClr val="30394B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05" name="Google Shape;2305;p84"/>
          <p:cNvSpPr/>
          <p:nvPr/>
        </p:nvSpPr>
        <p:spPr>
          <a:xfrm>
            <a:off x="2468880" y="884775"/>
            <a:ext cx="4130040" cy="753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07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 Points</a:t>
            </a:r>
            <a:endParaRPr dirty="0"/>
          </a:p>
        </p:txBody>
      </p:sp>
      <p:sp>
        <p:nvSpPr>
          <p:cNvPr id="456" name="Google Shape;456;p43"/>
          <p:cNvSpPr txBox="1">
            <a:spLocks noGrp="1"/>
          </p:cNvSpPr>
          <p:nvPr>
            <p:ph type="title" idx="2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85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5" name="Google Shape;1815;p70"/>
          <p:cNvGrpSpPr/>
          <p:nvPr/>
        </p:nvGrpSpPr>
        <p:grpSpPr>
          <a:xfrm>
            <a:off x="3320284" y="1816114"/>
            <a:ext cx="637858" cy="130398"/>
            <a:chOff x="3320284" y="1816114"/>
            <a:chExt cx="637858" cy="130398"/>
          </a:xfrm>
        </p:grpSpPr>
        <p:cxnSp>
          <p:nvCxnSpPr>
            <p:cNvPr id="1816" name="Google Shape;1816;p70"/>
            <p:cNvCxnSpPr/>
            <p:nvPr/>
          </p:nvCxnSpPr>
          <p:spPr>
            <a:xfrm rot="10800000">
              <a:off x="3320284" y="1879141"/>
              <a:ext cx="582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17" name="Google Shape;1817;p70"/>
            <p:cNvSpPr/>
            <p:nvPr/>
          </p:nvSpPr>
          <p:spPr>
            <a:xfrm rot="-5400000">
              <a:off x="3827743" y="181611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8" name="Google Shape;1818;p70"/>
          <p:cNvGrpSpPr/>
          <p:nvPr/>
        </p:nvGrpSpPr>
        <p:grpSpPr>
          <a:xfrm>
            <a:off x="3140881" y="2866902"/>
            <a:ext cx="815458" cy="130398"/>
            <a:chOff x="3140881" y="2866902"/>
            <a:chExt cx="815458" cy="130398"/>
          </a:xfrm>
        </p:grpSpPr>
        <p:cxnSp>
          <p:nvCxnSpPr>
            <p:cNvPr id="1819" name="Google Shape;1819;p70"/>
            <p:cNvCxnSpPr/>
            <p:nvPr/>
          </p:nvCxnSpPr>
          <p:spPr>
            <a:xfrm>
              <a:off x="3520831" y="2549979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0" name="Google Shape;1820;p70"/>
            <p:cNvSpPr/>
            <p:nvPr/>
          </p:nvSpPr>
          <p:spPr>
            <a:xfrm rot="-5400000">
              <a:off x="3825941" y="2866902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1" name="Google Shape;1821;p70"/>
          <p:cNvGrpSpPr/>
          <p:nvPr/>
        </p:nvGrpSpPr>
        <p:grpSpPr>
          <a:xfrm>
            <a:off x="3140881" y="3941664"/>
            <a:ext cx="815458" cy="130398"/>
            <a:chOff x="3140881" y="3941664"/>
            <a:chExt cx="815458" cy="130398"/>
          </a:xfrm>
        </p:grpSpPr>
        <p:cxnSp>
          <p:nvCxnSpPr>
            <p:cNvPr id="1822" name="Google Shape;1822;p70"/>
            <p:cNvCxnSpPr/>
            <p:nvPr/>
          </p:nvCxnSpPr>
          <p:spPr>
            <a:xfrm>
              <a:off x="3520831" y="3624741"/>
              <a:ext cx="0" cy="75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3" name="Google Shape;1823;p70"/>
            <p:cNvSpPr/>
            <p:nvPr/>
          </p:nvSpPr>
          <p:spPr>
            <a:xfrm rot="-5400000">
              <a:off x="3825941" y="3941664"/>
              <a:ext cx="130398" cy="130398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4" name="Google Shape;1824;p70"/>
          <p:cNvSpPr/>
          <p:nvPr/>
        </p:nvSpPr>
        <p:spPr>
          <a:xfrm>
            <a:off x="1586305" y="2538636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70"/>
          <p:cNvSpPr/>
          <p:nvPr/>
        </p:nvSpPr>
        <p:spPr>
          <a:xfrm>
            <a:off x="1586305" y="3613401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70"/>
          <p:cNvSpPr/>
          <p:nvPr/>
        </p:nvSpPr>
        <p:spPr>
          <a:xfrm>
            <a:off x="1586305" y="1495732"/>
            <a:ext cx="1830000" cy="774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70"/>
          <p:cNvSpPr txBox="1">
            <a:spLocks noGrp="1"/>
          </p:cNvSpPr>
          <p:nvPr>
            <p:ph type="subTitle" idx="3"/>
          </p:nvPr>
        </p:nvSpPr>
        <p:spPr>
          <a:xfrm>
            <a:off x="4421794" y="3684499"/>
            <a:ext cx="3655401" cy="817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Achieve high accuracy </a:t>
            </a:r>
            <a:r>
              <a:rPr lang="en-US" b="1" dirty="0"/>
              <a:t>95.6%</a:t>
            </a:r>
            <a:r>
              <a:rPr lang="en-US" dirty="0"/>
              <a:t> when compared to previous models.</a:t>
            </a:r>
            <a:endParaRPr dirty="0"/>
          </a:p>
        </p:txBody>
      </p:sp>
      <p:sp>
        <p:nvSpPr>
          <p:cNvPr id="1828" name="Google Shape;1828;p70"/>
          <p:cNvSpPr txBox="1">
            <a:spLocks noGrp="1"/>
          </p:cNvSpPr>
          <p:nvPr>
            <p:ph type="subTitle" idx="5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829" name="Google Shape;1829;p70"/>
          <p:cNvSpPr/>
          <p:nvPr/>
        </p:nvSpPr>
        <p:spPr>
          <a:xfrm>
            <a:off x="2956560" y="890527"/>
            <a:ext cx="330708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70"/>
          <p:cNvSpPr txBox="1">
            <a:spLocks noGrp="1"/>
          </p:cNvSpPr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 Points</a:t>
            </a:r>
            <a:endParaRPr dirty="0"/>
          </a:p>
        </p:txBody>
      </p:sp>
      <p:sp>
        <p:nvSpPr>
          <p:cNvPr id="1831" name="Google Shape;1831;p70"/>
          <p:cNvSpPr txBox="1">
            <a:spLocks noGrp="1"/>
          </p:cNvSpPr>
          <p:nvPr>
            <p:ph type="subTitle" idx="1"/>
          </p:nvPr>
        </p:nvSpPr>
        <p:spPr>
          <a:xfrm>
            <a:off x="4421795" y="1502599"/>
            <a:ext cx="3440700" cy="863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Create</a:t>
            </a:r>
            <a:r>
              <a:rPr lang="ar-EG" dirty="0"/>
              <a:t> </a:t>
            </a:r>
            <a:r>
              <a:rPr lang="en-US" dirty="0"/>
              <a:t>a model which has a high accuracy level of detecting the lesion.</a:t>
            </a:r>
            <a:endParaRPr dirty="0"/>
          </a:p>
        </p:txBody>
      </p:sp>
      <p:sp>
        <p:nvSpPr>
          <p:cNvPr id="1833" name="Google Shape;1833;p70"/>
          <p:cNvSpPr txBox="1">
            <a:spLocks noGrp="1"/>
          </p:cNvSpPr>
          <p:nvPr>
            <p:ph type="subTitle" idx="4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834" name="Google Shape;1834;p70"/>
          <p:cNvSpPr txBox="1">
            <a:spLocks noGrp="1"/>
          </p:cNvSpPr>
          <p:nvPr>
            <p:ph type="subTitle" idx="6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23" name="Google Shape;1831;p70">
            <a:extLst>
              <a:ext uri="{FF2B5EF4-FFF2-40B4-BE49-F238E27FC236}">
                <a16:creationId xmlns:a16="http://schemas.microsoft.com/office/drawing/2014/main" id="{4EC9B328-A6BA-7C84-B683-92B1BF0912E3}"/>
              </a:ext>
            </a:extLst>
          </p:cNvPr>
          <p:cNvSpPr txBox="1">
            <a:spLocks/>
          </p:cNvSpPr>
          <p:nvPr/>
        </p:nvSpPr>
        <p:spPr>
          <a:xfrm>
            <a:off x="4421795" y="2593549"/>
            <a:ext cx="3655403" cy="86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b="1" dirty="0"/>
              <a:t>Deep Hybrid Model</a:t>
            </a:r>
            <a:r>
              <a:rPr lang="en-US" dirty="0"/>
              <a:t> </a:t>
            </a:r>
            <a:r>
              <a:rPr lang="en-US" b="1" dirty="0"/>
              <a:t>(DL + ML)</a:t>
            </a:r>
          </a:p>
          <a:p>
            <a:pPr marL="0" indent="0"/>
            <a:r>
              <a:rPr lang="en-US" sz="1400" dirty="0"/>
              <a:t>MobileNetv2 + </a:t>
            </a:r>
          </a:p>
          <a:p>
            <a:pPr marL="0" indent="0"/>
            <a:r>
              <a:rPr lang="en-US" sz="1400" dirty="0"/>
              <a:t>(Logistic Regression &amp; Random Forest)</a:t>
            </a:r>
          </a:p>
        </p:txBody>
      </p:sp>
    </p:spTree>
    <p:extLst>
      <p:ext uri="{BB962C8B-B14F-4D97-AF65-F5344CB8AC3E}">
        <p14:creationId xmlns:p14="http://schemas.microsoft.com/office/powerpoint/2010/main" val="99146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Model</a:t>
            </a:r>
            <a:endParaRPr dirty="0"/>
          </a:p>
        </p:txBody>
      </p:sp>
      <p:sp>
        <p:nvSpPr>
          <p:cNvPr id="456" name="Google Shape;456;p43"/>
          <p:cNvSpPr txBox="1">
            <a:spLocks noGrp="1"/>
          </p:cNvSpPr>
          <p:nvPr>
            <p:ph type="title" idx="2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2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7"/>
          <p:cNvSpPr txBox="1">
            <a:spLocks noGrp="1"/>
          </p:cNvSpPr>
          <p:nvPr>
            <p:ph type="title"/>
          </p:nvPr>
        </p:nvSpPr>
        <p:spPr>
          <a:xfrm>
            <a:off x="155937" y="1043008"/>
            <a:ext cx="5208209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Data-Set</a:t>
            </a:r>
            <a:endParaRPr dirty="0"/>
          </a:p>
        </p:txBody>
      </p:sp>
      <p:sp>
        <p:nvSpPr>
          <p:cNvPr id="757" name="Google Shape;757;p47"/>
          <p:cNvSpPr/>
          <p:nvPr/>
        </p:nvSpPr>
        <p:spPr>
          <a:xfrm flipV="1">
            <a:off x="333151" y="1570431"/>
            <a:ext cx="146729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31;p70">
            <a:extLst>
              <a:ext uri="{FF2B5EF4-FFF2-40B4-BE49-F238E27FC236}">
                <a16:creationId xmlns:a16="http://schemas.microsoft.com/office/drawing/2014/main" id="{738958CA-F7FD-0A6B-BAFA-4C4B5E3582B3}"/>
              </a:ext>
            </a:extLst>
          </p:cNvPr>
          <p:cNvSpPr txBox="1">
            <a:spLocks/>
          </p:cNvSpPr>
          <p:nvPr/>
        </p:nvSpPr>
        <p:spPr>
          <a:xfrm>
            <a:off x="198475" y="1746424"/>
            <a:ext cx="5117804" cy="290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b="1" dirty="0"/>
              <a:t>PAD-UFES-20: </a:t>
            </a:r>
            <a:br>
              <a:rPr lang="en-US" sz="1400" b="1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Dataset composed of patient data and clinical images collected from smartphones.  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consists of </a:t>
            </a:r>
            <a:r>
              <a:rPr lang="en-US" sz="1400" b="1" dirty="0"/>
              <a:t>2298</a:t>
            </a:r>
            <a:r>
              <a:rPr lang="en-US" sz="1400" dirty="0"/>
              <a:t> images and </a:t>
            </a:r>
            <a:r>
              <a:rPr lang="en-US" sz="1400" b="1" dirty="0"/>
              <a:t>6</a:t>
            </a:r>
            <a:r>
              <a:rPr lang="en-US" sz="1400" dirty="0"/>
              <a:t> classes:</a:t>
            </a:r>
            <a:br>
              <a:rPr lang="en-US" sz="1400" dirty="0"/>
            </a:br>
            <a:r>
              <a:rPr lang="en-US" sz="1400" b="1" dirty="0"/>
              <a:t>ACK</a:t>
            </a:r>
            <a:r>
              <a:rPr lang="en-US" sz="1400" dirty="0"/>
              <a:t>, </a:t>
            </a:r>
            <a:r>
              <a:rPr lang="en-US" sz="1400" b="1" dirty="0"/>
              <a:t>BCC</a:t>
            </a:r>
            <a:r>
              <a:rPr lang="en-US" sz="1400" dirty="0"/>
              <a:t>, </a:t>
            </a:r>
            <a:r>
              <a:rPr lang="en-US" sz="1400" b="1" dirty="0"/>
              <a:t>MEL</a:t>
            </a:r>
            <a:r>
              <a:rPr lang="en-US" sz="1400" dirty="0"/>
              <a:t>, </a:t>
            </a:r>
            <a:r>
              <a:rPr lang="en-US" sz="1400" b="1" dirty="0"/>
              <a:t>NEV</a:t>
            </a:r>
            <a:r>
              <a:rPr lang="en-US" sz="1400" dirty="0"/>
              <a:t>, </a:t>
            </a:r>
            <a:r>
              <a:rPr lang="en-US" sz="1400" b="1" dirty="0"/>
              <a:t>SCC</a:t>
            </a:r>
            <a:r>
              <a:rPr lang="en-US" sz="1400" dirty="0"/>
              <a:t>, </a:t>
            </a:r>
            <a:r>
              <a:rPr lang="en-US" sz="1400" b="1" dirty="0"/>
              <a:t>SEK</a:t>
            </a:r>
            <a:r>
              <a:rPr lang="en-US" sz="1400" dirty="0"/>
              <a:t> 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u="sng" dirty="0"/>
              <a:t>metadata</a:t>
            </a:r>
            <a:r>
              <a:rPr lang="en-US" sz="1400" dirty="0"/>
              <a:t> associated with each image is composed of </a:t>
            </a:r>
            <a:r>
              <a:rPr lang="en-US" sz="1400" b="1" dirty="0"/>
              <a:t>26</a:t>
            </a:r>
            <a:r>
              <a:rPr lang="en-US" sz="1400" dirty="0"/>
              <a:t> attributes: </a:t>
            </a:r>
            <a:br>
              <a:rPr lang="en-US" sz="1400" dirty="0"/>
            </a:br>
            <a:r>
              <a:rPr lang="en-US" sz="1400" b="1" dirty="0"/>
              <a:t>21</a:t>
            </a:r>
            <a:r>
              <a:rPr lang="en-US" sz="1400" dirty="0"/>
              <a:t> patient clinical features, </a:t>
            </a:r>
            <a:r>
              <a:rPr lang="en-US" sz="1400" b="1" dirty="0"/>
              <a:t>4</a:t>
            </a:r>
            <a:r>
              <a:rPr lang="en-US" sz="1400" dirty="0"/>
              <a:t> identifying features (</a:t>
            </a:r>
            <a:r>
              <a:rPr lang="en-US" sz="1400" b="1" u="sng" dirty="0"/>
              <a:t>patient ID</a:t>
            </a:r>
            <a:r>
              <a:rPr lang="en-US" sz="1400" dirty="0"/>
              <a:t>, </a:t>
            </a:r>
            <a:r>
              <a:rPr lang="en-US" sz="1400" b="1" u="sng" dirty="0"/>
              <a:t>lesion ID</a:t>
            </a:r>
            <a:r>
              <a:rPr lang="en-US" sz="1400" dirty="0"/>
              <a:t>, </a:t>
            </a:r>
            <a:r>
              <a:rPr lang="en-US" sz="1400" b="1" u="sng" dirty="0"/>
              <a:t>Image ID</a:t>
            </a:r>
            <a:r>
              <a:rPr lang="en-US" sz="1400" dirty="0"/>
              <a:t>, and if the sample is </a:t>
            </a:r>
            <a:r>
              <a:rPr lang="en-US" sz="1400" b="1" dirty="0"/>
              <a:t>biopsy</a:t>
            </a:r>
            <a:r>
              <a:rPr lang="en-US" sz="1400" dirty="0"/>
              <a:t> proven), and a </a:t>
            </a:r>
            <a:r>
              <a:rPr lang="en-US" sz="1400" b="1" dirty="0"/>
              <a:t>diagnostic label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indent="0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8" name="Picture 7" descr="A picture containing fruit, red&#10;&#10;Description automatically generated">
            <a:extLst>
              <a:ext uri="{FF2B5EF4-FFF2-40B4-BE49-F238E27FC236}">
                <a16:creationId xmlns:a16="http://schemas.microsoft.com/office/drawing/2014/main" id="{93893E9C-9CCE-13CB-573D-1D2C7513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62" y="594712"/>
            <a:ext cx="1930608" cy="193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CB9DC3-F661-5B55-E2BA-7EB301CC5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862" y="2716706"/>
            <a:ext cx="1930608" cy="1930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08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2328;p86">
            <a:extLst>
              <a:ext uri="{FF2B5EF4-FFF2-40B4-BE49-F238E27FC236}">
                <a16:creationId xmlns:a16="http://schemas.microsoft.com/office/drawing/2014/main" id="{45F9981D-A7C3-2539-093C-BE2E696E690F}"/>
              </a:ext>
            </a:extLst>
          </p:cNvPr>
          <p:cNvSpPr/>
          <p:nvPr/>
        </p:nvSpPr>
        <p:spPr>
          <a:xfrm rot="-794793">
            <a:off x="6115386" y="3324706"/>
            <a:ext cx="2504853" cy="1262694"/>
          </a:xfrm>
          <a:custGeom>
            <a:avLst/>
            <a:gdLst/>
            <a:ahLst/>
            <a:cxnLst/>
            <a:rect l="l" t="t" r="r" b="b"/>
            <a:pathLst>
              <a:path w="87595" h="67501" extrusionOk="0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329;p86">
            <a:extLst>
              <a:ext uri="{FF2B5EF4-FFF2-40B4-BE49-F238E27FC236}">
                <a16:creationId xmlns:a16="http://schemas.microsoft.com/office/drawing/2014/main" id="{D3C1BC56-09B1-86E2-5F77-BE64CC237B99}"/>
              </a:ext>
            </a:extLst>
          </p:cNvPr>
          <p:cNvSpPr/>
          <p:nvPr/>
        </p:nvSpPr>
        <p:spPr>
          <a:xfrm rot="-794793">
            <a:off x="6115386" y="1495906"/>
            <a:ext cx="2504853" cy="1262694"/>
          </a:xfrm>
          <a:custGeom>
            <a:avLst/>
            <a:gdLst/>
            <a:ahLst/>
            <a:cxnLst/>
            <a:rect l="l" t="t" r="r" b="b"/>
            <a:pathLst>
              <a:path w="87595" h="67501" extrusionOk="0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332;p86">
            <a:extLst>
              <a:ext uri="{FF2B5EF4-FFF2-40B4-BE49-F238E27FC236}">
                <a16:creationId xmlns:a16="http://schemas.microsoft.com/office/drawing/2014/main" id="{1E8A891F-E28C-D49D-77F8-109322E1DD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2042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 Methodology</a:t>
            </a:r>
            <a:endParaRPr dirty="0"/>
          </a:p>
        </p:txBody>
      </p:sp>
      <p:sp>
        <p:nvSpPr>
          <p:cNvPr id="88" name="Google Shape;2333;p86">
            <a:extLst>
              <a:ext uri="{FF2B5EF4-FFF2-40B4-BE49-F238E27FC236}">
                <a16:creationId xmlns:a16="http://schemas.microsoft.com/office/drawing/2014/main" id="{82AFF485-5C48-98F9-1ABD-605118835C1F}"/>
              </a:ext>
            </a:extLst>
          </p:cNvPr>
          <p:cNvSpPr/>
          <p:nvPr/>
        </p:nvSpPr>
        <p:spPr>
          <a:xfrm>
            <a:off x="2737117" y="918855"/>
            <a:ext cx="358858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2335;p86">
            <a:extLst>
              <a:ext uri="{FF2B5EF4-FFF2-40B4-BE49-F238E27FC236}">
                <a16:creationId xmlns:a16="http://schemas.microsoft.com/office/drawing/2014/main" id="{EE4B0597-F5A9-24C8-BEE3-22F8206D97CA}"/>
              </a:ext>
            </a:extLst>
          </p:cNvPr>
          <p:cNvSpPr txBox="1"/>
          <p:nvPr/>
        </p:nvSpPr>
        <p:spPr>
          <a:xfrm>
            <a:off x="6400547" y="1965470"/>
            <a:ext cx="1870500" cy="60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Deep Hybrid Model </a:t>
            </a: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(MobileNetv2+ML Classifier)</a:t>
            </a:r>
          </a:p>
        </p:txBody>
      </p:sp>
      <p:sp>
        <p:nvSpPr>
          <p:cNvPr id="90" name="Google Shape;2337;p86">
            <a:extLst>
              <a:ext uri="{FF2B5EF4-FFF2-40B4-BE49-F238E27FC236}">
                <a16:creationId xmlns:a16="http://schemas.microsoft.com/office/drawing/2014/main" id="{2D45E0A3-D12F-E50E-67A8-9F981CBABD25}"/>
              </a:ext>
            </a:extLst>
          </p:cNvPr>
          <p:cNvSpPr txBox="1"/>
          <p:nvPr/>
        </p:nvSpPr>
        <p:spPr>
          <a:xfrm>
            <a:off x="6325696" y="3759274"/>
            <a:ext cx="2099803" cy="68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Hyper + 2 Dense Layers</a:t>
            </a: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(The Approved Scenario)</a:t>
            </a:r>
          </a:p>
        </p:txBody>
      </p:sp>
      <p:sp>
        <p:nvSpPr>
          <p:cNvPr id="91" name="Google Shape;2340;p86">
            <a:extLst>
              <a:ext uri="{FF2B5EF4-FFF2-40B4-BE49-F238E27FC236}">
                <a16:creationId xmlns:a16="http://schemas.microsoft.com/office/drawing/2014/main" id="{714EBD78-15FF-7269-92D3-9359A6B55E3E}"/>
              </a:ext>
            </a:extLst>
          </p:cNvPr>
          <p:cNvSpPr/>
          <p:nvPr/>
        </p:nvSpPr>
        <p:spPr>
          <a:xfrm>
            <a:off x="6325697" y="1381425"/>
            <a:ext cx="2020200" cy="468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2341;p86">
            <a:extLst>
              <a:ext uri="{FF2B5EF4-FFF2-40B4-BE49-F238E27FC236}">
                <a16:creationId xmlns:a16="http://schemas.microsoft.com/office/drawing/2014/main" id="{A7A84864-B267-3332-E126-483ACBF1E65B}"/>
              </a:ext>
            </a:extLst>
          </p:cNvPr>
          <p:cNvSpPr txBox="1"/>
          <p:nvPr/>
        </p:nvSpPr>
        <p:spPr>
          <a:xfrm>
            <a:off x="6496097" y="148430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Scenario 3</a:t>
            </a:r>
            <a:b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5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85.6%</a:t>
            </a:r>
          </a:p>
        </p:txBody>
      </p:sp>
      <p:sp>
        <p:nvSpPr>
          <p:cNvPr id="93" name="Google Shape;2342;p86">
            <a:extLst>
              <a:ext uri="{FF2B5EF4-FFF2-40B4-BE49-F238E27FC236}">
                <a16:creationId xmlns:a16="http://schemas.microsoft.com/office/drawing/2014/main" id="{F13FC776-4460-841C-02DC-42117235B86C}"/>
              </a:ext>
            </a:extLst>
          </p:cNvPr>
          <p:cNvSpPr/>
          <p:nvPr/>
        </p:nvSpPr>
        <p:spPr>
          <a:xfrm>
            <a:off x="6325697" y="3187089"/>
            <a:ext cx="2020200" cy="468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343;p86">
            <a:extLst>
              <a:ext uri="{FF2B5EF4-FFF2-40B4-BE49-F238E27FC236}">
                <a16:creationId xmlns:a16="http://schemas.microsoft.com/office/drawing/2014/main" id="{FBDEBC9F-A378-D812-BB48-02EB56A8153D}"/>
              </a:ext>
            </a:extLst>
          </p:cNvPr>
          <p:cNvSpPr txBox="1"/>
          <p:nvPr/>
        </p:nvSpPr>
        <p:spPr>
          <a:xfrm>
            <a:off x="6496097" y="3289976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Scenario 6</a:t>
            </a:r>
            <a:b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5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95.6%</a:t>
            </a:r>
          </a:p>
        </p:txBody>
      </p:sp>
      <p:sp>
        <p:nvSpPr>
          <p:cNvPr id="95" name="Google Shape;2328;p86">
            <a:extLst>
              <a:ext uri="{FF2B5EF4-FFF2-40B4-BE49-F238E27FC236}">
                <a16:creationId xmlns:a16="http://schemas.microsoft.com/office/drawing/2014/main" id="{C3A05FCC-BD91-C941-557D-D149A8CF9467}"/>
              </a:ext>
            </a:extLst>
          </p:cNvPr>
          <p:cNvSpPr/>
          <p:nvPr/>
        </p:nvSpPr>
        <p:spPr>
          <a:xfrm rot="-794793">
            <a:off x="581455" y="3324706"/>
            <a:ext cx="2504853" cy="1262694"/>
          </a:xfrm>
          <a:custGeom>
            <a:avLst/>
            <a:gdLst/>
            <a:ahLst/>
            <a:cxnLst/>
            <a:rect l="l" t="t" r="r" b="b"/>
            <a:pathLst>
              <a:path w="87595" h="67501" extrusionOk="0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329;p86">
            <a:extLst>
              <a:ext uri="{FF2B5EF4-FFF2-40B4-BE49-F238E27FC236}">
                <a16:creationId xmlns:a16="http://schemas.microsoft.com/office/drawing/2014/main" id="{A77409B7-981B-DFEC-6BBC-0E1D155226F2}"/>
              </a:ext>
            </a:extLst>
          </p:cNvPr>
          <p:cNvSpPr/>
          <p:nvPr/>
        </p:nvSpPr>
        <p:spPr>
          <a:xfrm rot="-794793">
            <a:off x="581455" y="1495906"/>
            <a:ext cx="2504853" cy="1262694"/>
          </a:xfrm>
          <a:custGeom>
            <a:avLst/>
            <a:gdLst/>
            <a:ahLst/>
            <a:cxnLst/>
            <a:rect l="l" t="t" r="r" b="b"/>
            <a:pathLst>
              <a:path w="87595" h="67501" extrusionOk="0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335;p86">
            <a:extLst>
              <a:ext uri="{FF2B5EF4-FFF2-40B4-BE49-F238E27FC236}">
                <a16:creationId xmlns:a16="http://schemas.microsoft.com/office/drawing/2014/main" id="{66645880-8420-5BD6-7656-E6A02AEDF9FC}"/>
              </a:ext>
            </a:extLst>
          </p:cNvPr>
          <p:cNvSpPr txBox="1"/>
          <p:nvPr/>
        </p:nvSpPr>
        <p:spPr>
          <a:xfrm>
            <a:off x="866616" y="1952900"/>
            <a:ext cx="1870500" cy="68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Applying 10 pre-trained models to our dataset</a:t>
            </a:r>
            <a:b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(IMG+Meta)</a:t>
            </a:r>
          </a:p>
        </p:txBody>
      </p:sp>
      <p:sp>
        <p:nvSpPr>
          <p:cNvPr id="98" name="Google Shape;2337;p86">
            <a:extLst>
              <a:ext uri="{FF2B5EF4-FFF2-40B4-BE49-F238E27FC236}">
                <a16:creationId xmlns:a16="http://schemas.microsoft.com/office/drawing/2014/main" id="{C3D4F14C-B122-2064-D8B7-43062C562CA7}"/>
              </a:ext>
            </a:extLst>
          </p:cNvPr>
          <p:cNvSpPr txBox="1"/>
          <p:nvPr/>
        </p:nvSpPr>
        <p:spPr>
          <a:xfrm>
            <a:off x="866616" y="3759273"/>
            <a:ext cx="1870500" cy="68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Deep Hybrid Model </a:t>
            </a: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(MobileNetv2+ML Classifier +Weighted Avg)</a:t>
            </a:r>
          </a:p>
        </p:txBody>
      </p:sp>
      <p:sp>
        <p:nvSpPr>
          <p:cNvPr id="99" name="Google Shape;2340;p86">
            <a:extLst>
              <a:ext uri="{FF2B5EF4-FFF2-40B4-BE49-F238E27FC236}">
                <a16:creationId xmlns:a16="http://schemas.microsoft.com/office/drawing/2014/main" id="{5CF84662-1F9E-846A-0F3D-77A830D9AF37}"/>
              </a:ext>
            </a:extLst>
          </p:cNvPr>
          <p:cNvSpPr/>
          <p:nvPr/>
        </p:nvSpPr>
        <p:spPr>
          <a:xfrm>
            <a:off x="791766" y="1381425"/>
            <a:ext cx="2020200" cy="468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2341;p86">
            <a:extLst>
              <a:ext uri="{FF2B5EF4-FFF2-40B4-BE49-F238E27FC236}">
                <a16:creationId xmlns:a16="http://schemas.microsoft.com/office/drawing/2014/main" id="{D86AE306-87B4-4916-8F9E-DF86E2DD76C3}"/>
              </a:ext>
            </a:extLst>
          </p:cNvPr>
          <p:cNvSpPr txBox="1"/>
          <p:nvPr/>
        </p:nvSpPr>
        <p:spPr>
          <a:xfrm>
            <a:off x="962166" y="148430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Scenario 1</a:t>
            </a:r>
            <a:b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5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79.1%</a:t>
            </a:r>
          </a:p>
        </p:txBody>
      </p:sp>
      <p:sp>
        <p:nvSpPr>
          <p:cNvPr id="101" name="Google Shape;2342;p86">
            <a:extLst>
              <a:ext uri="{FF2B5EF4-FFF2-40B4-BE49-F238E27FC236}">
                <a16:creationId xmlns:a16="http://schemas.microsoft.com/office/drawing/2014/main" id="{A333C862-7D54-1FDC-9CCE-1E595A092595}"/>
              </a:ext>
            </a:extLst>
          </p:cNvPr>
          <p:cNvSpPr/>
          <p:nvPr/>
        </p:nvSpPr>
        <p:spPr>
          <a:xfrm>
            <a:off x="791766" y="3187089"/>
            <a:ext cx="2020200" cy="468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2343;p86">
            <a:extLst>
              <a:ext uri="{FF2B5EF4-FFF2-40B4-BE49-F238E27FC236}">
                <a16:creationId xmlns:a16="http://schemas.microsoft.com/office/drawing/2014/main" id="{5F51F051-4978-65FF-DF9C-12CFBA06EF68}"/>
              </a:ext>
            </a:extLst>
          </p:cNvPr>
          <p:cNvSpPr txBox="1"/>
          <p:nvPr/>
        </p:nvSpPr>
        <p:spPr>
          <a:xfrm>
            <a:off x="962166" y="3289976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Scenario 4</a:t>
            </a:r>
            <a:b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5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86.9%</a:t>
            </a:r>
          </a:p>
        </p:txBody>
      </p:sp>
      <p:sp>
        <p:nvSpPr>
          <p:cNvPr id="103" name="Google Shape;2328;p86">
            <a:extLst>
              <a:ext uri="{FF2B5EF4-FFF2-40B4-BE49-F238E27FC236}">
                <a16:creationId xmlns:a16="http://schemas.microsoft.com/office/drawing/2014/main" id="{88991F3F-823F-15D3-5F4E-96F51CBCE817}"/>
              </a:ext>
            </a:extLst>
          </p:cNvPr>
          <p:cNvSpPr/>
          <p:nvPr/>
        </p:nvSpPr>
        <p:spPr>
          <a:xfrm rot="-794793">
            <a:off x="3351589" y="3324706"/>
            <a:ext cx="2504853" cy="1262694"/>
          </a:xfrm>
          <a:custGeom>
            <a:avLst/>
            <a:gdLst/>
            <a:ahLst/>
            <a:cxnLst/>
            <a:rect l="l" t="t" r="r" b="b"/>
            <a:pathLst>
              <a:path w="87595" h="67501" extrusionOk="0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2329;p86">
            <a:extLst>
              <a:ext uri="{FF2B5EF4-FFF2-40B4-BE49-F238E27FC236}">
                <a16:creationId xmlns:a16="http://schemas.microsoft.com/office/drawing/2014/main" id="{E94ADC53-3D82-D47F-8718-37F0542BA2F9}"/>
              </a:ext>
            </a:extLst>
          </p:cNvPr>
          <p:cNvSpPr/>
          <p:nvPr/>
        </p:nvSpPr>
        <p:spPr>
          <a:xfrm rot="-794793">
            <a:off x="3351589" y="1495906"/>
            <a:ext cx="2504853" cy="1262694"/>
          </a:xfrm>
          <a:custGeom>
            <a:avLst/>
            <a:gdLst/>
            <a:ahLst/>
            <a:cxnLst/>
            <a:rect l="l" t="t" r="r" b="b"/>
            <a:pathLst>
              <a:path w="87595" h="67501" extrusionOk="0">
                <a:moveTo>
                  <a:pt x="19972" y="1"/>
                </a:moveTo>
                <a:cubicBezTo>
                  <a:pt x="17352" y="1"/>
                  <a:pt x="14831" y="636"/>
                  <a:pt x="12657" y="2190"/>
                </a:cubicBezTo>
                <a:cubicBezTo>
                  <a:pt x="9148" y="4697"/>
                  <a:pt x="6467" y="7804"/>
                  <a:pt x="4587" y="11263"/>
                </a:cubicBezTo>
                <a:cubicBezTo>
                  <a:pt x="351" y="18957"/>
                  <a:pt x="0" y="28456"/>
                  <a:pt x="2707" y="37253"/>
                </a:cubicBezTo>
                <a:cubicBezTo>
                  <a:pt x="7018" y="51163"/>
                  <a:pt x="17620" y="61589"/>
                  <a:pt x="31655" y="65699"/>
                </a:cubicBezTo>
                <a:cubicBezTo>
                  <a:pt x="35760" y="66906"/>
                  <a:pt x="40196" y="67500"/>
                  <a:pt x="44719" y="67500"/>
                </a:cubicBezTo>
                <a:cubicBezTo>
                  <a:pt x="60105" y="67500"/>
                  <a:pt x="76494" y="60626"/>
                  <a:pt x="84262" y="47629"/>
                </a:cubicBezTo>
                <a:cubicBezTo>
                  <a:pt x="85565" y="45449"/>
                  <a:pt x="86517" y="43018"/>
                  <a:pt x="86993" y="40511"/>
                </a:cubicBezTo>
                <a:cubicBezTo>
                  <a:pt x="87595" y="37479"/>
                  <a:pt x="87495" y="34346"/>
                  <a:pt x="86517" y="31414"/>
                </a:cubicBezTo>
                <a:cubicBezTo>
                  <a:pt x="84888" y="26576"/>
                  <a:pt x="80953" y="22742"/>
                  <a:pt x="76492" y="20236"/>
                </a:cubicBezTo>
                <a:cubicBezTo>
                  <a:pt x="69048" y="16025"/>
                  <a:pt x="60327" y="15248"/>
                  <a:pt x="52382" y="12291"/>
                </a:cubicBezTo>
                <a:cubicBezTo>
                  <a:pt x="46016" y="9910"/>
                  <a:pt x="37870" y="6827"/>
                  <a:pt x="31930" y="3519"/>
                </a:cubicBezTo>
                <a:cubicBezTo>
                  <a:pt x="28322" y="1524"/>
                  <a:pt x="24028" y="1"/>
                  <a:pt x="199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2335;p86">
            <a:extLst>
              <a:ext uri="{FF2B5EF4-FFF2-40B4-BE49-F238E27FC236}">
                <a16:creationId xmlns:a16="http://schemas.microsoft.com/office/drawing/2014/main" id="{4760739B-86B0-57F6-469B-DD489B0E2B4C}"/>
              </a:ext>
            </a:extLst>
          </p:cNvPr>
          <p:cNvSpPr txBox="1"/>
          <p:nvPr/>
        </p:nvSpPr>
        <p:spPr>
          <a:xfrm>
            <a:off x="3636750" y="1965471"/>
            <a:ext cx="1870500" cy="60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Adding another 2 Dense Layers</a:t>
            </a:r>
            <a:b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(EfficientNetB4)</a:t>
            </a:r>
          </a:p>
        </p:txBody>
      </p:sp>
      <p:sp>
        <p:nvSpPr>
          <p:cNvPr id="106" name="Google Shape;2337;p86">
            <a:extLst>
              <a:ext uri="{FF2B5EF4-FFF2-40B4-BE49-F238E27FC236}">
                <a16:creationId xmlns:a16="http://schemas.microsoft.com/office/drawing/2014/main" id="{A1FA3F76-CC89-1B8D-E514-CBC098CB67E4}"/>
              </a:ext>
            </a:extLst>
          </p:cNvPr>
          <p:cNvSpPr txBox="1"/>
          <p:nvPr/>
        </p:nvSpPr>
        <p:spPr>
          <a:xfrm>
            <a:off x="3579628" y="3554811"/>
            <a:ext cx="2020200" cy="103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Concatenate</a:t>
            </a: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Pass all features to one Machine Learning Classifier</a:t>
            </a:r>
          </a:p>
        </p:txBody>
      </p:sp>
      <p:sp>
        <p:nvSpPr>
          <p:cNvPr id="107" name="Google Shape;2340;p86">
            <a:extLst>
              <a:ext uri="{FF2B5EF4-FFF2-40B4-BE49-F238E27FC236}">
                <a16:creationId xmlns:a16="http://schemas.microsoft.com/office/drawing/2014/main" id="{2B044E0E-1E01-E469-50D3-FB5C030757D3}"/>
              </a:ext>
            </a:extLst>
          </p:cNvPr>
          <p:cNvSpPr/>
          <p:nvPr/>
        </p:nvSpPr>
        <p:spPr>
          <a:xfrm>
            <a:off x="3561900" y="1381425"/>
            <a:ext cx="2020200" cy="468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2341;p86">
            <a:extLst>
              <a:ext uri="{FF2B5EF4-FFF2-40B4-BE49-F238E27FC236}">
                <a16:creationId xmlns:a16="http://schemas.microsoft.com/office/drawing/2014/main" id="{F7FB0EA8-B8BB-1276-99E3-A39E9F47B784}"/>
              </a:ext>
            </a:extLst>
          </p:cNvPr>
          <p:cNvSpPr txBox="1"/>
          <p:nvPr/>
        </p:nvSpPr>
        <p:spPr>
          <a:xfrm>
            <a:off x="3732300" y="1484300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Scenario 2</a:t>
            </a:r>
            <a:b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5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82.1%</a:t>
            </a:r>
          </a:p>
        </p:txBody>
      </p:sp>
      <p:sp>
        <p:nvSpPr>
          <p:cNvPr id="109" name="Google Shape;2342;p86">
            <a:extLst>
              <a:ext uri="{FF2B5EF4-FFF2-40B4-BE49-F238E27FC236}">
                <a16:creationId xmlns:a16="http://schemas.microsoft.com/office/drawing/2014/main" id="{E4A4EF36-39B1-22EF-855E-7670EDA2D01B}"/>
              </a:ext>
            </a:extLst>
          </p:cNvPr>
          <p:cNvSpPr/>
          <p:nvPr/>
        </p:nvSpPr>
        <p:spPr>
          <a:xfrm>
            <a:off x="3561900" y="3187089"/>
            <a:ext cx="2020200" cy="468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2343;p86">
            <a:extLst>
              <a:ext uri="{FF2B5EF4-FFF2-40B4-BE49-F238E27FC236}">
                <a16:creationId xmlns:a16="http://schemas.microsoft.com/office/drawing/2014/main" id="{7C6881A1-BF4E-508D-A5C2-76D5D7732EE0}"/>
              </a:ext>
            </a:extLst>
          </p:cNvPr>
          <p:cNvSpPr txBox="1"/>
          <p:nvPr/>
        </p:nvSpPr>
        <p:spPr>
          <a:xfrm>
            <a:off x="3732300" y="3289976"/>
            <a:ext cx="16794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Scenario 5</a:t>
            </a:r>
            <a:br>
              <a:rPr lang="en-US" sz="16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5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74.7%</a:t>
            </a:r>
          </a:p>
        </p:txBody>
      </p:sp>
    </p:spTree>
    <p:extLst>
      <p:ext uri="{BB962C8B-B14F-4D97-AF65-F5344CB8AC3E}">
        <p14:creationId xmlns:p14="http://schemas.microsoft.com/office/powerpoint/2010/main" val="117670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7"/>
          <p:cNvSpPr txBox="1">
            <a:spLocks noGrp="1"/>
          </p:cNvSpPr>
          <p:nvPr>
            <p:ph type="title"/>
          </p:nvPr>
        </p:nvSpPr>
        <p:spPr>
          <a:xfrm>
            <a:off x="724050" y="20304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Model</a:t>
            </a:r>
            <a:endParaRPr dirty="0"/>
          </a:p>
        </p:txBody>
      </p:sp>
      <p:sp>
        <p:nvSpPr>
          <p:cNvPr id="757" name="Google Shape;757;p47"/>
          <p:cNvSpPr/>
          <p:nvPr/>
        </p:nvSpPr>
        <p:spPr>
          <a:xfrm>
            <a:off x="3147236" y="779965"/>
            <a:ext cx="2828261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Picture 67" descr="Diagram&#10;&#10;Description automatically generated">
            <a:extLst>
              <a:ext uri="{FF2B5EF4-FFF2-40B4-BE49-F238E27FC236}">
                <a16:creationId xmlns:a16="http://schemas.microsoft.com/office/drawing/2014/main" id="{B2432AB7-B86E-B2F7-29B7-B4EFDAD7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9" y="992373"/>
            <a:ext cx="7889359" cy="36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02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/>
          <p:nvPr/>
        </p:nvSpPr>
        <p:spPr>
          <a:xfrm flipV="1">
            <a:off x="630869" y="1243281"/>
            <a:ext cx="256598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title"/>
          </p:nvPr>
        </p:nvSpPr>
        <p:spPr>
          <a:xfrm>
            <a:off x="448748" y="555467"/>
            <a:ext cx="3757315" cy="790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Pre-processing</a:t>
            </a:r>
            <a:endParaRPr dirty="0"/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1"/>
          </p:nvPr>
        </p:nvSpPr>
        <p:spPr>
          <a:xfrm>
            <a:off x="547983" y="1415084"/>
            <a:ext cx="4123924" cy="3426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Images:</a:t>
            </a:r>
            <a:r>
              <a:rPr lang="en-US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Convert the color of images to RGB.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Normalize images by dividing them into 255.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b="1" dirty="0"/>
              <a:t>Metadata: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Categorize meta and deal with Null values.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Sparse Encode: </a:t>
            </a:r>
            <a:r>
              <a:rPr lang="en-US" dirty="0"/>
              <a:t>Encode the string in the metadata.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b="1" dirty="0"/>
              <a:t>Split Dataset into: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80%</a:t>
            </a:r>
            <a:r>
              <a:rPr lang="en-US" dirty="0"/>
              <a:t> Train, </a:t>
            </a:r>
            <a:r>
              <a:rPr lang="en-US" b="1" dirty="0"/>
              <a:t>10%</a:t>
            </a:r>
            <a:r>
              <a:rPr lang="en-US" dirty="0"/>
              <a:t> Validation, </a:t>
            </a:r>
            <a:r>
              <a:rPr lang="en-US" b="1" dirty="0"/>
              <a:t>10%</a:t>
            </a:r>
            <a:r>
              <a:rPr lang="en-US" dirty="0"/>
              <a:t> Test.</a:t>
            </a:r>
          </a:p>
        </p:txBody>
      </p:sp>
      <p:grpSp>
        <p:nvGrpSpPr>
          <p:cNvPr id="81" name="Google Shape;1167;p55">
            <a:extLst>
              <a:ext uri="{FF2B5EF4-FFF2-40B4-BE49-F238E27FC236}">
                <a16:creationId xmlns:a16="http://schemas.microsoft.com/office/drawing/2014/main" id="{099FC96F-97F0-A30C-7D91-29A92D90D21F}"/>
              </a:ext>
            </a:extLst>
          </p:cNvPr>
          <p:cNvGrpSpPr/>
          <p:nvPr/>
        </p:nvGrpSpPr>
        <p:grpSpPr>
          <a:xfrm>
            <a:off x="5113146" y="1289001"/>
            <a:ext cx="3382029" cy="2992839"/>
            <a:chOff x="1301925" y="606600"/>
            <a:chExt cx="4991925" cy="4417475"/>
          </a:xfrm>
        </p:grpSpPr>
        <p:sp>
          <p:nvSpPr>
            <p:cNvPr id="82" name="Google Shape;1168;p55">
              <a:extLst>
                <a:ext uri="{FF2B5EF4-FFF2-40B4-BE49-F238E27FC236}">
                  <a16:creationId xmlns:a16="http://schemas.microsoft.com/office/drawing/2014/main" id="{4DDF6ECB-1938-101A-E857-A92C160B9A12}"/>
                </a:ext>
              </a:extLst>
            </p:cNvPr>
            <p:cNvSpPr/>
            <p:nvPr/>
          </p:nvSpPr>
          <p:spPr>
            <a:xfrm>
              <a:off x="1301925" y="2240375"/>
              <a:ext cx="4988600" cy="2783700"/>
            </a:xfrm>
            <a:custGeom>
              <a:avLst/>
              <a:gdLst/>
              <a:ahLst/>
              <a:cxnLst/>
              <a:rect l="l" t="t" r="r" b="b"/>
              <a:pathLst>
                <a:path w="199544" h="111348" extrusionOk="0">
                  <a:moveTo>
                    <a:pt x="99772" y="1"/>
                  </a:moveTo>
                  <a:cubicBezTo>
                    <a:pt x="44666" y="1"/>
                    <a:pt x="1" y="24919"/>
                    <a:pt x="1" y="55674"/>
                  </a:cubicBezTo>
                  <a:cubicBezTo>
                    <a:pt x="1" y="86429"/>
                    <a:pt x="44666" y="111347"/>
                    <a:pt x="99772" y="111347"/>
                  </a:cubicBezTo>
                  <a:cubicBezTo>
                    <a:pt x="154878" y="111347"/>
                    <a:pt x="199543" y="86429"/>
                    <a:pt x="199543" y="55674"/>
                  </a:cubicBezTo>
                  <a:cubicBezTo>
                    <a:pt x="199543" y="24919"/>
                    <a:pt x="154878" y="1"/>
                    <a:pt x="99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69;p55">
              <a:extLst>
                <a:ext uri="{FF2B5EF4-FFF2-40B4-BE49-F238E27FC236}">
                  <a16:creationId xmlns:a16="http://schemas.microsoft.com/office/drawing/2014/main" id="{0C0D7E3B-EB13-DF8C-6EBE-072FFB5576B7}"/>
                </a:ext>
              </a:extLst>
            </p:cNvPr>
            <p:cNvSpPr/>
            <p:nvPr/>
          </p:nvSpPr>
          <p:spPr>
            <a:xfrm>
              <a:off x="2974800" y="2655675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4" y="1"/>
                    <a:pt x="0" y="5571"/>
                    <a:pt x="0" y="12476"/>
                  </a:cubicBezTo>
                  <a:cubicBezTo>
                    <a:pt x="0" y="19381"/>
                    <a:pt x="9674" y="24952"/>
                    <a:pt x="21616" y="24952"/>
                  </a:cubicBezTo>
                  <a:cubicBezTo>
                    <a:pt x="33558" y="24952"/>
                    <a:pt x="43231" y="19381"/>
                    <a:pt x="43231" y="12476"/>
                  </a:cubicBezTo>
                  <a:cubicBezTo>
                    <a:pt x="43231" y="5571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70;p55">
              <a:extLst>
                <a:ext uri="{FF2B5EF4-FFF2-40B4-BE49-F238E27FC236}">
                  <a16:creationId xmlns:a16="http://schemas.microsoft.com/office/drawing/2014/main" id="{EF286CDF-FA0E-D139-8721-E9DDB5D29F7D}"/>
                </a:ext>
              </a:extLst>
            </p:cNvPr>
            <p:cNvSpPr/>
            <p:nvPr/>
          </p:nvSpPr>
          <p:spPr>
            <a:xfrm>
              <a:off x="3680300" y="3458750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4" y="1"/>
                    <a:pt x="0" y="5571"/>
                    <a:pt x="0" y="12476"/>
                  </a:cubicBezTo>
                  <a:cubicBezTo>
                    <a:pt x="0" y="19348"/>
                    <a:pt x="9674" y="24952"/>
                    <a:pt x="21616" y="24952"/>
                  </a:cubicBezTo>
                  <a:cubicBezTo>
                    <a:pt x="33558" y="24952"/>
                    <a:pt x="43231" y="19348"/>
                    <a:pt x="43231" y="12476"/>
                  </a:cubicBezTo>
                  <a:cubicBezTo>
                    <a:pt x="43231" y="5571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71;p55">
              <a:extLst>
                <a:ext uri="{FF2B5EF4-FFF2-40B4-BE49-F238E27FC236}">
                  <a16:creationId xmlns:a16="http://schemas.microsoft.com/office/drawing/2014/main" id="{74934142-42E4-1F6C-FC54-13350D2A258D}"/>
                </a:ext>
              </a:extLst>
            </p:cNvPr>
            <p:cNvSpPr/>
            <p:nvPr/>
          </p:nvSpPr>
          <p:spPr>
            <a:xfrm>
              <a:off x="4491700" y="4012475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5" y="1"/>
                    <a:pt x="1" y="5605"/>
                    <a:pt x="1" y="12476"/>
                  </a:cubicBezTo>
                  <a:cubicBezTo>
                    <a:pt x="1" y="19381"/>
                    <a:pt x="9675" y="24952"/>
                    <a:pt x="21616" y="24952"/>
                  </a:cubicBezTo>
                  <a:cubicBezTo>
                    <a:pt x="33558" y="24952"/>
                    <a:pt x="43232" y="19381"/>
                    <a:pt x="43232" y="12476"/>
                  </a:cubicBezTo>
                  <a:cubicBezTo>
                    <a:pt x="43232" y="5605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72;p55">
              <a:extLst>
                <a:ext uri="{FF2B5EF4-FFF2-40B4-BE49-F238E27FC236}">
                  <a16:creationId xmlns:a16="http://schemas.microsoft.com/office/drawing/2014/main" id="{052313C4-0275-7FED-634C-BDC3D3BCB894}"/>
                </a:ext>
              </a:extLst>
            </p:cNvPr>
            <p:cNvSpPr/>
            <p:nvPr/>
          </p:nvSpPr>
          <p:spPr>
            <a:xfrm>
              <a:off x="5001250" y="3050125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4" y="1"/>
                    <a:pt x="0" y="5605"/>
                    <a:pt x="0" y="12476"/>
                  </a:cubicBezTo>
                  <a:cubicBezTo>
                    <a:pt x="0" y="19381"/>
                    <a:pt x="9674" y="24952"/>
                    <a:pt x="21616" y="24952"/>
                  </a:cubicBezTo>
                  <a:cubicBezTo>
                    <a:pt x="33557" y="24952"/>
                    <a:pt x="43231" y="19381"/>
                    <a:pt x="43231" y="12476"/>
                  </a:cubicBezTo>
                  <a:cubicBezTo>
                    <a:pt x="43231" y="5605"/>
                    <a:pt x="33557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73;p55">
              <a:extLst>
                <a:ext uri="{FF2B5EF4-FFF2-40B4-BE49-F238E27FC236}">
                  <a16:creationId xmlns:a16="http://schemas.microsoft.com/office/drawing/2014/main" id="{07C18BC7-CEBE-F682-3A3F-00CD44133B69}"/>
                </a:ext>
              </a:extLst>
            </p:cNvPr>
            <p:cNvSpPr/>
            <p:nvPr/>
          </p:nvSpPr>
          <p:spPr>
            <a:xfrm>
              <a:off x="1520425" y="3171875"/>
              <a:ext cx="1080800" cy="624650"/>
            </a:xfrm>
            <a:custGeom>
              <a:avLst/>
              <a:gdLst/>
              <a:ahLst/>
              <a:cxnLst/>
              <a:rect l="l" t="t" r="r" b="b"/>
              <a:pathLst>
                <a:path w="43232" h="24986" extrusionOk="0">
                  <a:moveTo>
                    <a:pt x="21616" y="1"/>
                  </a:moveTo>
                  <a:cubicBezTo>
                    <a:pt x="9674" y="1"/>
                    <a:pt x="0" y="5605"/>
                    <a:pt x="0" y="12476"/>
                  </a:cubicBezTo>
                  <a:cubicBezTo>
                    <a:pt x="0" y="19381"/>
                    <a:pt x="9674" y="24985"/>
                    <a:pt x="21616" y="24985"/>
                  </a:cubicBezTo>
                  <a:cubicBezTo>
                    <a:pt x="33558" y="24985"/>
                    <a:pt x="43231" y="19381"/>
                    <a:pt x="43231" y="12476"/>
                  </a:cubicBezTo>
                  <a:cubicBezTo>
                    <a:pt x="43231" y="5605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74;p55">
              <a:extLst>
                <a:ext uri="{FF2B5EF4-FFF2-40B4-BE49-F238E27FC236}">
                  <a16:creationId xmlns:a16="http://schemas.microsoft.com/office/drawing/2014/main" id="{012B7590-3F51-BEBF-5F6F-F0B4F67C2B67}"/>
                </a:ext>
              </a:extLst>
            </p:cNvPr>
            <p:cNvSpPr/>
            <p:nvPr/>
          </p:nvSpPr>
          <p:spPr>
            <a:xfrm>
              <a:off x="2241775" y="3858200"/>
              <a:ext cx="1080800" cy="623800"/>
            </a:xfrm>
            <a:custGeom>
              <a:avLst/>
              <a:gdLst/>
              <a:ahLst/>
              <a:cxnLst/>
              <a:rect l="l" t="t" r="r" b="b"/>
              <a:pathLst>
                <a:path w="43232" h="24952" extrusionOk="0">
                  <a:moveTo>
                    <a:pt x="21616" y="1"/>
                  </a:moveTo>
                  <a:cubicBezTo>
                    <a:pt x="9674" y="1"/>
                    <a:pt x="0" y="5571"/>
                    <a:pt x="0" y="12476"/>
                  </a:cubicBezTo>
                  <a:cubicBezTo>
                    <a:pt x="0" y="19348"/>
                    <a:pt x="9674" y="24952"/>
                    <a:pt x="21616" y="24952"/>
                  </a:cubicBezTo>
                  <a:cubicBezTo>
                    <a:pt x="33558" y="24952"/>
                    <a:pt x="43231" y="19348"/>
                    <a:pt x="43231" y="12476"/>
                  </a:cubicBezTo>
                  <a:cubicBezTo>
                    <a:pt x="43231" y="5571"/>
                    <a:pt x="33558" y="1"/>
                    <a:pt x="21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75;p55">
              <a:extLst>
                <a:ext uri="{FF2B5EF4-FFF2-40B4-BE49-F238E27FC236}">
                  <a16:creationId xmlns:a16="http://schemas.microsoft.com/office/drawing/2014/main" id="{0462BED2-24B2-2263-9920-DB35FAC4B83A}"/>
                </a:ext>
              </a:extLst>
            </p:cNvPr>
            <p:cNvSpPr/>
            <p:nvPr/>
          </p:nvSpPr>
          <p:spPr>
            <a:xfrm>
              <a:off x="5869375" y="2480275"/>
              <a:ext cx="424475" cy="649925"/>
            </a:xfrm>
            <a:custGeom>
              <a:avLst/>
              <a:gdLst/>
              <a:ahLst/>
              <a:cxnLst/>
              <a:rect l="l" t="t" r="r" b="b"/>
              <a:pathLst>
                <a:path w="16979" h="25997" extrusionOk="0">
                  <a:moveTo>
                    <a:pt x="12685" y="1"/>
                  </a:moveTo>
                  <a:cubicBezTo>
                    <a:pt x="9459" y="1"/>
                    <a:pt x="5742" y="3116"/>
                    <a:pt x="3569" y="6850"/>
                  </a:cubicBezTo>
                  <a:cubicBezTo>
                    <a:pt x="1201" y="10919"/>
                    <a:pt x="0" y="17024"/>
                    <a:pt x="434" y="19826"/>
                  </a:cubicBezTo>
                  <a:lnTo>
                    <a:pt x="1835" y="25997"/>
                  </a:lnTo>
                  <a:lnTo>
                    <a:pt x="2402" y="21794"/>
                  </a:lnTo>
                  <a:cubicBezTo>
                    <a:pt x="3336" y="17024"/>
                    <a:pt x="10407" y="11019"/>
                    <a:pt x="13676" y="7850"/>
                  </a:cubicBezTo>
                  <a:cubicBezTo>
                    <a:pt x="16979" y="4715"/>
                    <a:pt x="16712" y="679"/>
                    <a:pt x="13543" y="78"/>
                  </a:cubicBezTo>
                  <a:cubicBezTo>
                    <a:pt x="13262" y="26"/>
                    <a:pt x="12975" y="1"/>
                    <a:pt x="12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76;p55">
              <a:extLst>
                <a:ext uri="{FF2B5EF4-FFF2-40B4-BE49-F238E27FC236}">
                  <a16:creationId xmlns:a16="http://schemas.microsoft.com/office/drawing/2014/main" id="{0DD9717F-2DE7-CFBF-A3D3-8445A0D46D5C}"/>
                </a:ext>
              </a:extLst>
            </p:cNvPr>
            <p:cNvSpPr/>
            <p:nvPr/>
          </p:nvSpPr>
          <p:spPr>
            <a:xfrm>
              <a:off x="5869375" y="2480275"/>
              <a:ext cx="424475" cy="649925"/>
            </a:xfrm>
            <a:custGeom>
              <a:avLst/>
              <a:gdLst/>
              <a:ahLst/>
              <a:cxnLst/>
              <a:rect l="l" t="t" r="r" b="b"/>
              <a:pathLst>
                <a:path w="16979" h="25997" extrusionOk="0">
                  <a:moveTo>
                    <a:pt x="12685" y="1"/>
                  </a:moveTo>
                  <a:cubicBezTo>
                    <a:pt x="9459" y="1"/>
                    <a:pt x="5742" y="3116"/>
                    <a:pt x="3569" y="6850"/>
                  </a:cubicBezTo>
                  <a:cubicBezTo>
                    <a:pt x="1201" y="10919"/>
                    <a:pt x="0" y="17024"/>
                    <a:pt x="434" y="19826"/>
                  </a:cubicBezTo>
                  <a:lnTo>
                    <a:pt x="1835" y="25997"/>
                  </a:lnTo>
                  <a:lnTo>
                    <a:pt x="2402" y="21794"/>
                  </a:lnTo>
                  <a:cubicBezTo>
                    <a:pt x="3336" y="17024"/>
                    <a:pt x="10407" y="11019"/>
                    <a:pt x="13676" y="7850"/>
                  </a:cubicBezTo>
                  <a:cubicBezTo>
                    <a:pt x="16979" y="4715"/>
                    <a:pt x="16712" y="679"/>
                    <a:pt x="13543" y="78"/>
                  </a:cubicBezTo>
                  <a:cubicBezTo>
                    <a:pt x="13262" y="26"/>
                    <a:pt x="12975" y="1"/>
                    <a:pt x="12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77;p55">
              <a:extLst>
                <a:ext uri="{FF2B5EF4-FFF2-40B4-BE49-F238E27FC236}">
                  <a16:creationId xmlns:a16="http://schemas.microsoft.com/office/drawing/2014/main" id="{977A947F-5129-4C26-A816-787EDD1CF815}"/>
                </a:ext>
              </a:extLst>
            </p:cNvPr>
            <p:cNvSpPr/>
            <p:nvPr/>
          </p:nvSpPr>
          <p:spPr>
            <a:xfrm>
              <a:off x="5881875" y="2529075"/>
              <a:ext cx="301075" cy="543600"/>
            </a:xfrm>
            <a:custGeom>
              <a:avLst/>
              <a:gdLst/>
              <a:ahLst/>
              <a:cxnLst/>
              <a:rect l="l" t="t" r="r" b="b"/>
              <a:pathLst>
                <a:path w="12043" h="21744" extrusionOk="0">
                  <a:moveTo>
                    <a:pt x="11831" y="1"/>
                  </a:moveTo>
                  <a:cubicBezTo>
                    <a:pt x="11801" y="1"/>
                    <a:pt x="11770" y="9"/>
                    <a:pt x="11742" y="28"/>
                  </a:cubicBezTo>
                  <a:lnTo>
                    <a:pt x="11709" y="28"/>
                  </a:lnTo>
                  <a:cubicBezTo>
                    <a:pt x="7239" y="2463"/>
                    <a:pt x="501" y="11536"/>
                    <a:pt x="34" y="21510"/>
                  </a:cubicBezTo>
                  <a:cubicBezTo>
                    <a:pt x="0" y="21643"/>
                    <a:pt x="100" y="21743"/>
                    <a:pt x="201" y="21743"/>
                  </a:cubicBezTo>
                  <a:lnTo>
                    <a:pt x="267" y="21743"/>
                  </a:lnTo>
                  <a:cubicBezTo>
                    <a:pt x="367" y="21710"/>
                    <a:pt x="434" y="21643"/>
                    <a:pt x="434" y="21543"/>
                  </a:cubicBezTo>
                  <a:cubicBezTo>
                    <a:pt x="901" y="11703"/>
                    <a:pt x="7539" y="2796"/>
                    <a:pt x="11909" y="395"/>
                  </a:cubicBezTo>
                  <a:cubicBezTo>
                    <a:pt x="12009" y="361"/>
                    <a:pt x="12042" y="228"/>
                    <a:pt x="12009" y="128"/>
                  </a:cubicBezTo>
                  <a:cubicBezTo>
                    <a:pt x="11985" y="56"/>
                    <a:pt x="11909" y="1"/>
                    <a:pt x="118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78;p55">
              <a:extLst>
                <a:ext uri="{FF2B5EF4-FFF2-40B4-BE49-F238E27FC236}">
                  <a16:creationId xmlns:a16="http://schemas.microsoft.com/office/drawing/2014/main" id="{10B6D8A8-C8D6-5BDD-7316-3B0850B006C2}"/>
                </a:ext>
              </a:extLst>
            </p:cNvPr>
            <p:cNvSpPr/>
            <p:nvPr/>
          </p:nvSpPr>
          <p:spPr>
            <a:xfrm>
              <a:off x="5857700" y="2847875"/>
              <a:ext cx="362125" cy="431600"/>
            </a:xfrm>
            <a:custGeom>
              <a:avLst/>
              <a:gdLst/>
              <a:ahLst/>
              <a:cxnLst/>
              <a:rect l="l" t="t" r="r" b="b"/>
              <a:pathLst>
                <a:path w="14485" h="17264" extrusionOk="0">
                  <a:moveTo>
                    <a:pt x="10778" y="1"/>
                  </a:moveTo>
                  <a:cubicBezTo>
                    <a:pt x="10239" y="1"/>
                    <a:pt x="9645" y="80"/>
                    <a:pt x="9006" y="252"/>
                  </a:cubicBezTo>
                  <a:cubicBezTo>
                    <a:pt x="5537" y="1219"/>
                    <a:pt x="0" y="6956"/>
                    <a:pt x="100" y="14362"/>
                  </a:cubicBezTo>
                  <a:lnTo>
                    <a:pt x="1168" y="17264"/>
                  </a:lnTo>
                  <a:cubicBezTo>
                    <a:pt x="1401" y="15629"/>
                    <a:pt x="2935" y="12727"/>
                    <a:pt x="5737" y="10125"/>
                  </a:cubicBezTo>
                  <a:cubicBezTo>
                    <a:pt x="8840" y="7257"/>
                    <a:pt x="13043" y="5555"/>
                    <a:pt x="13777" y="3521"/>
                  </a:cubicBezTo>
                  <a:cubicBezTo>
                    <a:pt x="14484" y="1561"/>
                    <a:pt x="13170" y="1"/>
                    <a:pt x="10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79;p55">
              <a:extLst>
                <a:ext uri="{FF2B5EF4-FFF2-40B4-BE49-F238E27FC236}">
                  <a16:creationId xmlns:a16="http://schemas.microsoft.com/office/drawing/2014/main" id="{BC86136C-68F9-D561-1D39-120649F3D1FF}"/>
                </a:ext>
              </a:extLst>
            </p:cNvPr>
            <p:cNvSpPr/>
            <p:nvPr/>
          </p:nvSpPr>
          <p:spPr>
            <a:xfrm>
              <a:off x="5857700" y="2895025"/>
              <a:ext cx="275200" cy="345250"/>
            </a:xfrm>
            <a:custGeom>
              <a:avLst/>
              <a:gdLst/>
              <a:ahLst/>
              <a:cxnLst/>
              <a:rect l="l" t="t" r="r" b="b"/>
              <a:pathLst>
                <a:path w="11008" h="13810" extrusionOk="0">
                  <a:moveTo>
                    <a:pt x="10708" y="0"/>
                  </a:moveTo>
                  <a:cubicBezTo>
                    <a:pt x="7572" y="901"/>
                    <a:pt x="1801" y="4737"/>
                    <a:pt x="33" y="13543"/>
                  </a:cubicBezTo>
                  <a:cubicBezTo>
                    <a:pt x="0" y="13643"/>
                    <a:pt x="67" y="13777"/>
                    <a:pt x="167" y="13777"/>
                  </a:cubicBezTo>
                  <a:lnTo>
                    <a:pt x="200" y="13777"/>
                  </a:lnTo>
                  <a:cubicBezTo>
                    <a:pt x="200" y="13810"/>
                    <a:pt x="234" y="13810"/>
                    <a:pt x="267" y="13810"/>
                  </a:cubicBezTo>
                  <a:cubicBezTo>
                    <a:pt x="334" y="13777"/>
                    <a:pt x="400" y="13743"/>
                    <a:pt x="400" y="13643"/>
                  </a:cubicBezTo>
                  <a:cubicBezTo>
                    <a:pt x="2135" y="5037"/>
                    <a:pt x="7972" y="1234"/>
                    <a:pt x="10841" y="434"/>
                  </a:cubicBezTo>
                  <a:cubicBezTo>
                    <a:pt x="10941" y="400"/>
                    <a:pt x="11008" y="267"/>
                    <a:pt x="10975" y="167"/>
                  </a:cubicBezTo>
                  <a:cubicBezTo>
                    <a:pt x="10941" y="67"/>
                    <a:pt x="10841" y="0"/>
                    <a:pt x="107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80;p55">
              <a:extLst>
                <a:ext uri="{FF2B5EF4-FFF2-40B4-BE49-F238E27FC236}">
                  <a16:creationId xmlns:a16="http://schemas.microsoft.com/office/drawing/2014/main" id="{961BEFFF-303A-4DC0-7C6A-452273840B2B}"/>
                </a:ext>
              </a:extLst>
            </p:cNvPr>
            <p:cNvSpPr/>
            <p:nvPr/>
          </p:nvSpPr>
          <p:spPr>
            <a:xfrm>
              <a:off x="1338750" y="2387525"/>
              <a:ext cx="412700" cy="569225"/>
            </a:xfrm>
            <a:custGeom>
              <a:avLst/>
              <a:gdLst/>
              <a:ahLst/>
              <a:cxnLst/>
              <a:rect l="l" t="t" r="r" b="b"/>
              <a:pathLst>
                <a:path w="16508" h="22769" extrusionOk="0">
                  <a:moveTo>
                    <a:pt x="4835" y="1"/>
                  </a:moveTo>
                  <a:cubicBezTo>
                    <a:pt x="2075" y="1"/>
                    <a:pt x="1" y="2126"/>
                    <a:pt x="2564" y="4956"/>
                  </a:cubicBezTo>
                  <a:cubicBezTo>
                    <a:pt x="5766" y="8525"/>
                    <a:pt x="12004" y="13095"/>
                    <a:pt x="12471" y="22769"/>
                  </a:cubicBezTo>
                  <a:lnTo>
                    <a:pt x="15340" y="22602"/>
                  </a:lnTo>
                  <a:cubicBezTo>
                    <a:pt x="15340" y="22602"/>
                    <a:pt x="16507" y="16631"/>
                    <a:pt x="15073" y="11260"/>
                  </a:cubicBezTo>
                  <a:cubicBezTo>
                    <a:pt x="13605" y="5890"/>
                    <a:pt x="10570" y="1887"/>
                    <a:pt x="6967" y="419"/>
                  </a:cubicBezTo>
                  <a:cubicBezTo>
                    <a:pt x="6255" y="133"/>
                    <a:pt x="5524" y="1"/>
                    <a:pt x="4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81;p55">
              <a:extLst>
                <a:ext uri="{FF2B5EF4-FFF2-40B4-BE49-F238E27FC236}">
                  <a16:creationId xmlns:a16="http://schemas.microsoft.com/office/drawing/2014/main" id="{9AEBF3E0-505C-6698-9C6D-4EFC886EBBF4}"/>
                </a:ext>
              </a:extLst>
            </p:cNvPr>
            <p:cNvSpPr/>
            <p:nvPr/>
          </p:nvSpPr>
          <p:spPr>
            <a:xfrm>
              <a:off x="1338750" y="2387525"/>
              <a:ext cx="412700" cy="569225"/>
            </a:xfrm>
            <a:custGeom>
              <a:avLst/>
              <a:gdLst/>
              <a:ahLst/>
              <a:cxnLst/>
              <a:rect l="l" t="t" r="r" b="b"/>
              <a:pathLst>
                <a:path w="16508" h="22769" extrusionOk="0">
                  <a:moveTo>
                    <a:pt x="4835" y="1"/>
                  </a:moveTo>
                  <a:cubicBezTo>
                    <a:pt x="2075" y="1"/>
                    <a:pt x="1" y="2126"/>
                    <a:pt x="2564" y="4956"/>
                  </a:cubicBezTo>
                  <a:cubicBezTo>
                    <a:pt x="5766" y="8525"/>
                    <a:pt x="12004" y="13095"/>
                    <a:pt x="12471" y="22769"/>
                  </a:cubicBezTo>
                  <a:lnTo>
                    <a:pt x="15340" y="22602"/>
                  </a:lnTo>
                  <a:cubicBezTo>
                    <a:pt x="15340" y="22602"/>
                    <a:pt x="16507" y="16631"/>
                    <a:pt x="15073" y="11260"/>
                  </a:cubicBezTo>
                  <a:cubicBezTo>
                    <a:pt x="13605" y="5890"/>
                    <a:pt x="10570" y="1887"/>
                    <a:pt x="6967" y="419"/>
                  </a:cubicBezTo>
                  <a:cubicBezTo>
                    <a:pt x="6255" y="133"/>
                    <a:pt x="5524" y="1"/>
                    <a:pt x="4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82;p55">
              <a:extLst>
                <a:ext uri="{FF2B5EF4-FFF2-40B4-BE49-F238E27FC236}">
                  <a16:creationId xmlns:a16="http://schemas.microsoft.com/office/drawing/2014/main" id="{91F74420-3F02-4E4A-6C7E-1BE8861B15C0}"/>
                </a:ext>
              </a:extLst>
            </p:cNvPr>
            <p:cNvSpPr/>
            <p:nvPr/>
          </p:nvSpPr>
          <p:spPr>
            <a:xfrm>
              <a:off x="1452875" y="2427975"/>
              <a:ext cx="260200" cy="478750"/>
            </a:xfrm>
            <a:custGeom>
              <a:avLst/>
              <a:gdLst/>
              <a:ahLst/>
              <a:cxnLst/>
              <a:rect l="l" t="t" r="r" b="b"/>
              <a:pathLst>
                <a:path w="10408" h="19150" extrusionOk="0">
                  <a:moveTo>
                    <a:pt x="220" y="1"/>
                  </a:moveTo>
                  <a:cubicBezTo>
                    <a:pt x="148" y="1"/>
                    <a:pt x="77" y="37"/>
                    <a:pt x="34" y="102"/>
                  </a:cubicBezTo>
                  <a:cubicBezTo>
                    <a:pt x="1" y="202"/>
                    <a:pt x="34" y="336"/>
                    <a:pt x="134" y="402"/>
                  </a:cubicBezTo>
                  <a:cubicBezTo>
                    <a:pt x="3169" y="2170"/>
                    <a:pt x="9140" y="8375"/>
                    <a:pt x="10008" y="18949"/>
                  </a:cubicBezTo>
                  <a:cubicBezTo>
                    <a:pt x="10008" y="19049"/>
                    <a:pt x="10074" y="19149"/>
                    <a:pt x="10174" y="19149"/>
                  </a:cubicBezTo>
                  <a:lnTo>
                    <a:pt x="10208" y="19149"/>
                  </a:lnTo>
                  <a:cubicBezTo>
                    <a:pt x="10341" y="19149"/>
                    <a:pt x="10408" y="19049"/>
                    <a:pt x="10408" y="18949"/>
                  </a:cubicBezTo>
                  <a:lnTo>
                    <a:pt x="10408" y="18916"/>
                  </a:lnTo>
                  <a:cubicBezTo>
                    <a:pt x="9574" y="8175"/>
                    <a:pt x="3436" y="1870"/>
                    <a:pt x="334" y="35"/>
                  </a:cubicBezTo>
                  <a:cubicBezTo>
                    <a:pt x="299" y="12"/>
                    <a:pt x="259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83;p55">
              <a:extLst>
                <a:ext uri="{FF2B5EF4-FFF2-40B4-BE49-F238E27FC236}">
                  <a16:creationId xmlns:a16="http://schemas.microsoft.com/office/drawing/2014/main" id="{8BB9987C-F9AB-3C79-2FE2-112FD5D61A84}"/>
                </a:ext>
              </a:extLst>
            </p:cNvPr>
            <p:cNvSpPr/>
            <p:nvPr/>
          </p:nvSpPr>
          <p:spPr>
            <a:xfrm>
              <a:off x="1316100" y="2686425"/>
              <a:ext cx="435350" cy="554675"/>
            </a:xfrm>
            <a:custGeom>
              <a:avLst/>
              <a:gdLst/>
              <a:ahLst/>
              <a:cxnLst/>
              <a:rect l="l" t="t" r="r" b="b"/>
              <a:pathLst>
                <a:path w="17414" h="22187" extrusionOk="0">
                  <a:moveTo>
                    <a:pt x="3435" y="0"/>
                  </a:moveTo>
                  <a:cubicBezTo>
                    <a:pt x="2559" y="0"/>
                    <a:pt x="1701" y="268"/>
                    <a:pt x="968" y="772"/>
                  </a:cubicBezTo>
                  <a:cubicBezTo>
                    <a:pt x="368" y="1206"/>
                    <a:pt x="1" y="1939"/>
                    <a:pt x="34" y="2673"/>
                  </a:cubicBezTo>
                  <a:cubicBezTo>
                    <a:pt x="101" y="3474"/>
                    <a:pt x="768" y="4108"/>
                    <a:pt x="1369" y="4608"/>
                  </a:cubicBezTo>
                  <a:cubicBezTo>
                    <a:pt x="2002" y="5142"/>
                    <a:pt x="2670" y="5709"/>
                    <a:pt x="2836" y="6509"/>
                  </a:cubicBezTo>
                  <a:cubicBezTo>
                    <a:pt x="3203" y="8077"/>
                    <a:pt x="1302" y="9578"/>
                    <a:pt x="1702" y="11146"/>
                  </a:cubicBezTo>
                  <a:cubicBezTo>
                    <a:pt x="1936" y="11813"/>
                    <a:pt x="2403" y="12347"/>
                    <a:pt x="3036" y="12647"/>
                  </a:cubicBezTo>
                  <a:cubicBezTo>
                    <a:pt x="3570" y="12881"/>
                    <a:pt x="4071" y="13114"/>
                    <a:pt x="4604" y="13314"/>
                  </a:cubicBezTo>
                  <a:cubicBezTo>
                    <a:pt x="4871" y="13381"/>
                    <a:pt x="5138" y="13448"/>
                    <a:pt x="5405" y="13481"/>
                  </a:cubicBezTo>
                  <a:cubicBezTo>
                    <a:pt x="6205" y="13581"/>
                    <a:pt x="6973" y="13915"/>
                    <a:pt x="7540" y="14448"/>
                  </a:cubicBezTo>
                  <a:cubicBezTo>
                    <a:pt x="8440" y="15416"/>
                    <a:pt x="8307" y="16850"/>
                    <a:pt x="8640" y="18118"/>
                  </a:cubicBezTo>
                  <a:cubicBezTo>
                    <a:pt x="9041" y="19619"/>
                    <a:pt x="10075" y="20886"/>
                    <a:pt x="11509" y="21554"/>
                  </a:cubicBezTo>
                  <a:cubicBezTo>
                    <a:pt x="12280" y="21916"/>
                    <a:pt x="13404" y="22186"/>
                    <a:pt x="14203" y="22186"/>
                  </a:cubicBezTo>
                  <a:cubicBezTo>
                    <a:pt x="14580" y="22186"/>
                    <a:pt x="14885" y="22126"/>
                    <a:pt x="15045" y="21987"/>
                  </a:cubicBezTo>
                  <a:cubicBezTo>
                    <a:pt x="15412" y="21654"/>
                    <a:pt x="15112" y="20186"/>
                    <a:pt x="15245" y="19719"/>
                  </a:cubicBezTo>
                  <a:cubicBezTo>
                    <a:pt x="15612" y="18485"/>
                    <a:pt x="15846" y="17217"/>
                    <a:pt x="15946" y="15950"/>
                  </a:cubicBezTo>
                  <a:cubicBezTo>
                    <a:pt x="15979" y="15382"/>
                    <a:pt x="16079" y="14815"/>
                    <a:pt x="16246" y="14248"/>
                  </a:cubicBezTo>
                  <a:cubicBezTo>
                    <a:pt x="16446" y="13648"/>
                    <a:pt x="16680" y="13014"/>
                    <a:pt x="16846" y="12380"/>
                  </a:cubicBezTo>
                  <a:cubicBezTo>
                    <a:pt x="17046" y="11780"/>
                    <a:pt x="17413" y="11246"/>
                    <a:pt x="17380" y="10479"/>
                  </a:cubicBezTo>
                  <a:cubicBezTo>
                    <a:pt x="17313" y="9778"/>
                    <a:pt x="17147" y="9078"/>
                    <a:pt x="16913" y="8411"/>
                  </a:cubicBezTo>
                  <a:cubicBezTo>
                    <a:pt x="16680" y="7744"/>
                    <a:pt x="16446" y="7077"/>
                    <a:pt x="16213" y="6409"/>
                  </a:cubicBezTo>
                  <a:cubicBezTo>
                    <a:pt x="15946" y="5609"/>
                    <a:pt x="15579" y="4842"/>
                    <a:pt x="15145" y="4141"/>
                  </a:cubicBezTo>
                  <a:cubicBezTo>
                    <a:pt x="14311" y="2940"/>
                    <a:pt x="13010" y="2106"/>
                    <a:pt x="11576" y="1873"/>
                  </a:cubicBezTo>
                  <a:cubicBezTo>
                    <a:pt x="10375" y="1706"/>
                    <a:pt x="9074" y="1973"/>
                    <a:pt x="7940" y="1539"/>
                  </a:cubicBezTo>
                  <a:cubicBezTo>
                    <a:pt x="6772" y="1106"/>
                    <a:pt x="5805" y="472"/>
                    <a:pt x="4638" y="172"/>
                  </a:cubicBezTo>
                  <a:cubicBezTo>
                    <a:pt x="4240" y="56"/>
                    <a:pt x="3836" y="0"/>
                    <a:pt x="3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84;p55">
              <a:extLst>
                <a:ext uri="{FF2B5EF4-FFF2-40B4-BE49-F238E27FC236}">
                  <a16:creationId xmlns:a16="http://schemas.microsoft.com/office/drawing/2014/main" id="{855FEF96-900D-C420-C1CA-C26D14D24404}"/>
                </a:ext>
              </a:extLst>
            </p:cNvPr>
            <p:cNvSpPr/>
            <p:nvPr/>
          </p:nvSpPr>
          <p:spPr>
            <a:xfrm>
              <a:off x="1374475" y="2717175"/>
              <a:ext cx="337775" cy="435550"/>
            </a:xfrm>
            <a:custGeom>
              <a:avLst/>
              <a:gdLst/>
              <a:ahLst/>
              <a:cxnLst/>
              <a:rect l="l" t="t" r="r" b="b"/>
              <a:pathLst>
                <a:path w="13511" h="17422" extrusionOk="0">
                  <a:moveTo>
                    <a:pt x="182" y="0"/>
                  </a:moveTo>
                  <a:cubicBezTo>
                    <a:pt x="101" y="0"/>
                    <a:pt x="28" y="60"/>
                    <a:pt x="1" y="142"/>
                  </a:cubicBezTo>
                  <a:cubicBezTo>
                    <a:pt x="1" y="242"/>
                    <a:pt x="34" y="343"/>
                    <a:pt x="134" y="376"/>
                  </a:cubicBezTo>
                  <a:cubicBezTo>
                    <a:pt x="2736" y="1010"/>
                    <a:pt x="13110" y="6013"/>
                    <a:pt x="12510" y="17221"/>
                  </a:cubicBezTo>
                  <a:cubicBezTo>
                    <a:pt x="12510" y="17321"/>
                    <a:pt x="12577" y="17421"/>
                    <a:pt x="12677" y="17421"/>
                  </a:cubicBezTo>
                  <a:cubicBezTo>
                    <a:pt x="12777" y="17421"/>
                    <a:pt x="12877" y="17355"/>
                    <a:pt x="12877" y="17255"/>
                  </a:cubicBezTo>
                  <a:cubicBezTo>
                    <a:pt x="13511" y="5780"/>
                    <a:pt x="2870" y="676"/>
                    <a:pt x="234" y="9"/>
                  </a:cubicBezTo>
                  <a:cubicBezTo>
                    <a:pt x="217" y="3"/>
                    <a:pt x="199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85;p55">
              <a:extLst>
                <a:ext uri="{FF2B5EF4-FFF2-40B4-BE49-F238E27FC236}">
                  <a16:creationId xmlns:a16="http://schemas.microsoft.com/office/drawing/2014/main" id="{B96DC6D5-D1AD-F100-DBD3-C06540D8EF2F}"/>
                </a:ext>
              </a:extLst>
            </p:cNvPr>
            <p:cNvSpPr/>
            <p:nvPr/>
          </p:nvSpPr>
          <p:spPr>
            <a:xfrm>
              <a:off x="1422025" y="2890350"/>
              <a:ext cx="221000" cy="36700"/>
            </a:xfrm>
            <a:custGeom>
              <a:avLst/>
              <a:gdLst/>
              <a:ahLst/>
              <a:cxnLst/>
              <a:rect l="l" t="t" r="r" b="b"/>
              <a:pathLst>
                <a:path w="8840" h="1468" extrusionOk="0">
                  <a:moveTo>
                    <a:pt x="4087" y="1"/>
                  </a:moveTo>
                  <a:cubicBezTo>
                    <a:pt x="2746" y="1"/>
                    <a:pt x="1401" y="271"/>
                    <a:pt x="134" y="821"/>
                  </a:cubicBezTo>
                  <a:cubicBezTo>
                    <a:pt x="34" y="854"/>
                    <a:pt x="0" y="954"/>
                    <a:pt x="34" y="1054"/>
                  </a:cubicBezTo>
                  <a:lnTo>
                    <a:pt x="67" y="1054"/>
                  </a:lnTo>
                  <a:cubicBezTo>
                    <a:pt x="67" y="1121"/>
                    <a:pt x="134" y="1154"/>
                    <a:pt x="200" y="1154"/>
                  </a:cubicBezTo>
                  <a:cubicBezTo>
                    <a:pt x="234" y="1154"/>
                    <a:pt x="267" y="1154"/>
                    <a:pt x="301" y="1121"/>
                  </a:cubicBezTo>
                  <a:cubicBezTo>
                    <a:pt x="1516" y="620"/>
                    <a:pt x="2801" y="367"/>
                    <a:pt x="4082" y="367"/>
                  </a:cubicBezTo>
                  <a:cubicBezTo>
                    <a:pt x="5614" y="367"/>
                    <a:pt x="7141" y="728"/>
                    <a:pt x="8540" y="1455"/>
                  </a:cubicBezTo>
                  <a:cubicBezTo>
                    <a:pt x="8567" y="1464"/>
                    <a:pt x="8593" y="1468"/>
                    <a:pt x="8619" y="1468"/>
                  </a:cubicBezTo>
                  <a:cubicBezTo>
                    <a:pt x="8689" y="1468"/>
                    <a:pt x="8749" y="1437"/>
                    <a:pt x="8773" y="1388"/>
                  </a:cubicBezTo>
                  <a:cubicBezTo>
                    <a:pt x="8840" y="1288"/>
                    <a:pt x="8807" y="1188"/>
                    <a:pt x="8707" y="1121"/>
                  </a:cubicBezTo>
                  <a:cubicBezTo>
                    <a:pt x="7260" y="380"/>
                    <a:pt x="5676" y="1"/>
                    <a:pt x="4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86;p55">
              <a:extLst>
                <a:ext uri="{FF2B5EF4-FFF2-40B4-BE49-F238E27FC236}">
                  <a16:creationId xmlns:a16="http://schemas.microsoft.com/office/drawing/2014/main" id="{2D418999-8C1F-5BAA-508E-53AF1953B810}"/>
                </a:ext>
              </a:extLst>
            </p:cNvPr>
            <p:cNvSpPr/>
            <p:nvPr/>
          </p:nvSpPr>
          <p:spPr>
            <a:xfrm>
              <a:off x="5283950" y="1402275"/>
              <a:ext cx="246850" cy="461200"/>
            </a:xfrm>
            <a:custGeom>
              <a:avLst/>
              <a:gdLst/>
              <a:ahLst/>
              <a:cxnLst/>
              <a:rect l="l" t="t" r="r" b="b"/>
              <a:pathLst>
                <a:path w="9874" h="18448" extrusionOk="0">
                  <a:moveTo>
                    <a:pt x="9874" y="1"/>
                  </a:moveTo>
                  <a:cubicBezTo>
                    <a:pt x="7372" y="67"/>
                    <a:pt x="5904" y="968"/>
                    <a:pt x="4937" y="3170"/>
                  </a:cubicBezTo>
                  <a:cubicBezTo>
                    <a:pt x="3870" y="5538"/>
                    <a:pt x="0" y="14644"/>
                    <a:pt x="0" y="14644"/>
                  </a:cubicBezTo>
                  <a:lnTo>
                    <a:pt x="4937" y="18447"/>
                  </a:lnTo>
                  <a:cubicBezTo>
                    <a:pt x="5337" y="17813"/>
                    <a:pt x="7906" y="10308"/>
                    <a:pt x="7906" y="10308"/>
                  </a:cubicBezTo>
                  <a:lnTo>
                    <a:pt x="98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87;p55">
              <a:extLst>
                <a:ext uri="{FF2B5EF4-FFF2-40B4-BE49-F238E27FC236}">
                  <a16:creationId xmlns:a16="http://schemas.microsoft.com/office/drawing/2014/main" id="{F0389FAF-0EF3-A589-13B5-23EC3AB6B6A7}"/>
                </a:ext>
              </a:extLst>
            </p:cNvPr>
            <p:cNvSpPr/>
            <p:nvPr/>
          </p:nvSpPr>
          <p:spPr>
            <a:xfrm>
              <a:off x="5273100" y="3126825"/>
              <a:ext cx="348600" cy="201525"/>
            </a:xfrm>
            <a:custGeom>
              <a:avLst/>
              <a:gdLst/>
              <a:ahLst/>
              <a:cxnLst/>
              <a:rect l="l" t="t" r="r" b="b"/>
              <a:pathLst>
                <a:path w="13944" h="8061" extrusionOk="0">
                  <a:moveTo>
                    <a:pt x="12725" y="1"/>
                  </a:moveTo>
                  <a:cubicBezTo>
                    <a:pt x="12720" y="1"/>
                    <a:pt x="12715" y="1"/>
                    <a:pt x="12710" y="1"/>
                  </a:cubicBezTo>
                  <a:lnTo>
                    <a:pt x="12676" y="402"/>
                  </a:lnTo>
                  <a:cubicBezTo>
                    <a:pt x="12643" y="835"/>
                    <a:pt x="11576" y="1035"/>
                    <a:pt x="10742" y="1035"/>
                  </a:cubicBezTo>
                  <a:cubicBezTo>
                    <a:pt x="10074" y="1035"/>
                    <a:pt x="8774" y="869"/>
                    <a:pt x="8807" y="535"/>
                  </a:cubicBezTo>
                  <a:lnTo>
                    <a:pt x="8807" y="302"/>
                  </a:lnTo>
                  <a:cubicBezTo>
                    <a:pt x="8707" y="335"/>
                    <a:pt x="8507" y="602"/>
                    <a:pt x="8106" y="969"/>
                  </a:cubicBezTo>
                  <a:cubicBezTo>
                    <a:pt x="7706" y="1302"/>
                    <a:pt x="7306" y="1603"/>
                    <a:pt x="6872" y="1903"/>
                  </a:cubicBezTo>
                  <a:cubicBezTo>
                    <a:pt x="6005" y="2537"/>
                    <a:pt x="5071" y="3137"/>
                    <a:pt x="4137" y="3637"/>
                  </a:cubicBezTo>
                  <a:cubicBezTo>
                    <a:pt x="3003" y="4271"/>
                    <a:pt x="1969" y="4638"/>
                    <a:pt x="601" y="5238"/>
                  </a:cubicBezTo>
                  <a:cubicBezTo>
                    <a:pt x="468" y="5305"/>
                    <a:pt x="334" y="5405"/>
                    <a:pt x="234" y="5505"/>
                  </a:cubicBezTo>
                  <a:cubicBezTo>
                    <a:pt x="134" y="5605"/>
                    <a:pt x="101" y="5705"/>
                    <a:pt x="67" y="5839"/>
                  </a:cubicBezTo>
                  <a:cubicBezTo>
                    <a:pt x="1" y="6373"/>
                    <a:pt x="201" y="6873"/>
                    <a:pt x="634" y="7207"/>
                  </a:cubicBezTo>
                  <a:cubicBezTo>
                    <a:pt x="1068" y="7473"/>
                    <a:pt x="1535" y="7707"/>
                    <a:pt x="2035" y="7807"/>
                  </a:cubicBezTo>
                  <a:cubicBezTo>
                    <a:pt x="2692" y="7976"/>
                    <a:pt x="3359" y="8060"/>
                    <a:pt x="4025" y="8060"/>
                  </a:cubicBezTo>
                  <a:cubicBezTo>
                    <a:pt x="4543" y="8060"/>
                    <a:pt x="5060" y="8009"/>
                    <a:pt x="5571" y="7907"/>
                  </a:cubicBezTo>
                  <a:cubicBezTo>
                    <a:pt x="6605" y="7607"/>
                    <a:pt x="7539" y="7173"/>
                    <a:pt x="8440" y="6573"/>
                  </a:cubicBezTo>
                  <a:cubicBezTo>
                    <a:pt x="9140" y="6072"/>
                    <a:pt x="9974" y="5705"/>
                    <a:pt x="10842" y="5539"/>
                  </a:cubicBezTo>
                  <a:cubicBezTo>
                    <a:pt x="11609" y="5439"/>
                    <a:pt x="12543" y="5472"/>
                    <a:pt x="13210" y="5005"/>
                  </a:cubicBezTo>
                  <a:cubicBezTo>
                    <a:pt x="13944" y="4505"/>
                    <a:pt x="13644" y="3437"/>
                    <a:pt x="13444" y="2503"/>
                  </a:cubicBezTo>
                  <a:cubicBezTo>
                    <a:pt x="13213" y="1513"/>
                    <a:pt x="13177" y="1"/>
                    <a:pt x="12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88;p55">
              <a:extLst>
                <a:ext uri="{FF2B5EF4-FFF2-40B4-BE49-F238E27FC236}">
                  <a16:creationId xmlns:a16="http://schemas.microsoft.com/office/drawing/2014/main" id="{898DC316-0148-C86A-B5F5-39D5E7FA8A09}"/>
                </a:ext>
              </a:extLst>
            </p:cNvPr>
            <p:cNvSpPr/>
            <p:nvPr/>
          </p:nvSpPr>
          <p:spPr>
            <a:xfrm>
              <a:off x="5665050" y="3260275"/>
              <a:ext cx="244375" cy="269425"/>
            </a:xfrm>
            <a:custGeom>
              <a:avLst/>
              <a:gdLst/>
              <a:ahLst/>
              <a:cxnLst/>
              <a:rect l="l" t="t" r="r" b="b"/>
              <a:pathLst>
                <a:path w="9775" h="10777" extrusionOk="0">
                  <a:moveTo>
                    <a:pt x="4904" y="1"/>
                  </a:moveTo>
                  <a:cubicBezTo>
                    <a:pt x="4704" y="1"/>
                    <a:pt x="4637" y="234"/>
                    <a:pt x="4537" y="701"/>
                  </a:cubicBezTo>
                  <a:cubicBezTo>
                    <a:pt x="4370" y="1735"/>
                    <a:pt x="4070" y="2702"/>
                    <a:pt x="3603" y="3636"/>
                  </a:cubicBezTo>
                  <a:cubicBezTo>
                    <a:pt x="3036" y="4804"/>
                    <a:pt x="2302" y="5905"/>
                    <a:pt x="1435" y="6905"/>
                  </a:cubicBezTo>
                  <a:cubicBezTo>
                    <a:pt x="1035" y="7339"/>
                    <a:pt x="634" y="7773"/>
                    <a:pt x="301" y="8240"/>
                  </a:cubicBezTo>
                  <a:cubicBezTo>
                    <a:pt x="67" y="8640"/>
                    <a:pt x="0" y="9741"/>
                    <a:pt x="367" y="9974"/>
                  </a:cubicBezTo>
                  <a:cubicBezTo>
                    <a:pt x="1218" y="10542"/>
                    <a:pt x="2340" y="10777"/>
                    <a:pt x="3418" y="10777"/>
                  </a:cubicBezTo>
                  <a:cubicBezTo>
                    <a:pt x="4115" y="10777"/>
                    <a:pt x="4795" y="10678"/>
                    <a:pt x="5371" y="10508"/>
                  </a:cubicBezTo>
                  <a:cubicBezTo>
                    <a:pt x="6538" y="10241"/>
                    <a:pt x="7406" y="9240"/>
                    <a:pt x="7539" y="8073"/>
                  </a:cubicBezTo>
                  <a:cubicBezTo>
                    <a:pt x="7806" y="6705"/>
                    <a:pt x="7940" y="5838"/>
                    <a:pt x="8607" y="4804"/>
                  </a:cubicBezTo>
                  <a:cubicBezTo>
                    <a:pt x="8874" y="4437"/>
                    <a:pt x="9274" y="4137"/>
                    <a:pt x="9441" y="3703"/>
                  </a:cubicBezTo>
                  <a:cubicBezTo>
                    <a:pt x="9774" y="2936"/>
                    <a:pt x="9507" y="2102"/>
                    <a:pt x="9307" y="1335"/>
                  </a:cubicBezTo>
                  <a:cubicBezTo>
                    <a:pt x="9148" y="697"/>
                    <a:pt x="8988" y="29"/>
                    <a:pt x="8771" y="29"/>
                  </a:cubicBezTo>
                  <a:cubicBezTo>
                    <a:pt x="8761" y="29"/>
                    <a:pt x="8750" y="31"/>
                    <a:pt x="8740" y="34"/>
                  </a:cubicBezTo>
                  <a:lnTo>
                    <a:pt x="8740" y="434"/>
                  </a:lnTo>
                  <a:cubicBezTo>
                    <a:pt x="8473" y="734"/>
                    <a:pt x="7539" y="1035"/>
                    <a:pt x="6672" y="1068"/>
                  </a:cubicBezTo>
                  <a:cubicBezTo>
                    <a:pt x="6172" y="1068"/>
                    <a:pt x="4971" y="968"/>
                    <a:pt x="4971" y="568"/>
                  </a:cubicBezTo>
                  <a:lnTo>
                    <a:pt x="4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89;p55">
              <a:extLst>
                <a:ext uri="{FF2B5EF4-FFF2-40B4-BE49-F238E27FC236}">
                  <a16:creationId xmlns:a16="http://schemas.microsoft.com/office/drawing/2014/main" id="{0A6BEFE9-3546-7044-A9FA-38AC65E64811}"/>
                </a:ext>
              </a:extLst>
            </p:cNvPr>
            <p:cNvSpPr/>
            <p:nvPr/>
          </p:nvSpPr>
          <p:spPr>
            <a:xfrm>
              <a:off x="5454075" y="2040225"/>
              <a:ext cx="462850" cy="1257200"/>
            </a:xfrm>
            <a:custGeom>
              <a:avLst/>
              <a:gdLst/>
              <a:ahLst/>
              <a:cxnLst/>
              <a:rect l="l" t="t" r="r" b="b"/>
              <a:pathLst>
                <a:path w="18514" h="50288" extrusionOk="0">
                  <a:moveTo>
                    <a:pt x="300" y="1"/>
                  </a:moveTo>
                  <a:cubicBezTo>
                    <a:pt x="300" y="1"/>
                    <a:pt x="0" y="20816"/>
                    <a:pt x="33" y="23017"/>
                  </a:cubicBezTo>
                  <a:cubicBezTo>
                    <a:pt x="67" y="24952"/>
                    <a:pt x="434" y="44266"/>
                    <a:pt x="434" y="44266"/>
                  </a:cubicBezTo>
                  <a:cubicBezTo>
                    <a:pt x="738" y="45048"/>
                    <a:pt x="1865" y="45327"/>
                    <a:pt x="3044" y="45327"/>
                  </a:cubicBezTo>
                  <a:cubicBezTo>
                    <a:pt x="4581" y="45327"/>
                    <a:pt x="6205" y="44852"/>
                    <a:pt x="6205" y="44399"/>
                  </a:cubicBezTo>
                  <a:cubicBezTo>
                    <a:pt x="6205" y="44399"/>
                    <a:pt x="6872" y="30356"/>
                    <a:pt x="7038" y="28288"/>
                  </a:cubicBezTo>
                  <a:cubicBezTo>
                    <a:pt x="7139" y="26787"/>
                    <a:pt x="7172" y="25319"/>
                    <a:pt x="7139" y="23818"/>
                  </a:cubicBezTo>
                  <a:lnTo>
                    <a:pt x="8406" y="11076"/>
                  </a:lnTo>
                  <a:cubicBezTo>
                    <a:pt x="8406" y="11076"/>
                    <a:pt x="10074" y="24051"/>
                    <a:pt x="10574" y="28021"/>
                  </a:cubicBezTo>
                  <a:cubicBezTo>
                    <a:pt x="11141" y="32558"/>
                    <a:pt x="12409" y="49570"/>
                    <a:pt x="12409" y="49570"/>
                  </a:cubicBezTo>
                  <a:cubicBezTo>
                    <a:pt x="12627" y="49990"/>
                    <a:pt x="13849" y="50287"/>
                    <a:pt x="15120" y="50287"/>
                  </a:cubicBezTo>
                  <a:cubicBezTo>
                    <a:pt x="16571" y="50287"/>
                    <a:pt x="18086" y="49900"/>
                    <a:pt x="18247" y="48869"/>
                  </a:cubicBezTo>
                  <a:cubicBezTo>
                    <a:pt x="18247" y="48869"/>
                    <a:pt x="18513" y="36961"/>
                    <a:pt x="18413" y="32357"/>
                  </a:cubicBezTo>
                  <a:cubicBezTo>
                    <a:pt x="18380" y="30489"/>
                    <a:pt x="18213" y="28588"/>
                    <a:pt x="17980" y="26720"/>
                  </a:cubicBezTo>
                  <a:cubicBezTo>
                    <a:pt x="17980" y="26720"/>
                    <a:pt x="17246" y="3737"/>
                    <a:pt x="17146" y="234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90;p55">
              <a:extLst>
                <a:ext uri="{FF2B5EF4-FFF2-40B4-BE49-F238E27FC236}">
                  <a16:creationId xmlns:a16="http://schemas.microsoft.com/office/drawing/2014/main" id="{5118EAE7-01D5-C525-E7CF-9E7243734D3B}"/>
                </a:ext>
              </a:extLst>
            </p:cNvPr>
            <p:cNvSpPr/>
            <p:nvPr/>
          </p:nvSpPr>
          <p:spPr>
            <a:xfrm>
              <a:off x="5556650" y="2132800"/>
              <a:ext cx="107600" cy="479525"/>
            </a:xfrm>
            <a:custGeom>
              <a:avLst/>
              <a:gdLst/>
              <a:ahLst/>
              <a:cxnLst/>
              <a:rect l="l" t="t" r="r" b="b"/>
              <a:pathLst>
                <a:path w="4304" h="19181" extrusionOk="0">
                  <a:moveTo>
                    <a:pt x="0" y="1"/>
                  </a:moveTo>
                  <a:cubicBezTo>
                    <a:pt x="0" y="1"/>
                    <a:pt x="634" y="1835"/>
                    <a:pt x="3169" y="3336"/>
                  </a:cubicBezTo>
                  <a:lnTo>
                    <a:pt x="3002" y="19181"/>
                  </a:lnTo>
                  <a:lnTo>
                    <a:pt x="4303" y="7373"/>
                  </a:lnTo>
                  <a:lnTo>
                    <a:pt x="3903" y="2502"/>
                  </a:lnTo>
                  <a:cubicBezTo>
                    <a:pt x="2435" y="1935"/>
                    <a:pt x="1134" y="11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91;p55">
              <a:extLst>
                <a:ext uri="{FF2B5EF4-FFF2-40B4-BE49-F238E27FC236}">
                  <a16:creationId xmlns:a16="http://schemas.microsoft.com/office/drawing/2014/main" id="{5231EBCA-D993-EFFE-0420-0079BE224A05}"/>
                </a:ext>
              </a:extLst>
            </p:cNvPr>
            <p:cNvSpPr/>
            <p:nvPr/>
          </p:nvSpPr>
          <p:spPr>
            <a:xfrm>
              <a:off x="5454900" y="1388100"/>
              <a:ext cx="477025" cy="710825"/>
            </a:xfrm>
            <a:custGeom>
              <a:avLst/>
              <a:gdLst/>
              <a:ahLst/>
              <a:cxnLst/>
              <a:rect l="l" t="t" r="r" b="b"/>
              <a:pathLst>
                <a:path w="19081" h="28433" extrusionOk="0">
                  <a:moveTo>
                    <a:pt x="6272" y="1"/>
                  </a:moveTo>
                  <a:cubicBezTo>
                    <a:pt x="2669" y="201"/>
                    <a:pt x="901" y="1402"/>
                    <a:pt x="334" y="5871"/>
                  </a:cubicBezTo>
                  <a:cubicBezTo>
                    <a:pt x="0" y="8240"/>
                    <a:pt x="167" y="26219"/>
                    <a:pt x="167" y="26219"/>
                  </a:cubicBezTo>
                  <a:cubicBezTo>
                    <a:pt x="2394" y="27838"/>
                    <a:pt x="5922" y="28432"/>
                    <a:pt x="9231" y="28432"/>
                  </a:cubicBezTo>
                  <a:cubicBezTo>
                    <a:pt x="12811" y="28432"/>
                    <a:pt x="16135" y="27736"/>
                    <a:pt x="17280" y="26887"/>
                  </a:cubicBezTo>
                  <a:cubicBezTo>
                    <a:pt x="17280" y="26887"/>
                    <a:pt x="17146" y="20949"/>
                    <a:pt x="17079" y="16145"/>
                  </a:cubicBezTo>
                  <a:cubicBezTo>
                    <a:pt x="17980" y="8740"/>
                    <a:pt x="19081" y="4804"/>
                    <a:pt x="17847" y="3003"/>
                  </a:cubicBezTo>
                  <a:cubicBezTo>
                    <a:pt x="17313" y="2302"/>
                    <a:pt x="16579" y="1735"/>
                    <a:pt x="15745" y="1402"/>
                  </a:cubicBezTo>
                  <a:cubicBezTo>
                    <a:pt x="14077" y="801"/>
                    <a:pt x="12009" y="267"/>
                    <a:pt x="11375" y="10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92;p55">
              <a:extLst>
                <a:ext uri="{FF2B5EF4-FFF2-40B4-BE49-F238E27FC236}">
                  <a16:creationId xmlns:a16="http://schemas.microsoft.com/office/drawing/2014/main" id="{9DABDAD2-0B2A-9DC7-53B0-854EB8AF2B66}"/>
                </a:ext>
              </a:extLst>
            </p:cNvPr>
            <p:cNvSpPr/>
            <p:nvPr/>
          </p:nvSpPr>
          <p:spPr>
            <a:xfrm>
              <a:off x="5524950" y="1516900"/>
              <a:ext cx="105100" cy="424550"/>
            </a:xfrm>
            <a:custGeom>
              <a:avLst/>
              <a:gdLst/>
              <a:ahLst/>
              <a:cxnLst/>
              <a:rect l="l" t="t" r="r" b="b"/>
              <a:pathLst>
                <a:path w="4204" h="16982" extrusionOk="0">
                  <a:moveTo>
                    <a:pt x="2921" y="1"/>
                  </a:moveTo>
                  <a:cubicBezTo>
                    <a:pt x="2687" y="1"/>
                    <a:pt x="2448" y="73"/>
                    <a:pt x="2235" y="219"/>
                  </a:cubicBezTo>
                  <a:cubicBezTo>
                    <a:pt x="1902" y="1320"/>
                    <a:pt x="0" y="9192"/>
                    <a:pt x="267" y="11961"/>
                  </a:cubicBezTo>
                  <a:cubicBezTo>
                    <a:pt x="467" y="13395"/>
                    <a:pt x="868" y="14763"/>
                    <a:pt x="1401" y="16097"/>
                  </a:cubicBezTo>
                  <a:cubicBezTo>
                    <a:pt x="1672" y="16736"/>
                    <a:pt x="1915" y="16981"/>
                    <a:pt x="2135" y="16981"/>
                  </a:cubicBezTo>
                  <a:cubicBezTo>
                    <a:pt x="2593" y="16981"/>
                    <a:pt x="2954" y="15918"/>
                    <a:pt x="3269" y="15130"/>
                  </a:cubicBezTo>
                  <a:cubicBezTo>
                    <a:pt x="3670" y="14062"/>
                    <a:pt x="3903" y="12928"/>
                    <a:pt x="4037" y="11761"/>
                  </a:cubicBezTo>
                  <a:cubicBezTo>
                    <a:pt x="4203" y="10293"/>
                    <a:pt x="3603" y="5756"/>
                    <a:pt x="3837" y="486"/>
                  </a:cubicBezTo>
                  <a:cubicBezTo>
                    <a:pt x="3616" y="165"/>
                    <a:pt x="3274" y="1"/>
                    <a:pt x="2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93;p55">
              <a:extLst>
                <a:ext uri="{FF2B5EF4-FFF2-40B4-BE49-F238E27FC236}">
                  <a16:creationId xmlns:a16="http://schemas.microsoft.com/office/drawing/2014/main" id="{9FDD4DD7-B729-F914-055A-CB233FFCCEB6}"/>
                </a:ext>
              </a:extLst>
            </p:cNvPr>
            <p:cNvSpPr/>
            <p:nvPr/>
          </p:nvSpPr>
          <p:spPr>
            <a:xfrm>
              <a:off x="5524950" y="1516900"/>
              <a:ext cx="105100" cy="424550"/>
            </a:xfrm>
            <a:custGeom>
              <a:avLst/>
              <a:gdLst/>
              <a:ahLst/>
              <a:cxnLst/>
              <a:rect l="l" t="t" r="r" b="b"/>
              <a:pathLst>
                <a:path w="4204" h="16982" extrusionOk="0">
                  <a:moveTo>
                    <a:pt x="2921" y="1"/>
                  </a:moveTo>
                  <a:cubicBezTo>
                    <a:pt x="2687" y="1"/>
                    <a:pt x="2448" y="73"/>
                    <a:pt x="2235" y="219"/>
                  </a:cubicBezTo>
                  <a:cubicBezTo>
                    <a:pt x="1902" y="1320"/>
                    <a:pt x="0" y="9192"/>
                    <a:pt x="267" y="11961"/>
                  </a:cubicBezTo>
                  <a:cubicBezTo>
                    <a:pt x="467" y="13395"/>
                    <a:pt x="868" y="14763"/>
                    <a:pt x="1401" y="16097"/>
                  </a:cubicBezTo>
                  <a:cubicBezTo>
                    <a:pt x="1672" y="16736"/>
                    <a:pt x="1915" y="16981"/>
                    <a:pt x="2135" y="16981"/>
                  </a:cubicBezTo>
                  <a:cubicBezTo>
                    <a:pt x="2593" y="16981"/>
                    <a:pt x="2954" y="15918"/>
                    <a:pt x="3269" y="15130"/>
                  </a:cubicBezTo>
                  <a:cubicBezTo>
                    <a:pt x="3670" y="14062"/>
                    <a:pt x="3903" y="12928"/>
                    <a:pt x="4037" y="11761"/>
                  </a:cubicBezTo>
                  <a:cubicBezTo>
                    <a:pt x="4203" y="10293"/>
                    <a:pt x="3603" y="5756"/>
                    <a:pt x="3837" y="486"/>
                  </a:cubicBezTo>
                  <a:cubicBezTo>
                    <a:pt x="3616" y="165"/>
                    <a:pt x="3274" y="1"/>
                    <a:pt x="2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94;p55">
              <a:extLst>
                <a:ext uri="{FF2B5EF4-FFF2-40B4-BE49-F238E27FC236}">
                  <a16:creationId xmlns:a16="http://schemas.microsoft.com/office/drawing/2014/main" id="{68A73F31-945C-E721-CD9A-F760B47E6511}"/>
                </a:ext>
              </a:extLst>
            </p:cNvPr>
            <p:cNvSpPr/>
            <p:nvPr/>
          </p:nvSpPr>
          <p:spPr>
            <a:xfrm>
              <a:off x="5559975" y="1453025"/>
              <a:ext cx="98425" cy="76025"/>
            </a:xfrm>
            <a:custGeom>
              <a:avLst/>
              <a:gdLst/>
              <a:ahLst/>
              <a:cxnLst/>
              <a:rect l="l" t="t" r="r" b="b"/>
              <a:pathLst>
                <a:path w="3937" h="3041" extrusionOk="0">
                  <a:moveTo>
                    <a:pt x="955" y="0"/>
                  </a:moveTo>
                  <a:cubicBezTo>
                    <a:pt x="861" y="0"/>
                    <a:pt x="799" y="64"/>
                    <a:pt x="768" y="239"/>
                  </a:cubicBezTo>
                  <a:cubicBezTo>
                    <a:pt x="0" y="873"/>
                    <a:pt x="834" y="2774"/>
                    <a:pt x="834" y="2774"/>
                  </a:cubicBezTo>
                  <a:cubicBezTo>
                    <a:pt x="990" y="2735"/>
                    <a:pt x="1149" y="2716"/>
                    <a:pt x="1307" y="2716"/>
                  </a:cubicBezTo>
                  <a:cubicBezTo>
                    <a:pt x="1691" y="2716"/>
                    <a:pt x="2071" y="2828"/>
                    <a:pt x="2402" y="3041"/>
                  </a:cubicBezTo>
                  <a:cubicBezTo>
                    <a:pt x="2402" y="3041"/>
                    <a:pt x="3937" y="2374"/>
                    <a:pt x="3937" y="1273"/>
                  </a:cubicBezTo>
                  <a:cubicBezTo>
                    <a:pt x="3937" y="239"/>
                    <a:pt x="2836" y="573"/>
                    <a:pt x="2069" y="439"/>
                  </a:cubicBezTo>
                  <a:cubicBezTo>
                    <a:pt x="1538" y="324"/>
                    <a:pt x="1166" y="0"/>
                    <a:pt x="9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95;p55">
              <a:extLst>
                <a:ext uri="{FF2B5EF4-FFF2-40B4-BE49-F238E27FC236}">
                  <a16:creationId xmlns:a16="http://schemas.microsoft.com/office/drawing/2014/main" id="{B7888418-1861-E93A-3180-D19A63A07776}"/>
                </a:ext>
              </a:extLst>
            </p:cNvPr>
            <p:cNvSpPr/>
            <p:nvPr/>
          </p:nvSpPr>
          <p:spPr>
            <a:xfrm>
              <a:off x="5559975" y="1453025"/>
              <a:ext cx="98425" cy="76025"/>
            </a:xfrm>
            <a:custGeom>
              <a:avLst/>
              <a:gdLst/>
              <a:ahLst/>
              <a:cxnLst/>
              <a:rect l="l" t="t" r="r" b="b"/>
              <a:pathLst>
                <a:path w="3937" h="3041" extrusionOk="0">
                  <a:moveTo>
                    <a:pt x="955" y="0"/>
                  </a:moveTo>
                  <a:cubicBezTo>
                    <a:pt x="861" y="0"/>
                    <a:pt x="799" y="64"/>
                    <a:pt x="768" y="239"/>
                  </a:cubicBezTo>
                  <a:cubicBezTo>
                    <a:pt x="0" y="873"/>
                    <a:pt x="834" y="2774"/>
                    <a:pt x="834" y="2774"/>
                  </a:cubicBezTo>
                  <a:cubicBezTo>
                    <a:pt x="990" y="2735"/>
                    <a:pt x="1149" y="2716"/>
                    <a:pt x="1307" y="2716"/>
                  </a:cubicBezTo>
                  <a:cubicBezTo>
                    <a:pt x="1691" y="2716"/>
                    <a:pt x="2071" y="2828"/>
                    <a:pt x="2402" y="3041"/>
                  </a:cubicBezTo>
                  <a:cubicBezTo>
                    <a:pt x="2402" y="3041"/>
                    <a:pt x="3937" y="2374"/>
                    <a:pt x="3937" y="1273"/>
                  </a:cubicBezTo>
                  <a:cubicBezTo>
                    <a:pt x="3937" y="239"/>
                    <a:pt x="2836" y="573"/>
                    <a:pt x="2069" y="439"/>
                  </a:cubicBezTo>
                  <a:cubicBezTo>
                    <a:pt x="1538" y="324"/>
                    <a:pt x="1166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96;p55">
              <a:extLst>
                <a:ext uri="{FF2B5EF4-FFF2-40B4-BE49-F238E27FC236}">
                  <a16:creationId xmlns:a16="http://schemas.microsoft.com/office/drawing/2014/main" id="{3CE8D4A8-7053-1668-5D6B-75752B181F92}"/>
                </a:ext>
              </a:extLst>
            </p:cNvPr>
            <p:cNvSpPr/>
            <p:nvPr/>
          </p:nvSpPr>
          <p:spPr>
            <a:xfrm>
              <a:off x="5580825" y="1461500"/>
              <a:ext cx="77575" cy="67550"/>
            </a:xfrm>
            <a:custGeom>
              <a:avLst/>
              <a:gdLst/>
              <a:ahLst/>
              <a:cxnLst/>
              <a:rect l="l" t="t" r="r" b="b"/>
              <a:pathLst>
                <a:path w="3103" h="2702" extrusionOk="0">
                  <a:moveTo>
                    <a:pt x="1501" y="100"/>
                  </a:moveTo>
                  <a:cubicBezTo>
                    <a:pt x="1835" y="200"/>
                    <a:pt x="2102" y="901"/>
                    <a:pt x="1835" y="1334"/>
                  </a:cubicBezTo>
                  <a:cubicBezTo>
                    <a:pt x="1702" y="1568"/>
                    <a:pt x="1468" y="1768"/>
                    <a:pt x="1201" y="1868"/>
                  </a:cubicBezTo>
                  <a:cubicBezTo>
                    <a:pt x="734" y="2001"/>
                    <a:pt x="134" y="1968"/>
                    <a:pt x="0" y="2435"/>
                  </a:cubicBezTo>
                  <a:cubicBezTo>
                    <a:pt x="166" y="2396"/>
                    <a:pt x="331" y="2377"/>
                    <a:pt x="494" y="2377"/>
                  </a:cubicBezTo>
                  <a:cubicBezTo>
                    <a:pt x="890" y="2377"/>
                    <a:pt x="1271" y="2489"/>
                    <a:pt x="1602" y="2702"/>
                  </a:cubicBezTo>
                  <a:cubicBezTo>
                    <a:pt x="1602" y="2702"/>
                    <a:pt x="3103" y="2035"/>
                    <a:pt x="3103" y="934"/>
                  </a:cubicBezTo>
                  <a:cubicBezTo>
                    <a:pt x="3103" y="0"/>
                    <a:pt x="2235" y="167"/>
                    <a:pt x="1501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97;p55">
              <a:extLst>
                <a:ext uri="{FF2B5EF4-FFF2-40B4-BE49-F238E27FC236}">
                  <a16:creationId xmlns:a16="http://schemas.microsoft.com/office/drawing/2014/main" id="{9F17D3EE-99FB-F443-EFE6-41E012695ACE}"/>
                </a:ext>
              </a:extLst>
            </p:cNvPr>
            <p:cNvSpPr/>
            <p:nvPr/>
          </p:nvSpPr>
          <p:spPr>
            <a:xfrm>
              <a:off x="5467400" y="993625"/>
              <a:ext cx="245200" cy="241925"/>
            </a:xfrm>
            <a:custGeom>
              <a:avLst/>
              <a:gdLst/>
              <a:ahLst/>
              <a:cxnLst/>
              <a:rect l="l" t="t" r="r" b="b"/>
              <a:pathLst>
                <a:path w="9808" h="9677" extrusionOk="0">
                  <a:moveTo>
                    <a:pt x="4916" y="0"/>
                  </a:moveTo>
                  <a:cubicBezTo>
                    <a:pt x="2302" y="0"/>
                    <a:pt x="133" y="2110"/>
                    <a:pt x="68" y="4738"/>
                  </a:cubicBezTo>
                  <a:cubicBezTo>
                    <a:pt x="1" y="7407"/>
                    <a:pt x="2136" y="9609"/>
                    <a:pt x="4804" y="9675"/>
                  </a:cubicBezTo>
                  <a:cubicBezTo>
                    <a:pt x="4846" y="9676"/>
                    <a:pt x="4887" y="9677"/>
                    <a:pt x="4928" y="9677"/>
                  </a:cubicBezTo>
                  <a:cubicBezTo>
                    <a:pt x="7540" y="9677"/>
                    <a:pt x="9675" y="7599"/>
                    <a:pt x="9741" y="4972"/>
                  </a:cubicBezTo>
                  <a:cubicBezTo>
                    <a:pt x="9808" y="2303"/>
                    <a:pt x="7706" y="68"/>
                    <a:pt x="5038" y="2"/>
                  </a:cubicBezTo>
                  <a:cubicBezTo>
                    <a:pt x="4997" y="1"/>
                    <a:pt x="4957" y="0"/>
                    <a:pt x="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98;p55">
              <a:extLst>
                <a:ext uri="{FF2B5EF4-FFF2-40B4-BE49-F238E27FC236}">
                  <a16:creationId xmlns:a16="http://schemas.microsoft.com/office/drawing/2014/main" id="{A0F1D383-FECD-12DE-C663-9C5EF66C5EF4}"/>
                </a:ext>
              </a:extLst>
            </p:cNvPr>
            <p:cNvSpPr/>
            <p:nvPr/>
          </p:nvSpPr>
          <p:spPr>
            <a:xfrm>
              <a:off x="5742600" y="1205475"/>
              <a:ext cx="54225" cy="125950"/>
            </a:xfrm>
            <a:custGeom>
              <a:avLst/>
              <a:gdLst/>
              <a:ahLst/>
              <a:cxnLst/>
              <a:rect l="l" t="t" r="r" b="b"/>
              <a:pathLst>
                <a:path w="2169" h="5038" extrusionOk="0">
                  <a:moveTo>
                    <a:pt x="2169" y="0"/>
                  </a:moveTo>
                  <a:lnTo>
                    <a:pt x="101" y="2435"/>
                  </a:lnTo>
                  <a:lnTo>
                    <a:pt x="1" y="5037"/>
                  </a:lnTo>
                  <a:cubicBezTo>
                    <a:pt x="401" y="4904"/>
                    <a:pt x="768" y="4637"/>
                    <a:pt x="968" y="4270"/>
                  </a:cubicBezTo>
                  <a:cubicBezTo>
                    <a:pt x="1302" y="3670"/>
                    <a:pt x="2169" y="1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99;p55">
              <a:extLst>
                <a:ext uri="{FF2B5EF4-FFF2-40B4-BE49-F238E27FC236}">
                  <a16:creationId xmlns:a16="http://schemas.microsoft.com/office/drawing/2014/main" id="{04C0A0C6-7066-4607-B529-C6D21A27FDC9}"/>
                </a:ext>
              </a:extLst>
            </p:cNvPr>
            <p:cNvSpPr/>
            <p:nvPr/>
          </p:nvSpPr>
          <p:spPr>
            <a:xfrm>
              <a:off x="5760125" y="1073400"/>
              <a:ext cx="68400" cy="135425"/>
            </a:xfrm>
            <a:custGeom>
              <a:avLst/>
              <a:gdLst/>
              <a:ahLst/>
              <a:cxnLst/>
              <a:rect l="l" t="t" r="r" b="b"/>
              <a:pathLst>
                <a:path w="2736" h="5417" extrusionOk="0">
                  <a:moveTo>
                    <a:pt x="839" y="0"/>
                  </a:moveTo>
                  <a:cubicBezTo>
                    <a:pt x="770" y="0"/>
                    <a:pt x="702" y="4"/>
                    <a:pt x="634" y="13"/>
                  </a:cubicBezTo>
                  <a:lnTo>
                    <a:pt x="0" y="5417"/>
                  </a:lnTo>
                  <a:lnTo>
                    <a:pt x="1468" y="5283"/>
                  </a:lnTo>
                  <a:cubicBezTo>
                    <a:pt x="2335" y="3282"/>
                    <a:pt x="2735" y="1247"/>
                    <a:pt x="2102" y="547"/>
                  </a:cubicBezTo>
                  <a:cubicBezTo>
                    <a:pt x="1781" y="197"/>
                    <a:pt x="1309" y="0"/>
                    <a:pt x="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00;p55">
              <a:extLst>
                <a:ext uri="{FF2B5EF4-FFF2-40B4-BE49-F238E27FC236}">
                  <a16:creationId xmlns:a16="http://schemas.microsoft.com/office/drawing/2014/main" id="{A2C2936E-A748-7267-7C96-87669F646322}"/>
                </a:ext>
              </a:extLst>
            </p:cNvPr>
            <p:cNvSpPr/>
            <p:nvPr/>
          </p:nvSpPr>
          <p:spPr>
            <a:xfrm>
              <a:off x="5482425" y="1013175"/>
              <a:ext cx="361950" cy="452250"/>
            </a:xfrm>
            <a:custGeom>
              <a:avLst/>
              <a:gdLst/>
              <a:ahLst/>
              <a:cxnLst/>
              <a:rect l="l" t="t" r="r" b="b"/>
              <a:pathLst>
                <a:path w="14478" h="18090" extrusionOk="0">
                  <a:moveTo>
                    <a:pt x="5060" y="0"/>
                  </a:moveTo>
                  <a:cubicBezTo>
                    <a:pt x="2898" y="0"/>
                    <a:pt x="862" y="1036"/>
                    <a:pt x="501" y="3723"/>
                  </a:cubicBezTo>
                  <a:cubicBezTo>
                    <a:pt x="0" y="7325"/>
                    <a:pt x="134" y="9527"/>
                    <a:pt x="634" y="11528"/>
                  </a:cubicBezTo>
                  <a:cubicBezTo>
                    <a:pt x="968" y="12829"/>
                    <a:pt x="1668" y="13763"/>
                    <a:pt x="2869" y="13997"/>
                  </a:cubicBezTo>
                  <a:cubicBezTo>
                    <a:pt x="3138" y="14009"/>
                    <a:pt x="3406" y="14017"/>
                    <a:pt x="3673" y="14017"/>
                  </a:cubicBezTo>
                  <a:cubicBezTo>
                    <a:pt x="4136" y="14017"/>
                    <a:pt x="4593" y="13994"/>
                    <a:pt x="5037" y="13930"/>
                  </a:cubicBezTo>
                  <a:lnTo>
                    <a:pt x="5037" y="13930"/>
                  </a:lnTo>
                  <a:lnTo>
                    <a:pt x="5004" y="15798"/>
                  </a:lnTo>
                  <a:cubicBezTo>
                    <a:pt x="3936" y="16966"/>
                    <a:pt x="3970" y="17733"/>
                    <a:pt x="5037" y="17966"/>
                  </a:cubicBezTo>
                  <a:cubicBezTo>
                    <a:pt x="5410" y="18041"/>
                    <a:pt x="5889" y="18089"/>
                    <a:pt x="6411" y="18089"/>
                  </a:cubicBezTo>
                  <a:cubicBezTo>
                    <a:pt x="7761" y="18089"/>
                    <a:pt x="9399" y="17766"/>
                    <a:pt x="10241" y="16732"/>
                  </a:cubicBezTo>
                  <a:lnTo>
                    <a:pt x="10508" y="10161"/>
                  </a:lnTo>
                  <a:cubicBezTo>
                    <a:pt x="10508" y="10161"/>
                    <a:pt x="10663" y="10849"/>
                    <a:pt x="11608" y="10849"/>
                  </a:cubicBezTo>
                  <a:cubicBezTo>
                    <a:pt x="11821" y="10849"/>
                    <a:pt x="12075" y="10814"/>
                    <a:pt x="12376" y="10728"/>
                  </a:cubicBezTo>
                  <a:cubicBezTo>
                    <a:pt x="13310" y="10461"/>
                    <a:pt x="14477" y="8793"/>
                    <a:pt x="13910" y="7492"/>
                  </a:cubicBezTo>
                  <a:cubicBezTo>
                    <a:pt x="13632" y="6871"/>
                    <a:pt x="13202" y="6666"/>
                    <a:pt x="12793" y="6666"/>
                  </a:cubicBezTo>
                  <a:cubicBezTo>
                    <a:pt x="12366" y="6666"/>
                    <a:pt x="11962" y="6888"/>
                    <a:pt x="11775" y="7092"/>
                  </a:cubicBezTo>
                  <a:cubicBezTo>
                    <a:pt x="11461" y="7406"/>
                    <a:pt x="11073" y="7867"/>
                    <a:pt x="10801" y="7867"/>
                  </a:cubicBezTo>
                  <a:cubicBezTo>
                    <a:pt x="10755" y="7867"/>
                    <a:pt x="10713" y="7854"/>
                    <a:pt x="10675" y="7826"/>
                  </a:cubicBezTo>
                  <a:cubicBezTo>
                    <a:pt x="10675" y="7826"/>
                    <a:pt x="11842" y="2989"/>
                    <a:pt x="9073" y="1188"/>
                  </a:cubicBezTo>
                  <a:cubicBezTo>
                    <a:pt x="7982" y="456"/>
                    <a:pt x="6494" y="0"/>
                    <a:pt x="5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01;p55">
              <a:extLst>
                <a:ext uri="{FF2B5EF4-FFF2-40B4-BE49-F238E27FC236}">
                  <a16:creationId xmlns:a16="http://schemas.microsoft.com/office/drawing/2014/main" id="{BC7B6504-50FD-353E-C3BC-7ABBFB643E9C}"/>
                </a:ext>
              </a:extLst>
            </p:cNvPr>
            <p:cNvSpPr/>
            <p:nvPr/>
          </p:nvSpPr>
          <p:spPr>
            <a:xfrm>
              <a:off x="5452400" y="948875"/>
              <a:ext cx="336925" cy="272475"/>
            </a:xfrm>
            <a:custGeom>
              <a:avLst/>
              <a:gdLst/>
              <a:ahLst/>
              <a:cxnLst/>
              <a:rect l="l" t="t" r="r" b="b"/>
              <a:pathLst>
                <a:path w="13477" h="10899" extrusionOk="0">
                  <a:moveTo>
                    <a:pt x="2101" y="1"/>
                  </a:moveTo>
                  <a:cubicBezTo>
                    <a:pt x="1920" y="1"/>
                    <a:pt x="1748" y="53"/>
                    <a:pt x="1602" y="157"/>
                  </a:cubicBezTo>
                  <a:cubicBezTo>
                    <a:pt x="1435" y="357"/>
                    <a:pt x="1401" y="591"/>
                    <a:pt x="1435" y="791"/>
                  </a:cubicBezTo>
                  <a:cubicBezTo>
                    <a:pt x="1501" y="1325"/>
                    <a:pt x="1735" y="1792"/>
                    <a:pt x="2069" y="2192"/>
                  </a:cubicBezTo>
                  <a:cubicBezTo>
                    <a:pt x="1856" y="2168"/>
                    <a:pt x="1644" y="2145"/>
                    <a:pt x="1432" y="2145"/>
                  </a:cubicBezTo>
                  <a:cubicBezTo>
                    <a:pt x="1344" y="2145"/>
                    <a:pt x="1256" y="2149"/>
                    <a:pt x="1168" y="2159"/>
                  </a:cubicBezTo>
                  <a:cubicBezTo>
                    <a:pt x="834" y="2159"/>
                    <a:pt x="534" y="2325"/>
                    <a:pt x="334" y="2559"/>
                  </a:cubicBezTo>
                  <a:cubicBezTo>
                    <a:pt x="34" y="2892"/>
                    <a:pt x="0" y="3359"/>
                    <a:pt x="167" y="3760"/>
                  </a:cubicBezTo>
                  <a:cubicBezTo>
                    <a:pt x="367" y="4160"/>
                    <a:pt x="668" y="4494"/>
                    <a:pt x="1068" y="4694"/>
                  </a:cubicBezTo>
                  <a:cubicBezTo>
                    <a:pt x="1598" y="5007"/>
                    <a:pt x="2197" y="5163"/>
                    <a:pt x="2804" y="5163"/>
                  </a:cubicBezTo>
                  <a:cubicBezTo>
                    <a:pt x="3037" y="5163"/>
                    <a:pt x="3271" y="5140"/>
                    <a:pt x="3503" y="5094"/>
                  </a:cubicBezTo>
                  <a:cubicBezTo>
                    <a:pt x="3703" y="5528"/>
                    <a:pt x="4070" y="5861"/>
                    <a:pt x="4537" y="6028"/>
                  </a:cubicBezTo>
                  <a:cubicBezTo>
                    <a:pt x="5228" y="6324"/>
                    <a:pt x="5968" y="6474"/>
                    <a:pt x="6704" y="6474"/>
                  </a:cubicBezTo>
                  <a:cubicBezTo>
                    <a:pt x="7461" y="6474"/>
                    <a:pt x="8214" y="6316"/>
                    <a:pt x="8907" y="5995"/>
                  </a:cubicBezTo>
                  <a:cubicBezTo>
                    <a:pt x="9074" y="6195"/>
                    <a:pt x="9240" y="6428"/>
                    <a:pt x="9407" y="6628"/>
                  </a:cubicBezTo>
                  <a:cubicBezTo>
                    <a:pt x="9607" y="6829"/>
                    <a:pt x="9841" y="6995"/>
                    <a:pt x="10108" y="7162"/>
                  </a:cubicBezTo>
                  <a:cubicBezTo>
                    <a:pt x="10208" y="7229"/>
                    <a:pt x="10341" y="7262"/>
                    <a:pt x="10475" y="7329"/>
                  </a:cubicBezTo>
                  <a:cubicBezTo>
                    <a:pt x="10608" y="7362"/>
                    <a:pt x="10741" y="7429"/>
                    <a:pt x="10875" y="7462"/>
                  </a:cubicBezTo>
                  <a:cubicBezTo>
                    <a:pt x="11042" y="7596"/>
                    <a:pt x="11008" y="7896"/>
                    <a:pt x="11042" y="8096"/>
                  </a:cubicBezTo>
                  <a:cubicBezTo>
                    <a:pt x="11142" y="8630"/>
                    <a:pt x="11208" y="9164"/>
                    <a:pt x="11308" y="9697"/>
                  </a:cubicBezTo>
                  <a:cubicBezTo>
                    <a:pt x="11342" y="10064"/>
                    <a:pt x="11442" y="10431"/>
                    <a:pt x="11642" y="10765"/>
                  </a:cubicBezTo>
                  <a:cubicBezTo>
                    <a:pt x="11709" y="10831"/>
                    <a:pt x="11775" y="10898"/>
                    <a:pt x="11842" y="10898"/>
                  </a:cubicBezTo>
                  <a:cubicBezTo>
                    <a:pt x="12009" y="10898"/>
                    <a:pt x="12576" y="9964"/>
                    <a:pt x="12976" y="9664"/>
                  </a:cubicBezTo>
                  <a:cubicBezTo>
                    <a:pt x="13477" y="9197"/>
                    <a:pt x="12943" y="4961"/>
                    <a:pt x="12943" y="4961"/>
                  </a:cubicBezTo>
                  <a:cubicBezTo>
                    <a:pt x="13310" y="4227"/>
                    <a:pt x="13210" y="3326"/>
                    <a:pt x="12643" y="2692"/>
                  </a:cubicBezTo>
                  <a:cubicBezTo>
                    <a:pt x="11654" y="1544"/>
                    <a:pt x="10361" y="1189"/>
                    <a:pt x="8909" y="1189"/>
                  </a:cubicBezTo>
                  <a:cubicBezTo>
                    <a:pt x="8842" y="1189"/>
                    <a:pt x="8774" y="1190"/>
                    <a:pt x="8707" y="1191"/>
                  </a:cubicBezTo>
                  <a:cubicBezTo>
                    <a:pt x="8140" y="1191"/>
                    <a:pt x="7572" y="1258"/>
                    <a:pt x="7005" y="1258"/>
                  </a:cubicBezTo>
                  <a:cubicBezTo>
                    <a:pt x="6338" y="1258"/>
                    <a:pt x="5638" y="1124"/>
                    <a:pt x="5004" y="924"/>
                  </a:cubicBezTo>
                  <a:cubicBezTo>
                    <a:pt x="4137" y="657"/>
                    <a:pt x="3303" y="257"/>
                    <a:pt x="2435" y="57"/>
                  </a:cubicBezTo>
                  <a:cubicBezTo>
                    <a:pt x="2323" y="20"/>
                    <a:pt x="2210" y="1"/>
                    <a:pt x="2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02;p55">
              <a:extLst>
                <a:ext uri="{FF2B5EF4-FFF2-40B4-BE49-F238E27FC236}">
                  <a16:creationId xmlns:a16="http://schemas.microsoft.com/office/drawing/2014/main" id="{1943E65E-F9F6-D362-72C0-FAB3C135FCB7}"/>
                </a:ext>
              </a:extLst>
            </p:cNvPr>
            <p:cNvSpPr/>
            <p:nvPr/>
          </p:nvSpPr>
          <p:spPr>
            <a:xfrm>
              <a:off x="5769300" y="1043925"/>
              <a:ext cx="51725" cy="37325"/>
            </a:xfrm>
            <a:custGeom>
              <a:avLst/>
              <a:gdLst/>
              <a:ahLst/>
              <a:cxnLst/>
              <a:rect l="l" t="t" r="r" b="b"/>
              <a:pathLst>
                <a:path w="2069" h="1493" extrusionOk="0">
                  <a:moveTo>
                    <a:pt x="1158" y="0"/>
                  </a:moveTo>
                  <a:cubicBezTo>
                    <a:pt x="1024" y="0"/>
                    <a:pt x="891" y="29"/>
                    <a:pt x="767" y="91"/>
                  </a:cubicBezTo>
                  <a:lnTo>
                    <a:pt x="734" y="91"/>
                  </a:lnTo>
                  <a:cubicBezTo>
                    <a:pt x="200" y="358"/>
                    <a:pt x="0" y="992"/>
                    <a:pt x="234" y="1492"/>
                  </a:cubicBezTo>
                  <a:lnTo>
                    <a:pt x="2068" y="591"/>
                  </a:lnTo>
                  <a:cubicBezTo>
                    <a:pt x="1897" y="224"/>
                    <a:pt x="1527" y="0"/>
                    <a:pt x="1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03;p55">
              <a:extLst>
                <a:ext uri="{FF2B5EF4-FFF2-40B4-BE49-F238E27FC236}">
                  <a16:creationId xmlns:a16="http://schemas.microsoft.com/office/drawing/2014/main" id="{E6235439-548F-111D-C992-2312AA6C9E6E}"/>
                </a:ext>
              </a:extLst>
            </p:cNvPr>
            <p:cNvSpPr/>
            <p:nvPr/>
          </p:nvSpPr>
          <p:spPr>
            <a:xfrm>
              <a:off x="5608350" y="1305550"/>
              <a:ext cx="123450" cy="73400"/>
            </a:xfrm>
            <a:custGeom>
              <a:avLst/>
              <a:gdLst/>
              <a:ahLst/>
              <a:cxnLst/>
              <a:rect l="l" t="t" r="r" b="b"/>
              <a:pathLst>
                <a:path w="4938" h="2936" extrusionOk="0">
                  <a:moveTo>
                    <a:pt x="4937" y="0"/>
                  </a:moveTo>
                  <a:cubicBezTo>
                    <a:pt x="4637" y="567"/>
                    <a:pt x="4170" y="1001"/>
                    <a:pt x="3636" y="1268"/>
                  </a:cubicBezTo>
                  <a:cubicBezTo>
                    <a:pt x="2669" y="1735"/>
                    <a:pt x="0" y="2202"/>
                    <a:pt x="0" y="2202"/>
                  </a:cubicBezTo>
                  <a:lnTo>
                    <a:pt x="0" y="2936"/>
                  </a:lnTo>
                  <a:cubicBezTo>
                    <a:pt x="0" y="2936"/>
                    <a:pt x="3469" y="2335"/>
                    <a:pt x="4170" y="1501"/>
                  </a:cubicBezTo>
                  <a:cubicBezTo>
                    <a:pt x="4503" y="1068"/>
                    <a:pt x="4770" y="567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04;p55">
              <a:extLst>
                <a:ext uri="{FF2B5EF4-FFF2-40B4-BE49-F238E27FC236}">
                  <a16:creationId xmlns:a16="http://schemas.microsoft.com/office/drawing/2014/main" id="{91D87449-94FA-3BB8-3465-EC58D987A4ED}"/>
                </a:ext>
              </a:extLst>
            </p:cNvPr>
            <p:cNvSpPr/>
            <p:nvPr/>
          </p:nvSpPr>
          <p:spPr>
            <a:xfrm>
              <a:off x="5630025" y="1177950"/>
              <a:ext cx="28375" cy="26800"/>
            </a:xfrm>
            <a:custGeom>
              <a:avLst/>
              <a:gdLst/>
              <a:ahLst/>
              <a:cxnLst/>
              <a:rect l="l" t="t" r="r" b="b"/>
              <a:pathLst>
                <a:path w="1135" h="1072" extrusionOk="0">
                  <a:moveTo>
                    <a:pt x="534" y="1"/>
                  </a:moveTo>
                  <a:cubicBezTo>
                    <a:pt x="234" y="34"/>
                    <a:pt x="0" y="301"/>
                    <a:pt x="34" y="601"/>
                  </a:cubicBezTo>
                  <a:cubicBezTo>
                    <a:pt x="65" y="851"/>
                    <a:pt x="301" y="1071"/>
                    <a:pt x="550" y="1071"/>
                  </a:cubicBezTo>
                  <a:cubicBezTo>
                    <a:pt x="567" y="1071"/>
                    <a:pt x="584" y="1070"/>
                    <a:pt x="601" y="1068"/>
                  </a:cubicBezTo>
                  <a:cubicBezTo>
                    <a:pt x="901" y="1035"/>
                    <a:pt x="1135" y="801"/>
                    <a:pt x="1101" y="501"/>
                  </a:cubicBezTo>
                  <a:cubicBezTo>
                    <a:pt x="1068" y="201"/>
                    <a:pt x="834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05;p55">
              <a:extLst>
                <a:ext uri="{FF2B5EF4-FFF2-40B4-BE49-F238E27FC236}">
                  <a16:creationId xmlns:a16="http://schemas.microsoft.com/office/drawing/2014/main" id="{A374D3E9-3FFC-850D-7FC0-24652495058F}"/>
                </a:ext>
              </a:extLst>
            </p:cNvPr>
            <p:cNvSpPr/>
            <p:nvPr/>
          </p:nvSpPr>
          <p:spPr>
            <a:xfrm>
              <a:off x="5640025" y="1132800"/>
              <a:ext cx="32550" cy="24325"/>
            </a:xfrm>
            <a:custGeom>
              <a:avLst/>
              <a:gdLst/>
              <a:ahLst/>
              <a:cxnLst/>
              <a:rect l="l" t="t" r="r" b="b"/>
              <a:pathLst>
                <a:path w="1302" h="973" extrusionOk="0">
                  <a:moveTo>
                    <a:pt x="555" y="0"/>
                  </a:moveTo>
                  <a:cubicBezTo>
                    <a:pt x="323" y="0"/>
                    <a:pt x="95" y="136"/>
                    <a:pt x="1" y="372"/>
                  </a:cubicBezTo>
                  <a:lnTo>
                    <a:pt x="1" y="406"/>
                  </a:lnTo>
                  <a:lnTo>
                    <a:pt x="1168" y="973"/>
                  </a:lnTo>
                  <a:cubicBezTo>
                    <a:pt x="1302" y="639"/>
                    <a:pt x="1168" y="239"/>
                    <a:pt x="835" y="72"/>
                  </a:cubicBezTo>
                  <a:cubicBezTo>
                    <a:pt x="747" y="23"/>
                    <a:pt x="651" y="0"/>
                    <a:pt x="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6;p55">
              <a:extLst>
                <a:ext uri="{FF2B5EF4-FFF2-40B4-BE49-F238E27FC236}">
                  <a16:creationId xmlns:a16="http://schemas.microsoft.com/office/drawing/2014/main" id="{4FF1E314-C458-F6F9-96C1-0CA42CEADC36}"/>
                </a:ext>
              </a:extLst>
            </p:cNvPr>
            <p:cNvSpPr/>
            <p:nvPr/>
          </p:nvSpPr>
          <p:spPr>
            <a:xfrm>
              <a:off x="5499925" y="1133950"/>
              <a:ext cx="33400" cy="21500"/>
            </a:xfrm>
            <a:custGeom>
              <a:avLst/>
              <a:gdLst/>
              <a:ahLst/>
              <a:cxnLst/>
              <a:rect l="l" t="t" r="r" b="b"/>
              <a:pathLst>
                <a:path w="1336" h="860" extrusionOk="0">
                  <a:moveTo>
                    <a:pt x="742" y="0"/>
                  </a:moveTo>
                  <a:cubicBezTo>
                    <a:pt x="685" y="0"/>
                    <a:pt x="626" y="8"/>
                    <a:pt x="568" y="26"/>
                  </a:cubicBezTo>
                  <a:lnTo>
                    <a:pt x="534" y="26"/>
                  </a:lnTo>
                  <a:cubicBezTo>
                    <a:pt x="168" y="159"/>
                    <a:pt x="1" y="526"/>
                    <a:pt x="101" y="860"/>
                  </a:cubicBezTo>
                  <a:lnTo>
                    <a:pt x="1335" y="460"/>
                  </a:lnTo>
                  <a:cubicBezTo>
                    <a:pt x="1253" y="185"/>
                    <a:pt x="1011" y="0"/>
                    <a:pt x="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07;p55">
              <a:extLst>
                <a:ext uri="{FF2B5EF4-FFF2-40B4-BE49-F238E27FC236}">
                  <a16:creationId xmlns:a16="http://schemas.microsoft.com/office/drawing/2014/main" id="{2FEC11D9-9DE1-8776-A07D-E9A06A96601E}"/>
                </a:ext>
              </a:extLst>
            </p:cNvPr>
            <p:cNvSpPr/>
            <p:nvPr/>
          </p:nvSpPr>
          <p:spPr>
            <a:xfrm>
              <a:off x="5516600" y="1176200"/>
              <a:ext cx="27550" cy="26800"/>
            </a:xfrm>
            <a:custGeom>
              <a:avLst/>
              <a:gdLst/>
              <a:ahLst/>
              <a:cxnLst/>
              <a:rect l="l" t="t" r="r" b="b"/>
              <a:pathLst>
                <a:path w="1102" h="1072" extrusionOk="0">
                  <a:moveTo>
                    <a:pt x="544" y="1"/>
                  </a:moveTo>
                  <a:cubicBezTo>
                    <a:pt x="268" y="1"/>
                    <a:pt x="34" y="223"/>
                    <a:pt x="34" y="504"/>
                  </a:cubicBezTo>
                  <a:cubicBezTo>
                    <a:pt x="1" y="804"/>
                    <a:pt x="234" y="1071"/>
                    <a:pt x="535" y="1071"/>
                  </a:cubicBezTo>
                  <a:cubicBezTo>
                    <a:pt x="801" y="1071"/>
                    <a:pt x="1068" y="871"/>
                    <a:pt x="1068" y="571"/>
                  </a:cubicBezTo>
                  <a:cubicBezTo>
                    <a:pt x="1102" y="271"/>
                    <a:pt x="868" y="37"/>
                    <a:pt x="601" y="4"/>
                  </a:cubicBezTo>
                  <a:cubicBezTo>
                    <a:pt x="582" y="2"/>
                    <a:pt x="563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08;p55">
              <a:extLst>
                <a:ext uri="{FF2B5EF4-FFF2-40B4-BE49-F238E27FC236}">
                  <a16:creationId xmlns:a16="http://schemas.microsoft.com/office/drawing/2014/main" id="{6CEAF46E-F5F5-2A27-B51C-793258BA0B80}"/>
                </a:ext>
              </a:extLst>
            </p:cNvPr>
            <p:cNvSpPr/>
            <p:nvPr/>
          </p:nvSpPr>
          <p:spPr>
            <a:xfrm>
              <a:off x="5542450" y="1181300"/>
              <a:ext cx="46725" cy="80075"/>
            </a:xfrm>
            <a:custGeom>
              <a:avLst/>
              <a:gdLst/>
              <a:ahLst/>
              <a:cxnLst/>
              <a:rect l="l" t="t" r="r" b="b"/>
              <a:pathLst>
                <a:path w="1869" h="3203" extrusionOk="0">
                  <a:moveTo>
                    <a:pt x="1869" y="0"/>
                  </a:moveTo>
                  <a:lnTo>
                    <a:pt x="1" y="2635"/>
                  </a:lnTo>
                  <a:lnTo>
                    <a:pt x="1669" y="320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09;p55">
              <a:extLst>
                <a:ext uri="{FF2B5EF4-FFF2-40B4-BE49-F238E27FC236}">
                  <a16:creationId xmlns:a16="http://schemas.microsoft.com/office/drawing/2014/main" id="{6B5FBCFA-AB0C-58AB-FA60-79B49CA1CD1A}"/>
                </a:ext>
              </a:extLst>
            </p:cNvPr>
            <p:cNvSpPr/>
            <p:nvPr/>
          </p:nvSpPr>
          <p:spPr>
            <a:xfrm>
              <a:off x="5582500" y="1274700"/>
              <a:ext cx="55900" cy="35725"/>
            </a:xfrm>
            <a:custGeom>
              <a:avLst/>
              <a:gdLst/>
              <a:ahLst/>
              <a:cxnLst/>
              <a:rect l="l" t="t" r="r" b="b"/>
              <a:pathLst>
                <a:path w="2236" h="1429" extrusionOk="0">
                  <a:moveTo>
                    <a:pt x="2068" y="0"/>
                  </a:moveTo>
                  <a:lnTo>
                    <a:pt x="0" y="567"/>
                  </a:lnTo>
                  <a:cubicBezTo>
                    <a:pt x="86" y="1084"/>
                    <a:pt x="519" y="1428"/>
                    <a:pt x="1021" y="1428"/>
                  </a:cubicBezTo>
                  <a:cubicBezTo>
                    <a:pt x="1102" y="1428"/>
                    <a:pt x="1185" y="1419"/>
                    <a:pt x="1268" y="1401"/>
                  </a:cubicBezTo>
                  <a:cubicBezTo>
                    <a:pt x="1268" y="1401"/>
                    <a:pt x="1268" y="1401"/>
                    <a:pt x="1301" y="1368"/>
                  </a:cubicBezTo>
                  <a:cubicBezTo>
                    <a:pt x="1868" y="1201"/>
                    <a:pt x="2235" y="600"/>
                    <a:pt x="2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10;p55">
              <a:extLst>
                <a:ext uri="{FF2B5EF4-FFF2-40B4-BE49-F238E27FC236}">
                  <a16:creationId xmlns:a16="http://schemas.microsoft.com/office/drawing/2014/main" id="{224A1BE8-3F96-4E15-625A-0E33CFA09AF6}"/>
                </a:ext>
              </a:extLst>
            </p:cNvPr>
            <p:cNvSpPr/>
            <p:nvPr/>
          </p:nvSpPr>
          <p:spPr>
            <a:xfrm>
              <a:off x="5608350" y="1353900"/>
              <a:ext cx="164300" cy="169325"/>
            </a:xfrm>
            <a:custGeom>
              <a:avLst/>
              <a:gdLst/>
              <a:ahLst/>
              <a:cxnLst/>
              <a:rect l="l" t="t" r="r" b="b"/>
              <a:pathLst>
                <a:path w="6572" h="6773" extrusionOk="0">
                  <a:moveTo>
                    <a:pt x="5337" y="1"/>
                  </a:moveTo>
                  <a:lnTo>
                    <a:pt x="5304" y="935"/>
                  </a:lnTo>
                  <a:cubicBezTo>
                    <a:pt x="4970" y="2636"/>
                    <a:pt x="1468" y="4004"/>
                    <a:pt x="0" y="4304"/>
                  </a:cubicBezTo>
                  <a:cubicBezTo>
                    <a:pt x="367" y="4504"/>
                    <a:pt x="701" y="4804"/>
                    <a:pt x="901" y="5171"/>
                  </a:cubicBezTo>
                  <a:cubicBezTo>
                    <a:pt x="1201" y="5672"/>
                    <a:pt x="1401" y="6205"/>
                    <a:pt x="1468" y="6772"/>
                  </a:cubicBezTo>
                  <a:cubicBezTo>
                    <a:pt x="4036" y="6172"/>
                    <a:pt x="6572" y="3970"/>
                    <a:pt x="6471" y="1535"/>
                  </a:cubicBezTo>
                  <a:cubicBezTo>
                    <a:pt x="6171" y="635"/>
                    <a:pt x="5904" y="1"/>
                    <a:pt x="5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11;p55">
              <a:extLst>
                <a:ext uri="{FF2B5EF4-FFF2-40B4-BE49-F238E27FC236}">
                  <a16:creationId xmlns:a16="http://schemas.microsoft.com/office/drawing/2014/main" id="{BF0951BA-DD8B-E9CF-B406-E12C2272782C}"/>
                </a:ext>
              </a:extLst>
            </p:cNvPr>
            <p:cNvSpPr/>
            <p:nvPr/>
          </p:nvSpPr>
          <p:spPr>
            <a:xfrm>
              <a:off x="5689225" y="1384775"/>
              <a:ext cx="238525" cy="1093925"/>
            </a:xfrm>
            <a:custGeom>
              <a:avLst/>
              <a:gdLst/>
              <a:ahLst/>
              <a:cxnLst/>
              <a:rect l="l" t="t" r="r" b="b"/>
              <a:pathLst>
                <a:path w="9541" h="43757" extrusionOk="0">
                  <a:moveTo>
                    <a:pt x="2036" y="0"/>
                  </a:moveTo>
                  <a:cubicBezTo>
                    <a:pt x="2036" y="0"/>
                    <a:pt x="968" y="5471"/>
                    <a:pt x="501" y="9173"/>
                  </a:cubicBezTo>
                  <a:cubicBezTo>
                    <a:pt x="1" y="12876"/>
                    <a:pt x="101" y="23317"/>
                    <a:pt x="368" y="29955"/>
                  </a:cubicBezTo>
                  <a:cubicBezTo>
                    <a:pt x="535" y="34758"/>
                    <a:pt x="1268" y="43698"/>
                    <a:pt x="1268" y="43698"/>
                  </a:cubicBezTo>
                  <a:cubicBezTo>
                    <a:pt x="1268" y="43698"/>
                    <a:pt x="1569" y="43756"/>
                    <a:pt x="2227" y="43756"/>
                  </a:cubicBezTo>
                  <a:cubicBezTo>
                    <a:pt x="2886" y="43756"/>
                    <a:pt x="3904" y="43698"/>
                    <a:pt x="5338" y="43465"/>
                  </a:cubicBezTo>
                  <a:cubicBezTo>
                    <a:pt x="6806" y="43264"/>
                    <a:pt x="8240" y="42764"/>
                    <a:pt x="9541" y="42030"/>
                  </a:cubicBezTo>
                  <a:cubicBezTo>
                    <a:pt x="9541" y="42030"/>
                    <a:pt x="9074" y="28454"/>
                    <a:pt x="8740" y="23717"/>
                  </a:cubicBezTo>
                  <a:cubicBezTo>
                    <a:pt x="8440" y="19347"/>
                    <a:pt x="8440" y="16946"/>
                    <a:pt x="8440" y="16946"/>
                  </a:cubicBezTo>
                  <a:lnTo>
                    <a:pt x="9474" y="6972"/>
                  </a:lnTo>
                  <a:cubicBezTo>
                    <a:pt x="9474" y="6972"/>
                    <a:pt x="9408" y="734"/>
                    <a:pt x="7440" y="434"/>
                  </a:cubicBezTo>
                  <a:cubicBezTo>
                    <a:pt x="5438" y="134"/>
                    <a:pt x="2036" y="0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12;p55">
              <a:extLst>
                <a:ext uri="{FF2B5EF4-FFF2-40B4-BE49-F238E27FC236}">
                  <a16:creationId xmlns:a16="http://schemas.microsoft.com/office/drawing/2014/main" id="{64606A5F-8540-D9AB-4303-2BE212F7F995}"/>
                </a:ext>
              </a:extLst>
            </p:cNvPr>
            <p:cNvSpPr/>
            <p:nvPr/>
          </p:nvSpPr>
          <p:spPr>
            <a:xfrm>
              <a:off x="5758450" y="1382275"/>
              <a:ext cx="35050" cy="226850"/>
            </a:xfrm>
            <a:custGeom>
              <a:avLst/>
              <a:gdLst/>
              <a:ahLst/>
              <a:cxnLst/>
              <a:rect l="l" t="t" r="r" b="b"/>
              <a:pathLst>
                <a:path w="1402" h="9074" extrusionOk="0">
                  <a:moveTo>
                    <a:pt x="101" y="0"/>
                  </a:moveTo>
                  <a:lnTo>
                    <a:pt x="0" y="434"/>
                  </a:lnTo>
                  <a:cubicBezTo>
                    <a:pt x="768" y="601"/>
                    <a:pt x="868" y="6205"/>
                    <a:pt x="768" y="7672"/>
                  </a:cubicBezTo>
                  <a:cubicBezTo>
                    <a:pt x="734" y="8306"/>
                    <a:pt x="701" y="8806"/>
                    <a:pt x="734" y="9073"/>
                  </a:cubicBezTo>
                  <a:lnTo>
                    <a:pt x="1168" y="9040"/>
                  </a:lnTo>
                  <a:cubicBezTo>
                    <a:pt x="1168" y="8806"/>
                    <a:pt x="1168" y="8339"/>
                    <a:pt x="1201" y="7706"/>
                  </a:cubicBezTo>
                  <a:cubicBezTo>
                    <a:pt x="1401" y="4637"/>
                    <a:pt x="1135" y="23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13;p55">
              <a:extLst>
                <a:ext uri="{FF2B5EF4-FFF2-40B4-BE49-F238E27FC236}">
                  <a16:creationId xmlns:a16="http://schemas.microsoft.com/office/drawing/2014/main" id="{0764BDDA-1E24-FA41-ABA2-DB0E2000E5BF}"/>
                </a:ext>
              </a:extLst>
            </p:cNvPr>
            <p:cNvSpPr/>
            <p:nvPr/>
          </p:nvSpPr>
          <p:spPr>
            <a:xfrm>
              <a:off x="5855175" y="2061075"/>
              <a:ext cx="197675" cy="286775"/>
            </a:xfrm>
            <a:custGeom>
              <a:avLst/>
              <a:gdLst/>
              <a:ahLst/>
              <a:cxnLst/>
              <a:rect l="l" t="t" r="r" b="b"/>
              <a:pathLst>
                <a:path w="7907" h="11471" extrusionOk="0">
                  <a:moveTo>
                    <a:pt x="3237" y="1"/>
                  </a:moveTo>
                  <a:cubicBezTo>
                    <a:pt x="3237" y="768"/>
                    <a:pt x="3170" y="1535"/>
                    <a:pt x="2970" y="2269"/>
                  </a:cubicBezTo>
                  <a:cubicBezTo>
                    <a:pt x="2836" y="2736"/>
                    <a:pt x="2569" y="3170"/>
                    <a:pt x="2236" y="3503"/>
                  </a:cubicBezTo>
                  <a:cubicBezTo>
                    <a:pt x="1435" y="4304"/>
                    <a:pt x="1402" y="4971"/>
                    <a:pt x="868" y="5905"/>
                  </a:cubicBezTo>
                  <a:cubicBezTo>
                    <a:pt x="435" y="6606"/>
                    <a:pt x="1" y="6839"/>
                    <a:pt x="134" y="7039"/>
                  </a:cubicBezTo>
                  <a:cubicBezTo>
                    <a:pt x="307" y="7250"/>
                    <a:pt x="567" y="7362"/>
                    <a:pt x="834" y="7362"/>
                  </a:cubicBezTo>
                  <a:cubicBezTo>
                    <a:pt x="1031" y="7362"/>
                    <a:pt x="1232" y="7300"/>
                    <a:pt x="1402" y="7173"/>
                  </a:cubicBezTo>
                  <a:cubicBezTo>
                    <a:pt x="1769" y="6939"/>
                    <a:pt x="2102" y="6639"/>
                    <a:pt x="2403" y="6272"/>
                  </a:cubicBezTo>
                  <a:lnTo>
                    <a:pt x="2403" y="6272"/>
                  </a:lnTo>
                  <a:cubicBezTo>
                    <a:pt x="2236" y="7173"/>
                    <a:pt x="1936" y="8040"/>
                    <a:pt x="1535" y="8841"/>
                  </a:cubicBezTo>
                  <a:cubicBezTo>
                    <a:pt x="771" y="10423"/>
                    <a:pt x="1079" y="11470"/>
                    <a:pt x="2677" y="11470"/>
                  </a:cubicBezTo>
                  <a:cubicBezTo>
                    <a:pt x="3032" y="11470"/>
                    <a:pt x="3451" y="11418"/>
                    <a:pt x="3937" y="11309"/>
                  </a:cubicBezTo>
                  <a:cubicBezTo>
                    <a:pt x="5638" y="10909"/>
                    <a:pt x="6472" y="9274"/>
                    <a:pt x="7340" y="5371"/>
                  </a:cubicBezTo>
                  <a:cubicBezTo>
                    <a:pt x="7673" y="3670"/>
                    <a:pt x="7873" y="1936"/>
                    <a:pt x="7907" y="201"/>
                  </a:cubicBezTo>
                  <a:lnTo>
                    <a:pt x="32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14;p55">
              <a:extLst>
                <a:ext uri="{FF2B5EF4-FFF2-40B4-BE49-F238E27FC236}">
                  <a16:creationId xmlns:a16="http://schemas.microsoft.com/office/drawing/2014/main" id="{84281CD4-82E1-7CE8-68D7-95655C9188D3}"/>
                </a:ext>
              </a:extLst>
            </p:cNvPr>
            <p:cNvSpPr/>
            <p:nvPr/>
          </p:nvSpPr>
          <p:spPr>
            <a:xfrm>
              <a:off x="5832675" y="1395600"/>
              <a:ext cx="233525" cy="708525"/>
            </a:xfrm>
            <a:custGeom>
              <a:avLst/>
              <a:gdLst/>
              <a:ahLst/>
              <a:cxnLst/>
              <a:rect l="l" t="t" r="r" b="b"/>
              <a:pathLst>
                <a:path w="9341" h="28341" extrusionOk="0">
                  <a:moveTo>
                    <a:pt x="954" y="1"/>
                  </a:moveTo>
                  <a:cubicBezTo>
                    <a:pt x="941" y="1"/>
                    <a:pt x="934" y="1"/>
                    <a:pt x="934" y="1"/>
                  </a:cubicBezTo>
                  <a:cubicBezTo>
                    <a:pt x="100" y="2036"/>
                    <a:pt x="0" y="4304"/>
                    <a:pt x="601" y="6439"/>
                  </a:cubicBezTo>
                  <a:lnTo>
                    <a:pt x="3970" y="17113"/>
                  </a:lnTo>
                  <a:lnTo>
                    <a:pt x="3803" y="27721"/>
                  </a:lnTo>
                  <a:cubicBezTo>
                    <a:pt x="4698" y="28205"/>
                    <a:pt x="5820" y="28341"/>
                    <a:pt x="6795" y="28341"/>
                  </a:cubicBezTo>
                  <a:cubicBezTo>
                    <a:pt x="8036" y="28341"/>
                    <a:pt x="9040" y="28121"/>
                    <a:pt x="9040" y="28121"/>
                  </a:cubicBezTo>
                  <a:cubicBezTo>
                    <a:pt x="9040" y="28121"/>
                    <a:pt x="9340" y="18681"/>
                    <a:pt x="9174" y="16880"/>
                  </a:cubicBezTo>
                  <a:cubicBezTo>
                    <a:pt x="8940" y="14711"/>
                    <a:pt x="8206" y="11676"/>
                    <a:pt x="7372" y="8540"/>
                  </a:cubicBezTo>
                  <a:cubicBezTo>
                    <a:pt x="6538" y="5405"/>
                    <a:pt x="5804" y="2302"/>
                    <a:pt x="4537" y="1135"/>
                  </a:cubicBezTo>
                  <a:cubicBezTo>
                    <a:pt x="3306" y="31"/>
                    <a:pt x="1180" y="1"/>
                    <a:pt x="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15;p55">
              <a:extLst>
                <a:ext uri="{FF2B5EF4-FFF2-40B4-BE49-F238E27FC236}">
                  <a16:creationId xmlns:a16="http://schemas.microsoft.com/office/drawing/2014/main" id="{8F9327A9-D1CE-4DC3-3F03-3BF55620A19F}"/>
                </a:ext>
              </a:extLst>
            </p:cNvPr>
            <p:cNvSpPr/>
            <p:nvPr/>
          </p:nvSpPr>
          <p:spPr>
            <a:xfrm>
              <a:off x="5691725" y="1339375"/>
              <a:ext cx="98450" cy="475725"/>
            </a:xfrm>
            <a:custGeom>
              <a:avLst/>
              <a:gdLst/>
              <a:ahLst/>
              <a:cxnLst/>
              <a:rect l="l" t="t" r="r" b="b"/>
              <a:pathLst>
                <a:path w="3938" h="19029" extrusionOk="0">
                  <a:moveTo>
                    <a:pt x="2161" y="1"/>
                  </a:moveTo>
                  <a:cubicBezTo>
                    <a:pt x="2120" y="1"/>
                    <a:pt x="2078" y="5"/>
                    <a:pt x="2036" y="15"/>
                  </a:cubicBezTo>
                  <a:lnTo>
                    <a:pt x="1969" y="1516"/>
                  </a:lnTo>
                  <a:cubicBezTo>
                    <a:pt x="1235" y="2884"/>
                    <a:pt x="668" y="7020"/>
                    <a:pt x="234" y="10322"/>
                  </a:cubicBezTo>
                  <a:cubicBezTo>
                    <a:pt x="1" y="12224"/>
                    <a:pt x="68" y="19028"/>
                    <a:pt x="68" y="19028"/>
                  </a:cubicBezTo>
                  <a:cubicBezTo>
                    <a:pt x="234" y="17361"/>
                    <a:pt x="1936" y="13725"/>
                    <a:pt x="1902" y="12891"/>
                  </a:cubicBezTo>
                  <a:cubicBezTo>
                    <a:pt x="1902" y="12057"/>
                    <a:pt x="1769" y="9121"/>
                    <a:pt x="1769" y="9121"/>
                  </a:cubicBezTo>
                  <a:cubicBezTo>
                    <a:pt x="1769" y="9121"/>
                    <a:pt x="3403" y="6153"/>
                    <a:pt x="3637" y="5519"/>
                  </a:cubicBezTo>
                  <a:cubicBezTo>
                    <a:pt x="3937" y="4752"/>
                    <a:pt x="3637" y="1850"/>
                    <a:pt x="3637" y="1850"/>
                  </a:cubicBezTo>
                  <a:cubicBezTo>
                    <a:pt x="3637" y="1850"/>
                    <a:pt x="3103" y="949"/>
                    <a:pt x="2870" y="549"/>
                  </a:cubicBezTo>
                  <a:cubicBezTo>
                    <a:pt x="2641" y="176"/>
                    <a:pt x="2411" y="1"/>
                    <a:pt x="2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6;p55">
              <a:extLst>
                <a:ext uri="{FF2B5EF4-FFF2-40B4-BE49-F238E27FC236}">
                  <a16:creationId xmlns:a16="http://schemas.microsoft.com/office/drawing/2014/main" id="{D0DA424F-BCE4-6406-F2BF-D38885DC572F}"/>
                </a:ext>
              </a:extLst>
            </p:cNvPr>
            <p:cNvSpPr/>
            <p:nvPr/>
          </p:nvSpPr>
          <p:spPr>
            <a:xfrm>
              <a:off x="5717575" y="1600750"/>
              <a:ext cx="120125" cy="261050"/>
            </a:xfrm>
            <a:custGeom>
              <a:avLst/>
              <a:gdLst/>
              <a:ahLst/>
              <a:cxnLst/>
              <a:rect l="l" t="t" r="r" b="b"/>
              <a:pathLst>
                <a:path w="4805" h="10442" extrusionOk="0">
                  <a:moveTo>
                    <a:pt x="2536" y="334"/>
                  </a:moveTo>
                  <a:cubicBezTo>
                    <a:pt x="2970" y="334"/>
                    <a:pt x="3804" y="1769"/>
                    <a:pt x="4171" y="2969"/>
                  </a:cubicBezTo>
                  <a:cubicBezTo>
                    <a:pt x="4471" y="3903"/>
                    <a:pt x="3437" y="8273"/>
                    <a:pt x="2970" y="8840"/>
                  </a:cubicBezTo>
                  <a:cubicBezTo>
                    <a:pt x="2736" y="9141"/>
                    <a:pt x="2469" y="9374"/>
                    <a:pt x="2136" y="9574"/>
                  </a:cubicBezTo>
                  <a:cubicBezTo>
                    <a:pt x="1836" y="9374"/>
                    <a:pt x="1602" y="9074"/>
                    <a:pt x="1369" y="8774"/>
                  </a:cubicBezTo>
                  <a:cubicBezTo>
                    <a:pt x="968" y="8140"/>
                    <a:pt x="335" y="3737"/>
                    <a:pt x="701" y="2803"/>
                  </a:cubicBezTo>
                  <a:cubicBezTo>
                    <a:pt x="1168" y="1669"/>
                    <a:pt x="2102" y="334"/>
                    <a:pt x="2536" y="334"/>
                  </a:cubicBezTo>
                  <a:close/>
                  <a:moveTo>
                    <a:pt x="2536" y="1"/>
                  </a:moveTo>
                  <a:cubicBezTo>
                    <a:pt x="1802" y="1"/>
                    <a:pt x="768" y="1835"/>
                    <a:pt x="435" y="2669"/>
                  </a:cubicBezTo>
                  <a:cubicBezTo>
                    <a:pt x="1" y="3703"/>
                    <a:pt x="701" y="8273"/>
                    <a:pt x="1135" y="8940"/>
                  </a:cubicBezTo>
                  <a:cubicBezTo>
                    <a:pt x="1335" y="9241"/>
                    <a:pt x="1602" y="9507"/>
                    <a:pt x="1869" y="9741"/>
                  </a:cubicBezTo>
                  <a:cubicBezTo>
                    <a:pt x="1569" y="9941"/>
                    <a:pt x="1235" y="10041"/>
                    <a:pt x="868" y="10041"/>
                  </a:cubicBezTo>
                  <a:lnTo>
                    <a:pt x="835" y="10341"/>
                  </a:lnTo>
                  <a:cubicBezTo>
                    <a:pt x="1302" y="10341"/>
                    <a:pt x="1769" y="10208"/>
                    <a:pt x="2136" y="9941"/>
                  </a:cubicBezTo>
                  <a:cubicBezTo>
                    <a:pt x="2503" y="10208"/>
                    <a:pt x="2936" y="10375"/>
                    <a:pt x="3370" y="10441"/>
                  </a:cubicBezTo>
                  <a:lnTo>
                    <a:pt x="3403" y="10441"/>
                  </a:lnTo>
                  <a:lnTo>
                    <a:pt x="3403" y="10141"/>
                  </a:lnTo>
                  <a:cubicBezTo>
                    <a:pt x="3036" y="10108"/>
                    <a:pt x="2703" y="9974"/>
                    <a:pt x="2403" y="9774"/>
                  </a:cubicBezTo>
                  <a:cubicBezTo>
                    <a:pt x="2736" y="9541"/>
                    <a:pt x="3003" y="9307"/>
                    <a:pt x="3237" y="9007"/>
                  </a:cubicBezTo>
                  <a:cubicBezTo>
                    <a:pt x="3737" y="8373"/>
                    <a:pt x="4804" y="3903"/>
                    <a:pt x="4471" y="2869"/>
                  </a:cubicBezTo>
                  <a:cubicBezTo>
                    <a:pt x="4204" y="1969"/>
                    <a:pt x="3337" y="34"/>
                    <a:pt x="2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17;p55">
              <a:extLst>
                <a:ext uri="{FF2B5EF4-FFF2-40B4-BE49-F238E27FC236}">
                  <a16:creationId xmlns:a16="http://schemas.microsoft.com/office/drawing/2014/main" id="{3675FA7A-8B3D-1D8A-19A3-2BC533CD5D93}"/>
                </a:ext>
              </a:extLst>
            </p:cNvPr>
            <p:cNvSpPr/>
            <p:nvPr/>
          </p:nvSpPr>
          <p:spPr>
            <a:xfrm>
              <a:off x="5727600" y="1844250"/>
              <a:ext cx="22525" cy="22550"/>
            </a:xfrm>
            <a:custGeom>
              <a:avLst/>
              <a:gdLst/>
              <a:ahLst/>
              <a:cxnLst/>
              <a:rect l="l" t="t" r="r" b="b"/>
              <a:pathLst>
                <a:path w="901" h="902" extrusionOk="0">
                  <a:moveTo>
                    <a:pt x="467" y="1"/>
                  </a:moveTo>
                  <a:cubicBezTo>
                    <a:pt x="234" y="1"/>
                    <a:pt x="34" y="168"/>
                    <a:pt x="0" y="435"/>
                  </a:cubicBezTo>
                  <a:cubicBezTo>
                    <a:pt x="0" y="668"/>
                    <a:pt x="167" y="868"/>
                    <a:pt x="434" y="902"/>
                  </a:cubicBezTo>
                  <a:cubicBezTo>
                    <a:pt x="667" y="902"/>
                    <a:pt x="868" y="701"/>
                    <a:pt x="901" y="468"/>
                  </a:cubicBezTo>
                  <a:cubicBezTo>
                    <a:pt x="901" y="234"/>
                    <a:pt x="701" y="34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18;p55">
              <a:extLst>
                <a:ext uri="{FF2B5EF4-FFF2-40B4-BE49-F238E27FC236}">
                  <a16:creationId xmlns:a16="http://schemas.microsoft.com/office/drawing/2014/main" id="{AF30DB07-1E54-D28C-2B24-7B11799F8007}"/>
                </a:ext>
              </a:extLst>
            </p:cNvPr>
            <p:cNvSpPr/>
            <p:nvPr/>
          </p:nvSpPr>
          <p:spPr>
            <a:xfrm>
              <a:off x="5791800" y="1846775"/>
              <a:ext cx="22550" cy="22625"/>
            </a:xfrm>
            <a:custGeom>
              <a:avLst/>
              <a:gdLst/>
              <a:ahLst/>
              <a:cxnLst/>
              <a:rect l="l" t="t" r="r" b="b"/>
              <a:pathLst>
                <a:path w="902" h="905" extrusionOk="0">
                  <a:moveTo>
                    <a:pt x="468" y="0"/>
                  </a:moveTo>
                  <a:cubicBezTo>
                    <a:pt x="234" y="0"/>
                    <a:pt x="34" y="200"/>
                    <a:pt x="1" y="434"/>
                  </a:cubicBezTo>
                  <a:cubicBezTo>
                    <a:pt x="1" y="667"/>
                    <a:pt x="168" y="901"/>
                    <a:pt x="434" y="901"/>
                  </a:cubicBezTo>
                  <a:cubicBezTo>
                    <a:pt x="452" y="903"/>
                    <a:pt x="469" y="904"/>
                    <a:pt x="486" y="904"/>
                  </a:cubicBezTo>
                  <a:cubicBezTo>
                    <a:pt x="701" y="904"/>
                    <a:pt x="901" y="717"/>
                    <a:pt x="901" y="500"/>
                  </a:cubicBezTo>
                  <a:cubicBezTo>
                    <a:pt x="901" y="234"/>
                    <a:pt x="735" y="33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19;p55">
              <a:extLst>
                <a:ext uri="{FF2B5EF4-FFF2-40B4-BE49-F238E27FC236}">
                  <a16:creationId xmlns:a16="http://schemas.microsoft.com/office/drawing/2014/main" id="{6F82899D-09B0-F42B-EAD2-44096188DC21}"/>
                </a:ext>
              </a:extLst>
            </p:cNvPr>
            <p:cNvSpPr/>
            <p:nvPr/>
          </p:nvSpPr>
          <p:spPr>
            <a:xfrm>
              <a:off x="5721750" y="1599900"/>
              <a:ext cx="111775" cy="122625"/>
            </a:xfrm>
            <a:custGeom>
              <a:avLst/>
              <a:gdLst/>
              <a:ahLst/>
              <a:cxnLst/>
              <a:rect l="l" t="t" r="r" b="b"/>
              <a:pathLst>
                <a:path w="4471" h="4905" extrusionOk="0">
                  <a:moveTo>
                    <a:pt x="2382" y="1"/>
                  </a:moveTo>
                  <a:cubicBezTo>
                    <a:pt x="1486" y="1"/>
                    <a:pt x="433" y="2141"/>
                    <a:pt x="201" y="2703"/>
                  </a:cubicBezTo>
                  <a:cubicBezTo>
                    <a:pt x="34" y="3337"/>
                    <a:pt x="1" y="4004"/>
                    <a:pt x="67" y="4638"/>
                  </a:cubicBezTo>
                  <a:cubicBezTo>
                    <a:pt x="101" y="4671"/>
                    <a:pt x="134" y="4705"/>
                    <a:pt x="201" y="4705"/>
                  </a:cubicBezTo>
                  <a:lnTo>
                    <a:pt x="434" y="4705"/>
                  </a:lnTo>
                  <a:cubicBezTo>
                    <a:pt x="501" y="4705"/>
                    <a:pt x="534" y="4638"/>
                    <a:pt x="534" y="4605"/>
                  </a:cubicBezTo>
                  <a:cubicBezTo>
                    <a:pt x="468" y="4038"/>
                    <a:pt x="501" y="3437"/>
                    <a:pt x="601" y="2903"/>
                  </a:cubicBezTo>
                  <a:cubicBezTo>
                    <a:pt x="1063" y="1816"/>
                    <a:pt x="1980" y="468"/>
                    <a:pt x="2388" y="468"/>
                  </a:cubicBezTo>
                  <a:cubicBezTo>
                    <a:pt x="2393" y="468"/>
                    <a:pt x="2398" y="468"/>
                    <a:pt x="2402" y="468"/>
                  </a:cubicBezTo>
                  <a:cubicBezTo>
                    <a:pt x="2803" y="468"/>
                    <a:pt x="3603" y="1903"/>
                    <a:pt x="3937" y="3037"/>
                  </a:cubicBezTo>
                  <a:cubicBezTo>
                    <a:pt x="4004" y="3604"/>
                    <a:pt x="4004" y="4171"/>
                    <a:pt x="3870" y="4738"/>
                  </a:cubicBezTo>
                  <a:cubicBezTo>
                    <a:pt x="3870" y="4805"/>
                    <a:pt x="3904" y="4838"/>
                    <a:pt x="3937" y="4838"/>
                  </a:cubicBezTo>
                  <a:lnTo>
                    <a:pt x="4204" y="4905"/>
                  </a:lnTo>
                  <a:cubicBezTo>
                    <a:pt x="4270" y="4905"/>
                    <a:pt x="4304" y="4871"/>
                    <a:pt x="4304" y="4805"/>
                  </a:cubicBezTo>
                  <a:cubicBezTo>
                    <a:pt x="4471" y="4171"/>
                    <a:pt x="4471" y="3537"/>
                    <a:pt x="4371" y="2903"/>
                  </a:cubicBezTo>
                  <a:cubicBezTo>
                    <a:pt x="4170" y="2303"/>
                    <a:pt x="3303" y="35"/>
                    <a:pt x="2402" y="1"/>
                  </a:cubicBezTo>
                  <a:cubicBezTo>
                    <a:pt x="2396" y="1"/>
                    <a:pt x="2389" y="1"/>
                    <a:pt x="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20;p55">
              <a:extLst>
                <a:ext uri="{FF2B5EF4-FFF2-40B4-BE49-F238E27FC236}">
                  <a16:creationId xmlns:a16="http://schemas.microsoft.com/office/drawing/2014/main" id="{04BF5601-7B18-2A79-529D-ED3F8F112312}"/>
                </a:ext>
              </a:extLst>
            </p:cNvPr>
            <p:cNvSpPr/>
            <p:nvPr/>
          </p:nvSpPr>
          <p:spPr>
            <a:xfrm>
              <a:off x="5437375" y="1366425"/>
              <a:ext cx="171000" cy="1084125"/>
            </a:xfrm>
            <a:custGeom>
              <a:avLst/>
              <a:gdLst/>
              <a:ahLst/>
              <a:cxnLst/>
              <a:rect l="l" t="t" r="r" b="b"/>
              <a:pathLst>
                <a:path w="6840" h="43365" extrusionOk="0">
                  <a:moveTo>
                    <a:pt x="6839" y="0"/>
                  </a:moveTo>
                  <a:lnTo>
                    <a:pt x="6839" y="0"/>
                  </a:lnTo>
                  <a:cubicBezTo>
                    <a:pt x="6439" y="34"/>
                    <a:pt x="6272" y="601"/>
                    <a:pt x="5338" y="834"/>
                  </a:cubicBezTo>
                  <a:cubicBezTo>
                    <a:pt x="3637" y="1368"/>
                    <a:pt x="2303" y="1568"/>
                    <a:pt x="1602" y="2469"/>
                  </a:cubicBezTo>
                  <a:cubicBezTo>
                    <a:pt x="468" y="4003"/>
                    <a:pt x="668" y="5271"/>
                    <a:pt x="401" y="13010"/>
                  </a:cubicBezTo>
                  <a:cubicBezTo>
                    <a:pt x="101" y="20748"/>
                    <a:pt x="1" y="42831"/>
                    <a:pt x="1" y="42831"/>
                  </a:cubicBezTo>
                  <a:cubicBezTo>
                    <a:pt x="835" y="43198"/>
                    <a:pt x="1736" y="43365"/>
                    <a:pt x="2636" y="43365"/>
                  </a:cubicBezTo>
                  <a:cubicBezTo>
                    <a:pt x="2636" y="43365"/>
                    <a:pt x="2569" y="19014"/>
                    <a:pt x="2736" y="13510"/>
                  </a:cubicBezTo>
                  <a:cubicBezTo>
                    <a:pt x="2870" y="8039"/>
                    <a:pt x="3704" y="5371"/>
                    <a:pt x="4904" y="3570"/>
                  </a:cubicBezTo>
                  <a:cubicBezTo>
                    <a:pt x="5205" y="2335"/>
                    <a:pt x="5872" y="1235"/>
                    <a:pt x="6772" y="367"/>
                  </a:cubicBezTo>
                  <a:lnTo>
                    <a:pt x="6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21;p55">
              <a:extLst>
                <a:ext uri="{FF2B5EF4-FFF2-40B4-BE49-F238E27FC236}">
                  <a16:creationId xmlns:a16="http://schemas.microsoft.com/office/drawing/2014/main" id="{728C2ED0-7603-3EC9-B764-B0261C6C81E6}"/>
                </a:ext>
              </a:extLst>
            </p:cNvPr>
            <p:cNvSpPr/>
            <p:nvPr/>
          </p:nvSpPr>
          <p:spPr>
            <a:xfrm>
              <a:off x="5479925" y="1366425"/>
              <a:ext cx="128450" cy="405300"/>
            </a:xfrm>
            <a:custGeom>
              <a:avLst/>
              <a:gdLst/>
              <a:ahLst/>
              <a:cxnLst/>
              <a:rect l="l" t="t" r="r" b="b"/>
              <a:pathLst>
                <a:path w="5138" h="16212" extrusionOk="0">
                  <a:moveTo>
                    <a:pt x="5137" y="0"/>
                  </a:moveTo>
                  <a:cubicBezTo>
                    <a:pt x="4637" y="67"/>
                    <a:pt x="4170" y="267"/>
                    <a:pt x="3803" y="567"/>
                  </a:cubicBezTo>
                  <a:cubicBezTo>
                    <a:pt x="3536" y="701"/>
                    <a:pt x="3303" y="868"/>
                    <a:pt x="3069" y="1068"/>
                  </a:cubicBezTo>
                  <a:cubicBezTo>
                    <a:pt x="2836" y="1301"/>
                    <a:pt x="2602" y="1568"/>
                    <a:pt x="2469" y="1835"/>
                  </a:cubicBezTo>
                  <a:cubicBezTo>
                    <a:pt x="1668" y="3436"/>
                    <a:pt x="1334" y="5204"/>
                    <a:pt x="1501" y="6972"/>
                  </a:cubicBezTo>
                  <a:cubicBezTo>
                    <a:pt x="1501" y="6972"/>
                    <a:pt x="334" y="9140"/>
                    <a:pt x="167" y="10208"/>
                  </a:cubicBezTo>
                  <a:cubicBezTo>
                    <a:pt x="0" y="11242"/>
                    <a:pt x="968" y="16212"/>
                    <a:pt x="968" y="16212"/>
                  </a:cubicBezTo>
                  <a:cubicBezTo>
                    <a:pt x="1001" y="15111"/>
                    <a:pt x="1001" y="14210"/>
                    <a:pt x="1034" y="13543"/>
                  </a:cubicBezTo>
                  <a:cubicBezTo>
                    <a:pt x="1201" y="8073"/>
                    <a:pt x="2035" y="5404"/>
                    <a:pt x="3202" y="3603"/>
                  </a:cubicBezTo>
                  <a:cubicBezTo>
                    <a:pt x="3536" y="2369"/>
                    <a:pt x="4203" y="1268"/>
                    <a:pt x="5137" y="401"/>
                  </a:cubicBezTo>
                  <a:lnTo>
                    <a:pt x="5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22;p55">
              <a:extLst>
                <a:ext uri="{FF2B5EF4-FFF2-40B4-BE49-F238E27FC236}">
                  <a16:creationId xmlns:a16="http://schemas.microsoft.com/office/drawing/2014/main" id="{512DB10F-2CF9-522E-7955-6C5659D9B9D2}"/>
                </a:ext>
              </a:extLst>
            </p:cNvPr>
            <p:cNvSpPr/>
            <p:nvPr/>
          </p:nvSpPr>
          <p:spPr>
            <a:xfrm>
              <a:off x="5548300" y="1376425"/>
              <a:ext cx="60075" cy="133450"/>
            </a:xfrm>
            <a:custGeom>
              <a:avLst/>
              <a:gdLst/>
              <a:ahLst/>
              <a:cxnLst/>
              <a:rect l="l" t="t" r="r" b="b"/>
              <a:pathLst>
                <a:path w="2403" h="5338" extrusionOk="0">
                  <a:moveTo>
                    <a:pt x="2402" y="1"/>
                  </a:moveTo>
                  <a:lnTo>
                    <a:pt x="2402" y="1"/>
                  </a:lnTo>
                  <a:cubicBezTo>
                    <a:pt x="1902" y="301"/>
                    <a:pt x="1468" y="668"/>
                    <a:pt x="1101" y="1101"/>
                  </a:cubicBezTo>
                  <a:cubicBezTo>
                    <a:pt x="201" y="2336"/>
                    <a:pt x="0" y="3937"/>
                    <a:pt x="634" y="5338"/>
                  </a:cubicBezTo>
                  <a:cubicBezTo>
                    <a:pt x="801" y="4871"/>
                    <a:pt x="1068" y="4437"/>
                    <a:pt x="1401" y="4070"/>
                  </a:cubicBezTo>
                  <a:cubicBezTo>
                    <a:pt x="1668" y="3770"/>
                    <a:pt x="2002" y="3536"/>
                    <a:pt x="2402" y="3403"/>
                  </a:cubicBezTo>
                  <a:cubicBezTo>
                    <a:pt x="1935" y="2903"/>
                    <a:pt x="2102" y="2035"/>
                    <a:pt x="2369" y="1268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23;p55">
              <a:extLst>
                <a:ext uri="{FF2B5EF4-FFF2-40B4-BE49-F238E27FC236}">
                  <a16:creationId xmlns:a16="http://schemas.microsoft.com/office/drawing/2014/main" id="{F7F3932D-6FBE-D6EC-108D-C50331B8B817}"/>
                </a:ext>
              </a:extLst>
            </p:cNvPr>
            <p:cNvSpPr/>
            <p:nvPr/>
          </p:nvSpPr>
          <p:spPr>
            <a:xfrm>
              <a:off x="5148025" y="1642450"/>
              <a:ext cx="438650" cy="528750"/>
            </a:xfrm>
            <a:custGeom>
              <a:avLst/>
              <a:gdLst/>
              <a:ahLst/>
              <a:cxnLst/>
              <a:rect l="l" t="t" r="r" b="b"/>
              <a:pathLst>
                <a:path w="17546" h="21150" extrusionOk="0">
                  <a:moveTo>
                    <a:pt x="300" y="1"/>
                  </a:moveTo>
                  <a:lnTo>
                    <a:pt x="0" y="301"/>
                  </a:lnTo>
                  <a:lnTo>
                    <a:pt x="4403" y="16346"/>
                  </a:lnTo>
                  <a:lnTo>
                    <a:pt x="17246" y="21149"/>
                  </a:lnTo>
                  <a:lnTo>
                    <a:pt x="17546" y="20849"/>
                  </a:lnTo>
                  <a:lnTo>
                    <a:pt x="13810" y="477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24;p55">
              <a:extLst>
                <a:ext uri="{FF2B5EF4-FFF2-40B4-BE49-F238E27FC236}">
                  <a16:creationId xmlns:a16="http://schemas.microsoft.com/office/drawing/2014/main" id="{C0DEB6A4-8EFF-6259-E0E7-AB3256580D25}"/>
                </a:ext>
              </a:extLst>
            </p:cNvPr>
            <p:cNvSpPr/>
            <p:nvPr/>
          </p:nvSpPr>
          <p:spPr>
            <a:xfrm>
              <a:off x="5485750" y="1761700"/>
              <a:ext cx="100925" cy="409500"/>
            </a:xfrm>
            <a:custGeom>
              <a:avLst/>
              <a:gdLst/>
              <a:ahLst/>
              <a:cxnLst/>
              <a:rect l="l" t="t" r="r" b="b"/>
              <a:pathLst>
                <a:path w="4037" h="16380" extrusionOk="0">
                  <a:moveTo>
                    <a:pt x="301" y="1"/>
                  </a:moveTo>
                  <a:lnTo>
                    <a:pt x="1" y="301"/>
                  </a:lnTo>
                  <a:lnTo>
                    <a:pt x="3737" y="16379"/>
                  </a:lnTo>
                  <a:lnTo>
                    <a:pt x="4037" y="1607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25;p55">
              <a:extLst>
                <a:ext uri="{FF2B5EF4-FFF2-40B4-BE49-F238E27FC236}">
                  <a16:creationId xmlns:a16="http://schemas.microsoft.com/office/drawing/2014/main" id="{A9A457EA-8CDE-D09A-7D8B-41C62DE66D99}"/>
                </a:ext>
              </a:extLst>
            </p:cNvPr>
            <p:cNvSpPr/>
            <p:nvPr/>
          </p:nvSpPr>
          <p:spPr>
            <a:xfrm>
              <a:off x="5234750" y="1968525"/>
              <a:ext cx="73400" cy="23775"/>
            </a:xfrm>
            <a:custGeom>
              <a:avLst/>
              <a:gdLst/>
              <a:ahLst/>
              <a:cxnLst/>
              <a:rect l="l" t="t" r="r" b="b"/>
              <a:pathLst>
                <a:path w="2936" h="951" extrusionOk="0">
                  <a:moveTo>
                    <a:pt x="0" y="0"/>
                  </a:moveTo>
                  <a:lnTo>
                    <a:pt x="267" y="934"/>
                  </a:lnTo>
                  <a:cubicBezTo>
                    <a:pt x="395" y="946"/>
                    <a:pt x="520" y="951"/>
                    <a:pt x="641" y="951"/>
                  </a:cubicBezTo>
                  <a:cubicBezTo>
                    <a:pt x="1938" y="951"/>
                    <a:pt x="2814" y="342"/>
                    <a:pt x="2936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26;p55">
              <a:extLst>
                <a:ext uri="{FF2B5EF4-FFF2-40B4-BE49-F238E27FC236}">
                  <a16:creationId xmlns:a16="http://schemas.microsoft.com/office/drawing/2014/main" id="{A5099BC3-83FB-4DB7-5FB3-F8BD808624AD}"/>
                </a:ext>
              </a:extLst>
            </p:cNvPr>
            <p:cNvSpPr/>
            <p:nvPr/>
          </p:nvSpPr>
          <p:spPr>
            <a:xfrm>
              <a:off x="5246675" y="1715400"/>
              <a:ext cx="160725" cy="73025"/>
            </a:xfrm>
            <a:custGeom>
              <a:avLst/>
              <a:gdLst/>
              <a:ahLst/>
              <a:cxnLst/>
              <a:rect l="l" t="t" r="r" b="b"/>
              <a:pathLst>
                <a:path w="6429" h="2921" extrusionOk="0">
                  <a:moveTo>
                    <a:pt x="235" y="1"/>
                  </a:moveTo>
                  <a:cubicBezTo>
                    <a:pt x="80" y="1"/>
                    <a:pt x="1" y="49"/>
                    <a:pt x="24" y="151"/>
                  </a:cubicBezTo>
                  <a:lnTo>
                    <a:pt x="124" y="685"/>
                  </a:lnTo>
                  <a:lnTo>
                    <a:pt x="6428" y="2920"/>
                  </a:lnTo>
                  <a:lnTo>
                    <a:pt x="6328" y="2386"/>
                  </a:lnTo>
                  <a:cubicBezTo>
                    <a:pt x="6261" y="2086"/>
                    <a:pt x="5261" y="1719"/>
                    <a:pt x="4227" y="1252"/>
                  </a:cubicBezTo>
                  <a:lnTo>
                    <a:pt x="1791" y="485"/>
                  </a:lnTo>
                  <a:cubicBezTo>
                    <a:pt x="1111" y="178"/>
                    <a:pt x="532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27;p55">
              <a:extLst>
                <a:ext uri="{FF2B5EF4-FFF2-40B4-BE49-F238E27FC236}">
                  <a16:creationId xmlns:a16="http://schemas.microsoft.com/office/drawing/2014/main" id="{E7C41EA6-1896-3308-8B76-455599F4E27D}"/>
                </a:ext>
              </a:extLst>
            </p:cNvPr>
            <p:cNvSpPr/>
            <p:nvPr/>
          </p:nvSpPr>
          <p:spPr>
            <a:xfrm>
              <a:off x="5229325" y="1666575"/>
              <a:ext cx="173900" cy="73475"/>
            </a:xfrm>
            <a:custGeom>
              <a:avLst/>
              <a:gdLst/>
              <a:ahLst/>
              <a:cxnLst/>
              <a:rect l="l" t="t" r="r" b="b"/>
              <a:pathLst>
                <a:path w="6956" h="2939" extrusionOk="0">
                  <a:moveTo>
                    <a:pt x="2017" y="0"/>
                  </a:moveTo>
                  <a:cubicBezTo>
                    <a:pt x="1314" y="0"/>
                    <a:pt x="1485" y="437"/>
                    <a:pt x="1485" y="437"/>
                  </a:cubicBezTo>
                  <a:lnTo>
                    <a:pt x="718" y="170"/>
                  </a:lnTo>
                  <a:cubicBezTo>
                    <a:pt x="501" y="120"/>
                    <a:pt x="317" y="86"/>
                    <a:pt x="192" y="86"/>
                  </a:cubicBezTo>
                  <a:cubicBezTo>
                    <a:pt x="67" y="86"/>
                    <a:pt x="0" y="120"/>
                    <a:pt x="17" y="203"/>
                  </a:cubicBezTo>
                  <a:cubicBezTo>
                    <a:pt x="50" y="403"/>
                    <a:pt x="84" y="537"/>
                    <a:pt x="84" y="537"/>
                  </a:cubicBezTo>
                  <a:lnTo>
                    <a:pt x="6955" y="2938"/>
                  </a:lnTo>
                  <a:lnTo>
                    <a:pt x="6855" y="2605"/>
                  </a:lnTo>
                  <a:cubicBezTo>
                    <a:pt x="6789" y="2405"/>
                    <a:pt x="6722" y="2271"/>
                    <a:pt x="6055" y="2071"/>
                  </a:cubicBezTo>
                  <a:cubicBezTo>
                    <a:pt x="5721" y="1971"/>
                    <a:pt x="5421" y="1838"/>
                    <a:pt x="5121" y="1704"/>
                  </a:cubicBezTo>
                  <a:cubicBezTo>
                    <a:pt x="5121" y="1704"/>
                    <a:pt x="5054" y="703"/>
                    <a:pt x="3019" y="170"/>
                  </a:cubicBezTo>
                  <a:cubicBezTo>
                    <a:pt x="2568" y="47"/>
                    <a:pt x="2246" y="0"/>
                    <a:pt x="2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28;p55">
              <a:extLst>
                <a:ext uri="{FF2B5EF4-FFF2-40B4-BE49-F238E27FC236}">
                  <a16:creationId xmlns:a16="http://schemas.microsoft.com/office/drawing/2014/main" id="{AF1BE6DE-0A37-AD35-DACE-E03F1569623F}"/>
                </a:ext>
              </a:extLst>
            </p:cNvPr>
            <p:cNvSpPr/>
            <p:nvPr/>
          </p:nvSpPr>
          <p:spPr>
            <a:xfrm>
              <a:off x="5243075" y="1679975"/>
              <a:ext cx="142625" cy="93425"/>
            </a:xfrm>
            <a:custGeom>
              <a:avLst/>
              <a:gdLst/>
              <a:ahLst/>
              <a:cxnLst/>
              <a:rect l="l" t="t" r="r" b="b"/>
              <a:pathLst>
                <a:path w="5705" h="3737" extrusionOk="0">
                  <a:moveTo>
                    <a:pt x="1" y="1"/>
                  </a:moveTo>
                  <a:lnTo>
                    <a:pt x="201" y="701"/>
                  </a:lnTo>
                  <a:cubicBezTo>
                    <a:pt x="835" y="1001"/>
                    <a:pt x="1102" y="1135"/>
                    <a:pt x="1202" y="1602"/>
                  </a:cubicBezTo>
                  <a:cubicBezTo>
                    <a:pt x="1302" y="2102"/>
                    <a:pt x="1335" y="2336"/>
                    <a:pt x="1335" y="2336"/>
                  </a:cubicBezTo>
                  <a:lnTo>
                    <a:pt x="4904" y="3737"/>
                  </a:lnTo>
                  <a:cubicBezTo>
                    <a:pt x="4904" y="3737"/>
                    <a:pt x="4704" y="2969"/>
                    <a:pt x="4671" y="2703"/>
                  </a:cubicBezTo>
                  <a:cubicBezTo>
                    <a:pt x="4655" y="2590"/>
                    <a:pt x="4748" y="2531"/>
                    <a:pt x="4920" y="2531"/>
                  </a:cubicBezTo>
                  <a:cubicBezTo>
                    <a:pt x="5103" y="2531"/>
                    <a:pt x="5377" y="2598"/>
                    <a:pt x="5705" y="2736"/>
                  </a:cubicBezTo>
                  <a:lnTo>
                    <a:pt x="5571" y="2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29;p55">
              <a:extLst>
                <a:ext uri="{FF2B5EF4-FFF2-40B4-BE49-F238E27FC236}">
                  <a16:creationId xmlns:a16="http://schemas.microsoft.com/office/drawing/2014/main" id="{74A5D83A-88BA-0147-2C3C-8135418FB12A}"/>
                </a:ext>
              </a:extLst>
            </p:cNvPr>
            <p:cNvSpPr/>
            <p:nvPr/>
          </p:nvSpPr>
          <p:spPr>
            <a:xfrm>
              <a:off x="5241675" y="1715425"/>
              <a:ext cx="160700" cy="73825"/>
            </a:xfrm>
            <a:custGeom>
              <a:avLst/>
              <a:gdLst/>
              <a:ahLst/>
              <a:cxnLst/>
              <a:rect l="l" t="t" r="r" b="b"/>
              <a:pathLst>
                <a:path w="6428" h="2953" extrusionOk="0">
                  <a:moveTo>
                    <a:pt x="228" y="1"/>
                  </a:moveTo>
                  <a:cubicBezTo>
                    <a:pt x="77" y="1"/>
                    <a:pt x="1" y="49"/>
                    <a:pt x="23" y="150"/>
                  </a:cubicBezTo>
                  <a:lnTo>
                    <a:pt x="157" y="717"/>
                  </a:lnTo>
                  <a:lnTo>
                    <a:pt x="6428" y="2952"/>
                  </a:lnTo>
                  <a:lnTo>
                    <a:pt x="6428" y="2952"/>
                  </a:lnTo>
                  <a:lnTo>
                    <a:pt x="6328" y="2419"/>
                  </a:lnTo>
                  <a:cubicBezTo>
                    <a:pt x="6261" y="2085"/>
                    <a:pt x="5260" y="1752"/>
                    <a:pt x="4226" y="1251"/>
                  </a:cubicBezTo>
                  <a:lnTo>
                    <a:pt x="1791" y="517"/>
                  </a:lnTo>
                  <a:cubicBezTo>
                    <a:pt x="1107" y="186"/>
                    <a:pt x="524" y="1"/>
                    <a:pt x="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30;p55">
              <a:extLst>
                <a:ext uri="{FF2B5EF4-FFF2-40B4-BE49-F238E27FC236}">
                  <a16:creationId xmlns:a16="http://schemas.microsoft.com/office/drawing/2014/main" id="{0E9F9691-B880-0976-CEC3-E9E042001C9F}"/>
                </a:ext>
              </a:extLst>
            </p:cNvPr>
            <p:cNvSpPr/>
            <p:nvPr/>
          </p:nvSpPr>
          <p:spPr>
            <a:xfrm>
              <a:off x="5156700" y="1779900"/>
              <a:ext cx="188975" cy="201975"/>
            </a:xfrm>
            <a:custGeom>
              <a:avLst/>
              <a:gdLst/>
              <a:ahLst/>
              <a:cxnLst/>
              <a:rect l="l" t="t" r="r" b="b"/>
              <a:pathLst>
                <a:path w="7559" h="8079" extrusionOk="0">
                  <a:moveTo>
                    <a:pt x="588" y="0"/>
                  </a:moveTo>
                  <a:cubicBezTo>
                    <a:pt x="249" y="0"/>
                    <a:pt x="0" y="363"/>
                    <a:pt x="153" y="1041"/>
                  </a:cubicBezTo>
                  <a:cubicBezTo>
                    <a:pt x="387" y="2075"/>
                    <a:pt x="53" y="3976"/>
                    <a:pt x="687" y="5744"/>
                  </a:cubicBezTo>
                  <a:cubicBezTo>
                    <a:pt x="1087" y="6911"/>
                    <a:pt x="2088" y="7779"/>
                    <a:pt x="3322" y="8012"/>
                  </a:cubicBezTo>
                  <a:cubicBezTo>
                    <a:pt x="3637" y="8056"/>
                    <a:pt x="3937" y="8079"/>
                    <a:pt x="4221" y="8079"/>
                  </a:cubicBezTo>
                  <a:cubicBezTo>
                    <a:pt x="5652" y="8079"/>
                    <a:pt x="6669" y="7513"/>
                    <a:pt x="7058" y="6344"/>
                  </a:cubicBezTo>
                  <a:cubicBezTo>
                    <a:pt x="7559" y="4843"/>
                    <a:pt x="7325" y="4376"/>
                    <a:pt x="5224" y="4143"/>
                  </a:cubicBezTo>
                  <a:cubicBezTo>
                    <a:pt x="4090" y="3976"/>
                    <a:pt x="1888" y="2975"/>
                    <a:pt x="1755" y="2508"/>
                  </a:cubicBezTo>
                  <a:cubicBezTo>
                    <a:pt x="1654" y="2075"/>
                    <a:pt x="1154" y="307"/>
                    <a:pt x="1154" y="307"/>
                  </a:cubicBezTo>
                  <a:cubicBezTo>
                    <a:pt x="970" y="100"/>
                    <a:pt x="767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31;p55">
              <a:extLst>
                <a:ext uri="{FF2B5EF4-FFF2-40B4-BE49-F238E27FC236}">
                  <a16:creationId xmlns:a16="http://schemas.microsoft.com/office/drawing/2014/main" id="{487947C4-3DC9-AD14-EA25-C4277C3623B1}"/>
                </a:ext>
              </a:extLst>
            </p:cNvPr>
            <p:cNvSpPr/>
            <p:nvPr/>
          </p:nvSpPr>
          <p:spPr>
            <a:xfrm>
              <a:off x="4764400" y="3791500"/>
              <a:ext cx="269400" cy="518000"/>
            </a:xfrm>
            <a:custGeom>
              <a:avLst/>
              <a:gdLst/>
              <a:ahLst/>
              <a:cxnLst/>
              <a:rect l="l" t="t" r="r" b="b"/>
              <a:pathLst>
                <a:path w="10776" h="20720" extrusionOk="0">
                  <a:moveTo>
                    <a:pt x="4771" y="0"/>
                  </a:moveTo>
                  <a:cubicBezTo>
                    <a:pt x="4771" y="1"/>
                    <a:pt x="5671" y="12376"/>
                    <a:pt x="5638" y="13610"/>
                  </a:cubicBezTo>
                  <a:cubicBezTo>
                    <a:pt x="5571" y="14877"/>
                    <a:pt x="5571" y="15378"/>
                    <a:pt x="4971" y="16012"/>
                  </a:cubicBezTo>
                  <a:cubicBezTo>
                    <a:pt x="3737" y="17379"/>
                    <a:pt x="1535" y="19114"/>
                    <a:pt x="1" y="20281"/>
                  </a:cubicBezTo>
                  <a:cubicBezTo>
                    <a:pt x="119" y="20586"/>
                    <a:pt x="651" y="20719"/>
                    <a:pt x="1269" y="20719"/>
                  </a:cubicBezTo>
                  <a:cubicBezTo>
                    <a:pt x="1866" y="20719"/>
                    <a:pt x="2543" y="20595"/>
                    <a:pt x="3003" y="20381"/>
                  </a:cubicBezTo>
                  <a:cubicBezTo>
                    <a:pt x="4204" y="19714"/>
                    <a:pt x="5338" y="18980"/>
                    <a:pt x="6405" y="18146"/>
                  </a:cubicBezTo>
                  <a:cubicBezTo>
                    <a:pt x="7673" y="17179"/>
                    <a:pt x="9274" y="16412"/>
                    <a:pt x="9274" y="14977"/>
                  </a:cubicBezTo>
                  <a:cubicBezTo>
                    <a:pt x="9274" y="14877"/>
                    <a:pt x="9274" y="14777"/>
                    <a:pt x="9241" y="14677"/>
                  </a:cubicBezTo>
                  <a:cubicBezTo>
                    <a:pt x="9274" y="13476"/>
                    <a:pt x="9508" y="11742"/>
                    <a:pt x="10775" y="4370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32;p55">
              <a:extLst>
                <a:ext uri="{FF2B5EF4-FFF2-40B4-BE49-F238E27FC236}">
                  <a16:creationId xmlns:a16="http://schemas.microsoft.com/office/drawing/2014/main" id="{48E8D9CB-3004-1387-970A-8D6215268A72}"/>
                </a:ext>
              </a:extLst>
            </p:cNvPr>
            <p:cNvSpPr/>
            <p:nvPr/>
          </p:nvSpPr>
          <p:spPr>
            <a:xfrm>
              <a:off x="4695200" y="4256000"/>
              <a:ext cx="321075" cy="135775"/>
            </a:xfrm>
            <a:custGeom>
              <a:avLst/>
              <a:gdLst/>
              <a:ahLst/>
              <a:cxnLst/>
              <a:rect l="l" t="t" r="r" b="b"/>
              <a:pathLst>
                <a:path w="12843" h="5431" extrusionOk="0">
                  <a:moveTo>
                    <a:pt x="12776" y="0"/>
                  </a:moveTo>
                  <a:lnTo>
                    <a:pt x="134" y="3236"/>
                  </a:lnTo>
                  <a:cubicBezTo>
                    <a:pt x="0" y="3669"/>
                    <a:pt x="67" y="4136"/>
                    <a:pt x="367" y="4503"/>
                  </a:cubicBezTo>
                  <a:cubicBezTo>
                    <a:pt x="1273" y="5116"/>
                    <a:pt x="2328" y="5431"/>
                    <a:pt x="3412" y="5431"/>
                  </a:cubicBezTo>
                  <a:cubicBezTo>
                    <a:pt x="3686" y="5431"/>
                    <a:pt x="3961" y="5411"/>
                    <a:pt x="4236" y="5371"/>
                  </a:cubicBezTo>
                  <a:cubicBezTo>
                    <a:pt x="6138" y="5137"/>
                    <a:pt x="7172" y="4537"/>
                    <a:pt x="7939" y="3903"/>
                  </a:cubicBezTo>
                  <a:cubicBezTo>
                    <a:pt x="8706" y="3236"/>
                    <a:pt x="9774" y="2335"/>
                    <a:pt x="10641" y="2168"/>
                  </a:cubicBezTo>
                  <a:cubicBezTo>
                    <a:pt x="11342" y="2035"/>
                    <a:pt x="11975" y="1768"/>
                    <a:pt x="12576" y="1368"/>
                  </a:cubicBezTo>
                  <a:cubicBezTo>
                    <a:pt x="12843" y="1134"/>
                    <a:pt x="12776" y="0"/>
                    <a:pt x="12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33;p55">
              <a:extLst>
                <a:ext uri="{FF2B5EF4-FFF2-40B4-BE49-F238E27FC236}">
                  <a16:creationId xmlns:a16="http://schemas.microsoft.com/office/drawing/2014/main" id="{27792F81-214F-ACD5-3E53-203A6659D8AD}"/>
                </a:ext>
              </a:extLst>
            </p:cNvPr>
            <p:cNvSpPr/>
            <p:nvPr/>
          </p:nvSpPr>
          <p:spPr>
            <a:xfrm>
              <a:off x="4689350" y="4150075"/>
              <a:ext cx="326925" cy="227700"/>
            </a:xfrm>
            <a:custGeom>
              <a:avLst/>
              <a:gdLst/>
              <a:ahLst/>
              <a:cxnLst/>
              <a:rect l="l" t="t" r="r" b="b"/>
              <a:pathLst>
                <a:path w="13077" h="9108" extrusionOk="0">
                  <a:moveTo>
                    <a:pt x="12276" y="1"/>
                  </a:moveTo>
                  <a:cubicBezTo>
                    <a:pt x="12276" y="167"/>
                    <a:pt x="12276" y="334"/>
                    <a:pt x="12143" y="468"/>
                  </a:cubicBezTo>
                  <a:cubicBezTo>
                    <a:pt x="12043" y="534"/>
                    <a:pt x="11909" y="634"/>
                    <a:pt x="11776" y="701"/>
                  </a:cubicBezTo>
                  <a:cubicBezTo>
                    <a:pt x="11642" y="801"/>
                    <a:pt x="11542" y="935"/>
                    <a:pt x="11442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50" y="1831"/>
                    <a:pt x="10704" y="1831"/>
                  </a:cubicBezTo>
                  <a:cubicBezTo>
                    <a:pt x="10683" y="1831"/>
                    <a:pt x="10662" y="1823"/>
                    <a:pt x="10642" y="1802"/>
                  </a:cubicBezTo>
                  <a:cubicBezTo>
                    <a:pt x="10575" y="1769"/>
                    <a:pt x="10575" y="1669"/>
                    <a:pt x="10608" y="1602"/>
                  </a:cubicBezTo>
                  <a:cubicBezTo>
                    <a:pt x="10675" y="1468"/>
                    <a:pt x="10708" y="1335"/>
                    <a:pt x="10708" y="1202"/>
                  </a:cubicBezTo>
                  <a:cubicBezTo>
                    <a:pt x="10708" y="835"/>
                    <a:pt x="10275" y="668"/>
                    <a:pt x="10008" y="534"/>
                  </a:cubicBezTo>
                  <a:cubicBezTo>
                    <a:pt x="9674" y="368"/>
                    <a:pt x="9307" y="268"/>
                    <a:pt x="8940" y="234"/>
                  </a:cubicBezTo>
                  <a:cubicBezTo>
                    <a:pt x="8885" y="220"/>
                    <a:pt x="8830" y="212"/>
                    <a:pt x="8775" y="212"/>
                  </a:cubicBezTo>
                  <a:cubicBezTo>
                    <a:pt x="8696" y="212"/>
                    <a:pt x="8618" y="228"/>
                    <a:pt x="8540" y="268"/>
                  </a:cubicBezTo>
                  <a:cubicBezTo>
                    <a:pt x="8373" y="368"/>
                    <a:pt x="8273" y="534"/>
                    <a:pt x="8206" y="701"/>
                  </a:cubicBezTo>
                  <a:cubicBezTo>
                    <a:pt x="7606" y="2202"/>
                    <a:pt x="6272" y="3403"/>
                    <a:pt x="4937" y="4237"/>
                  </a:cubicBezTo>
                  <a:cubicBezTo>
                    <a:pt x="4437" y="4537"/>
                    <a:pt x="2969" y="5405"/>
                    <a:pt x="2569" y="5571"/>
                  </a:cubicBezTo>
                  <a:cubicBezTo>
                    <a:pt x="368" y="6605"/>
                    <a:pt x="1" y="7106"/>
                    <a:pt x="468" y="7940"/>
                  </a:cubicBezTo>
                  <a:cubicBezTo>
                    <a:pt x="868" y="8607"/>
                    <a:pt x="2536" y="9107"/>
                    <a:pt x="4003" y="9107"/>
                  </a:cubicBezTo>
                  <a:cubicBezTo>
                    <a:pt x="5471" y="9007"/>
                    <a:pt x="6872" y="8473"/>
                    <a:pt x="8040" y="7606"/>
                  </a:cubicBezTo>
                  <a:cubicBezTo>
                    <a:pt x="8840" y="6906"/>
                    <a:pt x="9741" y="6305"/>
                    <a:pt x="10742" y="5905"/>
                  </a:cubicBezTo>
                  <a:cubicBezTo>
                    <a:pt x="11576" y="5571"/>
                    <a:pt x="12876" y="5171"/>
                    <a:pt x="12977" y="4604"/>
                  </a:cubicBezTo>
                  <a:cubicBezTo>
                    <a:pt x="13077" y="3703"/>
                    <a:pt x="13010" y="2803"/>
                    <a:pt x="12810" y="1935"/>
                  </a:cubicBezTo>
                  <a:cubicBezTo>
                    <a:pt x="12676" y="1435"/>
                    <a:pt x="12610" y="534"/>
                    <a:pt x="12543" y="234"/>
                  </a:cubicBezTo>
                  <a:cubicBezTo>
                    <a:pt x="12543" y="101"/>
                    <a:pt x="12409" y="1"/>
                    <a:pt x="12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34;p55">
              <a:extLst>
                <a:ext uri="{FF2B5EF4-FFF2-40B4-BE49-F238E27FC236}">
                  <a16:creationId xmlns:a16="http://schemas.microsoft.com/office/drawing/2014/main" id="{E3637CD9-14DC-2906-FD23-0B5B3E44191F}"/>
                </a:ext>
              </a:extLst>
            </p:cNvPr>
            <p:cNvSpPr/>
            <p:nvPr/>
          </p:nvSpPr>
          <p:spPr>
            <a:xfrm>
              <a:off x="4689350" y="4150075"/>
              <a:ext cx="326925" cy="227700"/>
            </a:xfrm>
            <a:custGeom>
              <a:avLst/>
              <a:gdLst/>
              <a:ahLst/>
              <a:cxnLst/>
              <a:rect l="l" t="t" r="r" b="b"/>
              <a:pathLst>
                <a:path w="13077" h="9108" extrusionOk="0">
                  <a:moveTo>
                    <a:pt x="12276" y="1"/>
                  </a:moveTo>
                  <a:cubicBezTo>
                    <a:pt x="12276" y="167"/>
                    <a:pt x="12276" y="334"/>
                    <a:pt x="12143" y="468"/>
                  </a:cubicBezTo>
                  <a:cubicBezTo>
                    <a:pt x="12043" y="534"/>
                    <a:pt x="11909" y="634"/>
                    <a:pt x="11776" y="701"/>
                  </a:cubicBezTo>
                  <a:cubicBezTo>
                    <a:pt x="11642" y="801"/>
                    <a:pt x="11542" y="935"/>
                    <a:pt x="11442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50" y="1831"/>
                    <a:pt x="10704" y="1831"/>
                  </a:cubicBezTo>
                  <a:cubicBezTo>
                    <a:pt x="10683" y="1831"/>
                    <a:pt x="10662" y="1823"/>
                    <a:pt x="10642" y="1802"/>
                  </a:cubicBezTo>
                  <a:cubicBezTo>
                    <a:pt x="10575" y="1769"/>
                    <a:pt x="10575" y="1669"/>
                    <a:pt x="10608" y="1602"/>
                  </a:cubicBezTo>
                  <a:cubicBezTo>
                    <a:pt x="10675" y="1468"/>
                    <a:pt x="10708" y="1335"/>
                    <a:pt x="10708" y="1202"/>
                  </a:cubicBezTo>
                  <a:cubicBezTo>
                    <a:pt x="10708" y="835"/>
                    <a:pt x="10275" y="668"/>
                    <a:pt x="10008" y="534"/>
                  </a:cubicBezTo>
                  <a:cubicBezTo>
                    <a:pt x="9674" y="368"/>
                    <a:pt x="9307" y="268"/>
                    <a:pt x="8940" y="234"/>
                  </a:cubicBezTo>
                  <a:cubicBezTo>
                    <a:pt x="8885" y="220"/>
                    <a:pt x="8830" y="212"/>
                    <a:pt x="8775" y="212"/>
                  </a:cubicBezTo>
                  <a:cubicBezTo>
                    <a:pt x="8696" y="212"/>
                    <a:pt x="8618" y="228"/>
                    <a:pt x="8540" y="268"/>
                  </a:cubicBezTo>
                  <a:cubicBezTo>
                    <a:pt x="8373" y="368"/>
                    <a:pt x="8273" y="534"/>
                    <a:pt x="8206" y="701"/>
                  </a:cubicBezTo>
                  <a:cubicBezTo>
                    <a:pt x="7606" y="2202"/>
                    <a:pt x="6272" y="3403"/>
                    <a:pt x="4937" y="4237"/>
                  </a:cubicBezTo>
                  <a:cubicBezTo>
                    <a:pt x="4437" y="4537"/>
                    <a:pt x="2969" y="5405"/>
                    <a:pt x="2569" y="5571"/>
                  </a:cubicBezTo>
                  <a:cubicBezTo>
                    <a:pt x="368" y="6605"/>
                    <a:pt x="1" y="7106"/>
                    <a:pt x="468" y="7940"/>
                  </a:cubicBezTo>
                  <a:cubicBezTo>
                    <a:pt x="868" y="8607"/>
                    <a:pt x="2536" y="9107"/>
                    <a:pt x="4003" y="9107"/>
                  </a:cubicBezTo>
                  <a:cubicBezTo>
                    <a:pt x="5471" y="9007"/>
                    <a:pt x="6872" y="8473"/>
                    <a:pt x="8040" y="7606"/>
                  </a:cubicBezTo>
                  <a:cubicBezTo>
                    <a:pt x="8840" y="6906"/>
                    <a:pt x="9741" y="6305"/>
                    <a:pt x="10742" y="5905"/>
                  </a:cubicBezTo>
                  <a:cubicBezTo>
                    <a:pt x="11576" y="5571"/>
                    <a:pt x="12876" y="5171"/>
                    <a:pt x="12977" y="4604"/>
                  </a:cubicBezTo>
                  <a:cubicBezTo>
                    <a:pt x="13077" y="3703"/>
                    <a:pt x="13010" y="2803"/>
                    <a:pt x="12810" y="1935"/>
                  </a:cubicBezTo>
                  <a:cubicBezTo>
                    <a:pt x="12676" y="1435"/>
                    <a:pt x="12610" y="534"/>
                    <a:pt x="12543" y="234"/>
                  </a:cubicBezTo>
                  <a:cubicBezTo>
                    <a:pt x="12543" y="101"/>
                    <a:pt x="12409" y="1"/>
                    <a:pt x="12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35;p55">
              <a:extLst>
                <a:ext uri="{FF2B5EF4-FFF2-40B4-BE49-F238E27FC236}">
                  <a16:creationId xmlns:a16="http://schemas.microsoft.com/office/drawing/2014/main" id="{74F4AFE9-100F-B651-FCA2-FBED5CE8788F}"/>
                </a:ext>
              </a:extLst>
            </p:cNvPr>
            <p:cNvSpPr/>
            <p:nvPr/>
          </p:nvSpPr>
          <p:spPr>
            <a:xfrm>
              <a:off x="4690175" y="4283500"/>
              <a:ext cx="230200" cy="95100"/>
            </a:xfrm>
            <a:custGeom>
              <a:avLst/>
              <a:gdLst/>
              <a:ahLst/>
              <a:cxnLst/>
              <a:rect l="l" t="t" r="r" b="b"/>
              <a:pathLst>
                <a:path w="9208" h="3804" extrusionOk="0">
                  <a:moveTo>
                    <a:pt x="2970" y="1"/>
                  </a:moveTo>
                  <a:cubicBezTo>
                    <a:pt x="2803" y="101"/>
                    <a:pt x="2636" y="201"/>
                    <a:pt x="2569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68" y="3270"/>
                    <a:pt x="2069" y="3804"/>
                    <a:pt x="3970" y="3804"/>
                  </a:cubicBezTo>
                  <a:cubicBezTo>
                    <a:pt x="5171" y="3804"/>
                    <a:pt x="7106" y="3003"/>
                    <a:pt x="8007" y="2269"/>
                  </a:cubicBezTo>
                  <a:cubicBezTo>
                    <a:pt x="8374" y="1969"/>
                    <a:pt x="8807" y="1635"/>
                    <a:pt x="9208" y="1368"/>
                  </a:cubicBezTo>
                  <a:lnTo>
                    <a:pt x="9208" y="1368"/>
                  </a:lnTo>
                  <a:cubicBezTo>
                    <a:pt x="9207" y="1369"/>
                    <a:pt x="7521" y="2398"/>
                    <a:pt x="6331" y="2398"/>
                  </a:cubicBezTo>
                  <a:cubicBezTo>
                    <a:pt x="6052" y="2398"/>
                    <a:pt x="5801" y="2342"/>
                    <a:pt x="5605" y="2202"/>
                  </a:cubicBezTo>
                  <a:cubicBezTo>
                    <a:pt x="5205" y="1969"/>
                    <a:pt x="5038" y="1435"/>
                    <a:pt x="5271" y="1035"/>
                  </a:cubicBezTo>
                  <a:cubicBezTo>
                    <a:pt x="5271" y="835"/>
                    <a:pt x="3637" y="101"/>
                    <a:pt x="2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36;p55">
              <a:extLst>
                <a:ext uri="{FF2B5EF4-FFF2-40B4-BE49-F238E27FC236}">
                  <a16:creationId xmlns:a16="http://schemas.microsoft.com/office/drawing/2014/main" id="{BC0A66A7-0683-BB3B-A636-82218A73C65F}"/>
                </a:ext>
              </a:extLst>
            </p:cNvPr>
            <p:cNvSpPr/>
            <p:nvPr/>
          </p:nvSpPr>
          <p:spPr>
            <a:xfrm>
              <a:off x="4690175" y="4283500"/>
              <a:ext cx="230200" cy="95100"/>
            </a:xfrm>
            <a:custGeom>
              <a:avLst/>
              <a:gdLst/>
              <a:ahLst/>
              <a:cxnLst/>
              <a:rect l="l" t="t" r="r" b="b"/>
              <a:pathLst>
                <a:path w="9208" h="3804" extrusionOk="0">
                  <a:moveTo>
                    <a:pt x="2970" y="1"/>
                  </a:moveTo>
                  <a:cubicBezTo>
                    <a:pt x="2803" y="101"/>
                    <a:pt x="2636" y="201"/>
                    <a:pt x="2569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68" y="3270"/>
                    <a:pt x="2069" y="3804"/>
                    <a:pt x="3970" y="3804"/>
                  </a:cubicBezTo>
                  <a:cubicBezTo>
                    <a:pt x="5171" y="3804"/>
                    <a:pt x="7106" y="3003"/>
                    <a:pt x="8007" y="2269"/>
                  </a:cubicBezTo>
                  <a:cubicBezTo>
                    <a:pt x="8374" y="1969"/>
                    <a:pt x="8807" y="1635"/>
                    <a:pt x="9208" y="1368"/>
                  </a:cubicBezTo>
                  <a:lnTo>
                    <a:pt x="9208" y="1368"/>
                  </a:lnTo>
                  <a:cubicBezTo>
                    <a:pt x="9207" y="1369"/>
                    <a:pt x="7521" y="2398"/>
                    <a:pt x="6331" y="2398"/>
                  </a:cubicBezTo>
                  <a:cubicBezTo>
                    <a:pt x="6052" y="2398"/>
                    <a:pt x="5801" y="2342"/>
                    <a:pt x="5605" y="2202"/>
                  </a:cubicBezTo>
                  <a:cubicBezTo>
                    <a:pt x="5205" y="1969"/>
                    <a:pt x="5038" y="1435"/>
                    <a:pt x="5271" y="1035"/>
                  </a:cubicBezTo>
                  <a:cubicBezTo>
                    <a:pt x="5271" y="835"/>
                    <a:pt x="3637" y="101"/>
                    <a:pt x="2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37;p55">
              <a:extLst>
                <a:ext uri="{FF2B5EF4-FFF2-40B4-BE49-F238E27FC236}">
                  <a16:creationId xmlns:a16="http://schemas.microsoft.com/office/drawing/2014/main" id="{C9EC41C8-6267-438D-98F9-395BEA2EFE8A}"/>
                </a:ext>
              </a:extLst>
            </p:cNvPr>
            <p:cNvSpPr/>
            <p:nvPr/>
          </p:nvSpPr>
          <p:spPr>
            <a:xfrm>
              <a:off x="4791925" y="4149250"/>
              <a:ext cx="213500" cy="168525"/>
            </a:xfrm>
            <a:custGeom>
              <a:avLst/>
              <a:gdLst/>
              <a:ahLst/>
              <a:cxnLst/>
              <a:rect l="l" t="t" r="r" b="b"/>
              <a:pathLst>
                <a:path w="8540" h="6741" extrusionOk="0">
                  <a:moveTo>
                    <a:pt x="8140" y="0"/>
                  </a:moveTo>
                  <a:cubicBezTo>
                    <a:pt x="8140" y="200"/>
                    <a:pt x="8173" y="367"/>
                    <a:pt x="8040" y="501"/>
                  </a:cubicBezTo>
                  <a:cubicBezTo>
                    <a:pt x="7906" y="567"/>
                    <a:pt x="7806" y="667"/>
                    <a:pt x="7673" y="734"/>
                  </a:cubicBezTo>
                  <a:cubicBezTo>
                    <a:pt x="7539" y="834"/>
                    <a:pt x="7439" y="934"/>
                    <a:pt x="7339" y="1068"/>
                  </a:cubicBezTo>
                  <a:cubicBezTo>
                    <a:pt x="7139" y="1335"/>
                    <a:pt x="6939" y="1568"/>
                    <a:pt x="6739" y="1802"/>
                  </a:cubicBezTo>
                  <a:cubicBezTo>
                    <a:pt x="5238" y="3503"/>
                    <a:pt x="3403" y="4870"/>
                    <a:pt x="1368" y="5905"/>
                  </a:cubicBezTo>
                  <a:cubicBezTo>
                    <a:pt x="1" y="6438"/>
                    <a:pt x="568" y="6705"/>
                    <a:pt x="935" y="6738"/>
                  </a:cubicBezTo>
                  <a:cubicBezTo>
                    <a:pt x="943" y="6740"/>
                    <a:pt x="953" y="6741"/>
                    <a:pt x="964" y="6741"/>
                  </a:cubicBezTo>
                  <a:cubicBezTo>
                    <a:pt x="1412" y="6741"/>
                    <a:pt x="3637" y="5444"/>
                    <a:pt x="5004" y="4370"/>
                  </a:cubicBezTo>
                  <a:cubicBezTo>
                    <a:pt x="6405" y="3269"/>
                    <a:pt x="7372" y="1935"/>
                    <a:pt x="7906" y="1535"/>
                  </a:cubicBezTo>
                  <a:cubicBezTo>
                    <a:pt x="8106" y="1368"/>
                    <a:pt x="8340" y="1168"/>
                    <a:pt x="8540" y="1001"/>
                  </a:cubicBezTo>
                  <a:cubicBezTo>
                    <a:pt x="8507" y="701"/>
                    <a:pt x="8473" y="434"/>
                    <a:pt x="8440" y="267"/>
                  </a:cubicBezTo>
                  <a:cubicBezTo>
                    <a:pt x="8407" y="134"/>
                    <a:pt x="8306" y="34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38;p55">
              <a:extLst>
                <a:ext uri="{FF2B5EF4-FFF2-40B4-BE49-F238E27FC236}">
                  <a16:creationId xmlns:a16="http://schemas.microsoft.com/office/drawing/2014/main" id="{D03B8B38-4A93-BE5A-EBCE-F3FC31BE3568}"/>
                </a:ext>
              </a:extLst>
            </p:cNvPr>
            <p:cNvSpPr/>
            <p:nvPr/>
          </p:nvSpPr>
          <p:spPr>
            <a:xfrm>
              <a:off x="4754400" y="4282625"/>
              <a:ext cx="67575" cy="30100"/>
            </a:xfrm>
            <a:custGeom>
              <a:avLst/>
              <a:gdLst/>
              <a:ahLst/>
              <a:cxnLst/>
              <a:rect l="l" t="t" r="r" b="b"/>
              <a:pathLst>
                <a:path w="2703" h="1204" extrusionOk="0">
                  <a:moveTo>
                    <a:pt x="261" y="0"/>
                  </a:moveTo>
                  <a:cubicBezTo>
                    <a:pt x="219" y="0"/>
                    <a:pt x="176" y="1"/>
                    <a:pt x="134" y="2"/>
                  </a:cubicBezTo>
                  <a:cubicBezTo>
                    <a:pt x="67" y="2"/>
                    <a:pt x="0" y="69"/>
                    <a:pt x="34" y="169"/>
                  </a:cubicBezTo>
                  <a:cubicBezTo>
                    <a:pt x="34" y="236"/>
                    <a:pt x="101" y="269"/>
                    <a:pt x="167" y="269"/>
                  </a:cubicBezTo>
                  <a:cubicBezTo>
                    <a:pt x="205" y="268"/>
                    <a:pt x="244" y="267"/>
                    <a:pt x="282" y="267"/>
                  </a:cubicBezTo>
                  <a:cubicBezTo>
                    <a:pt x="1077" y="267"/>
                    <a:pt x="1863" y="597"/>
                    <a:pt x="2436" y="1170"/>
                  </a:cubicBezTo>
                  <a:cubicBezTo>
                    <a:pt x="2469" y="1203"/>
                    <a:pt x="2502" y="1203"/>
                    <a:pt x="2569" y="1203"/>
                  </a:cubicBezTo>
                  <a:cubicBezTo>
                    <a:pt x="2602" y="1203"/>
                    <a:pt x="2602" y="1203"/>
                    <a:pt x="2636" y="1170"/>
                  </a:cubicBezTo>
                  <a:cubicBezTo>
                    <a:pt x="2702" y="1137"/>
                    <a:pt x="2702" y="1037"/>
                    <a:pt x="2636" y="1003"/>
                  </a:cubicBezTo>
                  <a:cubicBezTo>
                    <a:pt x="2031" y="335"/>
                    <a:pt x="1152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39;p55">
              <a:extLst>
                <a:ext uri="{FF2B5EF4-FFF2-40B4-BE49-F238E27FC236}">
                  <a16:creationId xmlns:a16="http://schemas.microsoft.com/office/drawing/2014/main" id="{59FD2668-354E-4A64-A2BD-334F4CD37467}"/>
                </a:ext>
              </a:extLst>
            </p:cNvPr>
            <p:cNvSpPr/>
            <p:nvPr/>
          </p:nvSpPr>
          <p:spPr>
            <a:xfrm>
              <a:off x="4784425" y="4264275"/>
              <a:ext cx="66725" cy="30450"/>
            </a:xfrm>
            <a:custGeom>
              <a:avLst/>
              <a:gdLst/>
              <a:ahLst/>
              <a:cxnLst/>
              <a:rect l="l" t="t" r="r" b="b"/>
              <a:pathLst>
                <a:path w="2669" h="1218" extrusionOk="0">
                  <a:moveTo>
                    <a:pt x="251" y="1"/>
                  </a:moveTo>
                  <a:cubicBezTo>
                    <a:pt x="212" y="1"/>
                    <a:pt x="173" y="1"/>
                    <a:pt x="134" y="3"/>
                  </a:cubicBezTo>
                  <a:cubicBezTo>
                    <a:pt x="34" y="36"/>
                    <a:pt x="0" y="103"/>
                    <a:pt x="0" y="169"/>
                  </a:cubicBezTo>
                  <a:cubicBezTo>
                    <a:pt x="0" y="224"/>
                    <a:pt x="45" y="278"/>
                    <a:pt x="116" y="278"/>
                  </a:cubicBezTo>
                  <a:cubicBezTo>
                    <a:pt x="132" y="278"/>
                    <a:pt x="149" y="276"/>
                    <a:pt x="167" y="269"/>
                  </a:cubicBezTo>
                  <a:cubicBezTo>
                    <a:pt x="205" y="268"/>
                    <a:pt x="243" y="267"/>
                    <a:pt x="281" y="267"/>
                  </a:cubicBezTo>
                  <a:cubicBezTo>
                    <a:pt x="1074" y="267"/>
                    <a:pt x="1829" y="597"/>
                    <a:pt x="2402" y="1170"/>
                  </a:cubicBezTo>
                  <a:cubicBezTo>
                    <a:pt x="2426" y="1194"/>
                    <a:pt x="2466" y="1217"/>
                    <a:pt x="2499" y="1217"/>
                  </a:cubicBezTo>
                  <a:cubicBezTo>
                    <a:pt x="2513" y="1217"/>
                    <a:pt x="2526" y="1213"/>
                    <a:pt x="2535" y="1203"/>
                  </a:cubicBezTo>
                  <a:cubicBezTo>
                    <a:pt x="2569" y="1203"/>
                    <a:pt x="2602" y="1203"/>
                    <a:pt x="2636" y="1170"/>
                  </a:cubicBezTo>
                  <a:cubicBezTo>
                    <a:pt x="2669" y="1137"/>
                    <a:pt x="2669" y="1037"/>
                    <a:pt x="2636" y="1003"/>
                  </a:cubicBezTo>
                  <a:cubicBezTo>
                    <a:pt x="1996" y="364"/>
                    <a:pt x="1143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0;p55">
              <a:extLst>
                <a:ext uri="{FF2B5EF4-FFF2-40B4-BE49-F238E27FC236}">
                  <a16:creationId xmlns:a16="http://schemas.microsoft.com/office/drawing/2014/main" id="{248D3A26-98DE-7047-8239-1E3A67A55598}"/>
                </a:ext>
              </a:extLst>
            </p:cNvPr>
            <p:cNvSpPr/>
            <p:nvPr/>
          </p:nvSpPr>
          <p:spPr>
            <a:xfrm>
              <a:off x="4813600" y="4247450"/>
              <a:ext cx="67575" cy="30250"/>
            </a:xfrm>
            <a:custGeom>
              <a:avLst/>
              <a:gdLst/>
              <a:ahLst/>
              <a:cxnLst/>
              <a:rect l="l" t="t" r="r" b="b"/>
              <a:pathLst>
                <a:path w="2703" h="1210" extrusionOk="0">
                  <a:moveTo>
                    <a:pt x="352" y="1"/>
                  </a:moveTo>
                  <a:cubicBezTo>
                    <a:pt x="280" y="1"/>
                    <a:pt x="207" y="3"/>
                    <a:pt x="134" y="8"/>
                  </a:cubicBezTo>
                  <a:cubicBezTo>
                    <a:pt x="68" y="8"/>
                    <a:pt x="1" y="75"/>
                    <a:pt x="34" y="142"/>
                  </a:cubicBezTo>
                  <a:cubicBezTo>
                    <a:pt x="34" y="209"/>
                    <a:pt x="101" y="275"/>
                    <a:pt x="168" y="275"/>
                  </a:cubicBezTo>
                  <a:cubicBezTo>
                    <a:pt x="209" y="274"/>
                    <a:pt x="251" y="273"/>
                    <a:pt x="293" y="273"/>
                  </a:cubicBezTo>
                  <a:cubicBezTo>
                    <a:pt x="1085" y="273"/>
                    <a:pt x="1866" y="572"/>
                    <a:pt x="2436" y="1143"/>
                  </a:cubicBezTo>
                  <a:cubicBezTo>
                    <a:pt x="2436" y="1176"/>
                    <a:pt x="2503" y="1209"/>
                    <a:pt x="2569" y="1209"/>
                  </a:cubicBezTo>
                  <a:cubicBezTo>
                    <a:pt x="2603" y="1209"/>
                    <a:pt x="2603" y="1176"/>
                    <a:pt x="2636" y="1176"/>
                  </a:cubicBezTo>
                  <a:cubicBezTo>
                    <a:pt x="2703" y="1109"/>
                    <a:pt x="2703" y="1043"/>
                    <a:pt x="2636" y="976"/>
                  </a:cubicBezTo>
                  <a:cubicBezTo>
                    <a:pt x="2052" y="361"/>
                    <a:pt x="1212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1;p55">
              <a:extLst>
                <a:ext uri="{FF2B5EF4-FFF2-40B4-BE49-F238E27FC236}">
                  <a16:creationId xmlns:a16="http://schemas.microsoft.com/office/drawing/2014/main" id="{BB31820C-A20F-DC94-54A4-44E8AFFC2416}"/>
                </a:ext>
              </a:extLst>
            </p:cNvPr>
            <p:cNvSpPr/>
            <p:nvPr/>
          </p:nvSpPr>
          <p:spPr>
            <a:xfrm>
              <a:off x="4841125" y="4227450"/>
              <a:ext cx="67575" cy="30225"/>
            </a:xfrm>
            <a:custGeom>
              <a:avLst/>
              <a:gdLst/>
              <a:ahLst/>
              <a:cxnLst/>
              <a:rect l="l" t="t" r="r" b="b"/>
              <a:pathLst>
                <a:path w="2703" h="1209" extrusionOk="0">
                  <a:moveTo>
                    <a:pt x="352" y="0"/>
                  </a:moveTo>
                  <a:cubicBezTo>
                    <a:pt x="279" y="0"/>
                    <a:pt x="207" y="3"/>
                    <a:pt x="134" y="8"/>
                  </a:cubicBezTo>
                  <a:cubicBezTo>
                    <a:pt x="67" y="8"/>
                    <a:pt x="1" y="75"/>
                    <a:pt x="34" y="141"/>
                  </a:cubicBezTo>
                  <a:cubicBezTo>
                    <a:pt x="34" y="208"/>
                    <a:pt x="101" y="275"/>
                    <a:pt x="167" y="275"/>
                  </a:cubicBezTo>
                  <a:cubicBezTo>
                    <a:pt x="206" y="273"/>
                    <a:pt x="244" y="272"/>
                    <a:pt x="282" y="272"/>
                  </a:cubicBezTo>
                  <a:cubicBezTo>
                    <a:pt x="1077" y="272"/>
                    <a:pt x="1863" y="601"/>
                    <a:pt x="2436" y="1142"/>
                  </a:cubicBezTo>
                  <a:cubicBezTo>
                    <a:pt x="2469" y="1209"/>
                    <a:pt x="2502" y="1209"/>
                    <a:pt x="2569" y="1209"/>
                  </a:cubicBezTo>
                  <a:cubicBezTo>
                    <a:pt x="2602" y="1209"/>
                    <a:pt x="2602" y="1209"/>
                    <a:pt x="2636" y="1175"/>
                  </a:cubicBezTo>
                  <a:cubicBezTo>
                    <a:pt x="2703" y="1109"/>
                    <a:pt x="2703" y="1042"/>
                    <a:pt x="2636" y="975"/>
                  </a:cubicBezTo>
                  <a:cubicBezTo>
                    <a:pt x="2051" y="360"/>
                    <a:pt x="1212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2;p55">
              <a:extLst>
                <a:ext uri="{FF2B5EF4-FFF2-40B4-BE49-F238E27FC236}">
                  <a16:creationId xmlns:a16="http://schemas.microsoft.com/office/drawing/2014/main" id="{B2DC2762-52E5-3AF6-CCE8-EADE38993471}"/>
                </a:ext>
              </a:extLst>
            </p:cNvPr>
            <p:cNvSpPr/>
            <p:nvPr/>
          </p:nvSpPr>
          <p:spPr>
            <a:xfrm>
              <a:off x="4863650" y="4207225"/>
              <a:ext cx="71725" cy="30450"/>
            </a:xfrm>
            <a:custGeom>
              <a:avLst/>
              <a:gdLst/>
              <a:ahLst/>
              <a:cxnLst/>
              <a:rect l="l" t="t" r="r" b="b"/>
              <a:pathLst>
                <a:path w="2869" h="1218" extrusionOk="0">
                  <a:moveTo>
                    <a:pt x="459" y="0"/>
                  </a:moveTo>
                  <a:cubicBezTo>
                    <a:pt x="351" y="0"/>
                    <a:pt x="242" y="5"/>
                    <a:pt x="134" y="16"/>
                  </a:cubicBezTo>
                  <a:cubicBezTo>
                    <a:pt x="67" y="16"/>
                    <a:pt x="0" y="83"/>
                    <a:pt x="0" y="150"/>
                  </a:cubicBezTo>
                  <a:cubicBezTo>
                    <a:pt x="0" y="216"/>
                    <a:pt x="67" y="283"/>
                    <a:pt x="167" y="283"/>
                  </a:cubicBezTo>
                  <a:cubicBezTo>
                    <a:pt x="272" y="271"/>
                    <a:pt x="378" y="266"/>
                    <a:pt x="483" y="266"/>
                  </a:cubicBezTo>
                  <a:cubicBezTo>
                    <a:pt x="1275" y="266"/>
                    <a:pt x="2046" y="595"/>
                    <a:pt x="2635" y="1184"/>
                  </a:cubicBezTo>
                  <a:cubicBezTo>
                    <a:pt x="2669" y="1217"/>
                    <a:pt x="2702" y="1217"/>
                    <a:pt x="2736" y="1217"/>
                  </a:cubicBezTo>
                  <a:cubicBezTo>
                    <a:pt x="2802" y="1217"/>
                    <a:pt x="2869" y="1150"/>
                    <a:pt x="2869" y="1084"/>
                  </a:cubicBezTo>
                  <a:cubicBezTo>
                    <a:pt x="2869" y="1050"/>
                    <a:pt x="2869" y="1017"/>
                    <a:pt x="2836" y="1017"/>
                  </a:cubicBezTo>
                  <a:cubicBezTo>
                    <a:pt x="2211" y="363"/>
                    <a:pt x="1348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3;p55">
              <a:extLst>
                <a:ext uri="{FF2B5EF4-FFF2-40B4-BE49-F238E27FC236}">
                  <a16:creationId xmlns:a16="http://schemas.microsoft.com/office/drawing/2014/main" id="{A5562A65-D4A0-6DA6-A182-FBCBA200488D}"/>
                </a:ext>
              </a:extLst>
            </p:cNvPr>
            <p:cNvSpPr/>
            <p:nvPr/>
          </p:nvSpPr>
          <p:spPr>
            <a:xfrm>
              <a:off x="5195550" y="3899075"/>
              <a:ext cx="150975" cy="524925"/>
            </a:xfrm>
            <a:custGeom>
              <a:avLst/>
              <a:gdLst/>
              <a:ahLst/>
              <a:cxnLst/>
              <a:rect l="l" t="t" r="r" b="b"/>
              <a:pathLst>
                <a:path w="6039" h="20997" extrusionOk="0">
                  <a:moveTo>
                    <a:pt x="6038" y="0"/>
                  </a:moveTo>
                  <a:lnTo>
                    <a:pt x="0" y="100"/>
                  </a:lnTo>
                  <a:cubicBezTo>
                    <a:pt x="0" y="334"/>
                    <a:pt x="201" y="1268"/>
                    <a:pt x="234" y="1468"/>
                  </a:cubicBezTo>
                  <a:cubicBezTo>
                    <a:pt x="834" y="5871"/>
                    <a:pt x="1968" y="9974"/>
                    <a:pt x="1968" y="12409"/>
                  </a:cubicBezTo>
                  <a:cubicBezTo>
                    <a:pt x="1968" y="12976"/>
                    <a:pt x="1635" y="18647"/>
                    <a:pt x="1802" y="19981"/>
                  </a:cubicBezTo>
                  <a:cubicBezTo>
                    <a:pt x="1866" y="20603"/>
                    <a:pt x="2494" y="20997"/>
                    <a:pt x="3180" y="20997"/>
                  </a:cubicBezTo>
                  <a:cubicBezTo>
                    <a:pt x="3928" y="20997"/>
                    <a:pt x="4744" y="20529"/>
                    <a:pt x="4971" y="19381"/>
                  </a:cubicBezTo>
                  <a:cubicBezTo>
                    <a:pt x="5204" y="17913"/>
                    <a:pt x="5204" y="13076"/>
                    <a:pt x="5204" y="12342"/>
                  </a:cubicBezTo>
                  <a:cubicBezTo>
                    <a:pt x="5304" y="8540"/>
                    <a:pt x="5971" y="4036"/>
                    <a:pt x="60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4;p55">
              <a:extLst>
                <a:ext uri="{FF2B5EF4-FFF2-40B4-BE49-F238E27FC236}">
                  <a16:creationId xmlns:a16="http://schemas.microsoft.com/office/drawing/2014/main" id="{BA6B3FC8-90BC-AFAF-7335-D36EA4A05EE2}"/>
                </a:ext>
              </a:extLst>
            </p:cNvPr>
            <p:cNvSpPr/>
            <p:nvPr/>
          </p:nvSpPr>
          <p:spPr>
            <a:xfrm>
              <a:off x="5213900" y="4401100"/>
              <a:ext cx="137625" cy="120550"/>
            </a:xfrm>
            <a:custGeom>
              <a:avLst/>
              <a:gdLst/>
              <a:ahLst/>
              <a:cxnLst/>
              <a:rect l="l" t="t" r="r" b="b"/>
              <a:pathLst>
                <a:path w="5505" h="4822" extrusionOk="0">
                  <a:moveTo>
                    <a:pt x="5371" y="0"/>
                  </a:moveTo>
                  <a:lnTo>
                    <a:pt x="67" y="801"/>
                  </a:lnTo>
                  <a:cubicBezTo>
                    <a:pt x="0" y="2102"/>
                    <a:pt x="134" y="2969"/>
                    <a:pt x="501" y="3803"/>
                  </a:cubicBezTo>
                  <a:cubicBezTo>
                    <a:pt x="832" y="4438"/>
                    <a:pt x="1483" y="4821"/>
                    <a:pt x="2189" y="4821"/>
                  </a:cubicBezTo>
                  <a:cubicBezTo>
                    <a:pt x="2336" y="4821"/>
                    <a:pt x="2486" y="4805"/>
                    <a:pt x="2635" y="4770"/>
                  </a:cubicBezTo>
                  <a:cubicBezTo>
                    <a:pt x="3536" y="4637"/>
                    <a:pt x="4704" y="4170"/>
                    <a:pt x="5071" y="3069"/>
                  </a:cubicBezTo>
                  <a:cubicBezTo>
                    <a:pt x="5404" y="2102"/>
                    <a:pt x="5504" y="1034"/>
                    <a:pt x="5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5;p55">
              <a:extLst>
                <a:ext uri="{FF2B5EF4-FFF2-40B4-BE49-F238E27FC236}">
                  <a16:creationId xmlns:a16="http://schemas.microsoft.com/office/drawing/2014/main" id="{CB538DBF-6E19-B502-22A0-98C1030BA5C0}"/>
                </a:ext>
              </a:extLst>
            </p:cNvPr>
            <p:cNvSpPr/>
            <p:nvPr/>
          </p:nvSpPr>
          <p:spPr>
            <a:xfrm>
              <a:off x="5211400" y="4195950"/>
              <a:ext cx="138450" cy="311975"/>
            </a:xfrm>
            <a:custGeom>
              <a:avLst/>
              <a:gdLst/>
              <a:ahLst/>
              <a:cxnLst/>
              <a:rect l="l" t="t" r="r" b="b"/>
              <a:pathLst>
                <a:path w="5538" h="12479" extrusionOk="0">
                  <a:moveTo>
                    <a:pt x="1301" y="0"/>
                  </a:moveTo>
                  <a:cubicBezTo>
                    <a:pt x="968" y="134"/>
                    <a:pt x="934" y="1401"/>
                    <a:pt x="867" y="2702"/>
                  </a:cubicBezTo>
                  <a:cubicBezTo>
                    <a:pt x="767" y="4203"/>
                    <a:pt x="601" y="5671"/>
                    <a:pt x="367" y="7139"/>
                  </a:cubicBezTo>
                  <a:cubicBezTo>
                    <a:pt x="100" y="8873"/>
                    <a:pt x="0" y="10241"/>
                    <a:pt x="734" y="11542"/>
                  </a:cubicBezTo>
                  <a:cubicBezTo>
                    <a:pt x="1121" y="12219"/>
                    <a:pt x="1737" y="12478"/>
                    <a:pt x="2376" y="12478"/>
                  </a:cubicBezTo>
                  <a:cubicBezTo>
                    <a:pt x="3279" y="12478"/>
                    <a:pt x="4227" y="11961"/>
                    <a:pt x="4637" y="11375"/>
                  </a:cubicBezTo>
                  <a:cubicBezTo>
                    <a:pt x="5371" y="10374"/>
                    <a:pt x="5537" y="9607"/>
                    <a:pt x="5471" y="7839"/>
                  </a:cubicBezTo>
                  <a:cubicBezTo>
                    <a:pt x="5437" y="6271"/>
                    <a:pt x="4937" y="5471"/>
                    <a:pt x="4904" y="3570"/>
                  </a:cubicBezTo>
                  <a:cubicBezTo>
                    <a:pt x="4870" y="1802"/>
                    <a:pt x="4937" y="67"/>
                    <a:pt x="4603" y="0"/>
                  </a:cubicBezTo>
                  <a:cubicBezTo>
                    <a:pt x="4603" y="134"/>
                    <a:pt x="4537" y="234"/>
                    <a:pt x="4537" y="334"/>
                  </a:cubicBezTo>
                  <a:lnTo>
                    <a:pt x="4537" y="734"/>
                  </a:lnTo>
                  <a:cubicBezTo>
                    <a:pt x="4503" y="968"/>
                    <a:pt x="4537" y="1134"/>
                    <a:pt x="4503" y="1335"/>
                  </a:cubicBezTo>
                  <a:cubicBezTo>
                    <a:pt x="4503" y="1368"/>
                    <a:pt x="4503" y="1435"/>
                    <a:pt x="4437" y="1435"/>
                  </a:cubicBezTo>
                  <a:cubicBezTo>
                    <a:pt x="4370" y="1435"/>
                    <a:pt x="4337" y="1368"/>
                    <a:pt x="4337" y="1335"/>
                  </a:cubicBezTo>
                  <a:cubicBezTo>
                    <a:pt x="4337" y="1201"/>
                    <a:pt x="4337" y="1068"/>
                    <a:pt x="4337" y="968"/>
                  </a:cubicBezTo>
                  <a:cubicBezTo>
                    <a:pt x="4337" y="901"/>
                    <a:pt x="4337" y="834"/>
                    <a:pt x="4337" y="768"/>
                  </a:cubicBezTo>
                  <a:cubicBezTo>
                    <a:pt x="4303" y="667"/>
                    <a:pt x="4237" y="601"/>
                    <a:pt x="4170" y="567"/>
                  </a:cubicBezTo>
                  <a:cubicBezTo>
                    <a:pt x="4036" y="501"/>
                    <a:pt x="3870" y="467"/>
                    <a:pt x="3703" y="434"/>
                  </a:cubicBezTo>
                  <a:cubicBezTo>
                    <a:pt x="3536" y="434"/>
                    <a:pt x="3336" y="401"/>
                    <a:pt x="3169" y="401"/>
                  </a:cubicBezTo>
                  <a:cubicBezTo>
                    <a:pt x="2802" y="401"/>
                    <a:pt x="2435" y="434"/>
                    <a:pt x="2068" y="467"/>
                  </a:cubicBezTo>
                  <a:cubicBezTo>
                    <a:pt x="1935" y="467"/>
                    <a:pt x="1768" y="534"/>
                    <a:pt x="1668" y="601"/>
                  </a:cubicBezTo>
                  <a:cubicBezTo>
                    <a:pt x="1568" y="734"/>
                    <a:pt x="1501" y="868"/>
                    <a:pt x="1535" y="1034"/>
                  </a:cubicBezTo>
                  <a:cubicBezTo>
                    <a:pt x="1501" y="1201"/>
                    <a:pt x="1501" y="1368"/>
                    <a:pt x="1468" y="1535"/>
                  </a:cubicBezTo>
                  <a:cubicBezTo>
                    <a:pt x="1268" y="1501"/>
                    <a:pt x="1301" y="834"/>
                    <a:pt x="1301" y="634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6;p55">
              <a:extLst>
                <a:ext uri="{FF2B5EF4-FFF2-40B4-BE49-F238E27FC236}">
                  <a16:creationId xmlns:a16="http://schemas.microsoft.com/office/drawing/2014/main" id="{B935AB36-2AAF-8FC8-4C37-2E857E0D6F78}"/>
                </a:ext>
              </a:extLst>
            </p:cNvPr>
            <p:cNvSpPr/>
            <p:nvPr/>
          </p:nvSpPr>
          <p:spPr>
            <a:xfrm>
              <a:off x="5211400" y="4195950"/>
              <a:ext cx="138450" cy="311975"/>
            </a:xfrm>
            <a:custGeom>
              <a:avLst/>
              <a:gdLst/>
              <a:ahLst/>
              <a:cxnLst/>
              <a:rect l="l" t="t" r="r" b="b"/>
              <a:pathLst>
                <a:path w="5538" h="12479" extrusionOk="0">
                  <a:moveTo>
                    <a:pt x="1301" y="0"/>
                  </a:moveTo>
                  <a:cubicBezTo>
                    <a:pt x="968" y="134"/>
                    <a:pt x="934" y="1401"/>
                    <a:pt x="867" y="2702"/>
                  </a:cubicBezTo>
                  <a:cubicBezTo>
                    <a:pt x="767" y="4203"/>
                    <a:pt x="601" y="5671"/>
                    <a:pt x="367" y="7139"/>
                  </a:cubicBezTo>
                  <a:cubicBezTo>
                    <a:pt x="100" y="8873"/>
                    <a:pt x="0" y="10241"/>
                    <a:pt x="734" y="11542"/>
                  </a:cubicBezTo>
                  <a:cubicBezTo>
                    <a:pt x="1121" y="12219"/>
                    <a:pt x="1737" y="12478"/>
                    <a:pt x="2376" y="12478"/>
                  </a:cubicBezTo>
                  <a:cubicBezTo>
                    <a:pt x="3279" y="12478"/>
                    <a:pt x="4227" y="11961"/>
                    <a:pt x="4637" y="11375"/>
                  </a:cubicBezTo>
                  <a:cubicBezTo>
                    <a:pt x="5371" y="10374"/>
                    <a:pt x="5537" y="9607"/>
                    <a:pt x="5471" y="7839"/>
                  </a:cubicBezTo>
                  <a:cubicBezTo>
                    <a:pt x="5437" y="6271"/>
                    <a:pt x="4937" y="5471"/>
                    <a:pt x="4904" y="3570"/>
                  </a:cubicBezTo>
                  <a:cubicBezTo>
                    <a:pt x="4870" y="1802"/>
                    <a:pt x="4937" y="67"/>
                    <a:pt x="4603" y="0"/>
                  </a:cubicBezTo>
                  <a:cubicBezTo>
                    <a:pt x="4603" y="134"/>
                    <a:pt x="4537" y="234"/>
                    <a:pt x="4537" y="334"/>
                  </a:cubicBezTo>
                  <a:lnTo>
                    <a:pt x="4537" y="734"/>
                  </a:lnTo>
                  <a:cubicBezTo>
                    <a:pt x="4503" y="968"/>
                    <a:pt x="4537" y="1134"/>
                    <a:pt x="4503" y="1335"/>
                  </a:cubicBezTo>
                  <a:cubicBezTo>
                    <a:pt x="4503" y="1368"/>
                    <a:pt x="4503" y="1435"/>
                    <a:pt x="4437" y="1435"/>
                  </a:cubicBezTo>
                  <a:cubicBezTo>
                    <a:pt x="4370" y="1435"/>
                    <a:pt x="4337" y="1368"/>
                    <a:pt x="4337" y="1335"/>
                  </a:cubicBezTo>
                  <a:cubicBezTo>
                    <a:pt x="4337" y="1201"/>
                    <a:pt x="4337" y="1068"/>
                    <a:pt x="4337" y="968"/>
                  </a:cubicBezTo>
                  <a:cubicBezTo>
                    <a:pt x="4337" y="901"/>
                    <a:pt x="4337" y="834"/>
                    <a:pt x="4337" y="768"/>
                  </a:cubicBezTo>
                  <a:cubicBezTo>
                    <a:pt x="4303" y="667"/>
                    <a:pt x="4237" y="601"/>
                    <a:pt x="4170" y="567"/>
                  </a:cubicBezTo>
                  <a:cubicBezTo>
                    <a:pt x="4036" y="501"/>
                    <a:pt x="3870" y="467"/>
                    <a:pt x="3703" y="434"/>
                  </a:cubicBezTo>
                  <a:cubicBezTo>
                    <a:pt x="3536" y="434"/>
                    <a:pt x="3336" y="401"/>
                    <a:pt x="3169" y="401"/>
                  </a:cubicBezTo>
                  <a:cubicBezTo>
                    <a:pt x="2802" y="401"/>
                    <a:pt x="2435" y="434"/>
                    <a:pt x="2068" y="467"/>
                  </a:cubicBezTo>
                  <a:cubicBezTo>
                    <a:pt x="1935" y="467"/>
                    <a:pt x="1768" y="534"/>
                    <a:pt x="1668" y="601"/>
                  </a:cubicBezTo>
                  <a:cubicBezTo>
                    <a:pt x="1568" y="734"/>
                    <a:pt x="1501" y="868"/>
                    <a:pt x="1535" y="1034"/>
                  </a:cubicBezTo>
                  <a:cubicBezTo>
                    <a:pt x="1501" y="1201"/>
                    <a:pt x="1501" y="1368"/>
                    <a:pt x="1468" y="1535"/>
                  </a:cubicBezTo>
                  <a:cubicBezTo>
                    <a:pt x="1268" y="1501"/>
                    <a:pt x="1301" y="834"/>
                    <a:pt x="1301" y="634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7;p55">
              <a:extLst>
                <a:ext uri="{FF2B5EF4-FFF2-40B4-BE49-F238E27FC236}">
                  <a16:creationId xmlns:a16="http://schemas.microsoft.com/office/drawing/2014/main" id="{889153D6-FFCB-4590-3734-EFDADA28EAD1}"/>
                </a:ext>
              </a:extLst>
            </p:cNvPr>
            <p:cNvSpPr/>
            <p:nvPr/>
          </p:nvSpPr>
          <p:spPr>
            <a:xfrm>
              <a:off x="5212225" y="4377750"/>
              <a:ext cx="138450" cy="129925"/>
            </a:xfrm>
            <a:custGeom>
              <a:avLst/>
              <a:gdLst/>
              <a:ahLst/>
              <a:cxnLst/>
              <a:rect l="l" t="t" r="r" b="b"/>
              <a:pathLst>
                <a:path w="5538" h="5197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01" y="1668"/>
                    <a:pt x="1" y="3002"/>
                    <a:pt x="734" y="4270"/>
                  </a:cubicBezTo>
                  <a:cubicBezTo>
                    <a:pt x="1118" y="4942"/>
                    <a:pt x="1727" y="5196"/>
                    <a:pt x="2361" y="5196"/>
                  </a:cubicBezTo>
                  <a:cubicBezTo>
                    <a:pt x="3268" y="5196"/>
                    <a:pt x="4225" y="4673"/>
                    <a:pt x="4637" y="4103"/>
                  </a:cubicBezTo>
                  <a:cubicBezTo>
                    <a:pt x="5371" y="3102"/>
                    <a:pt x="5538" y="2335"/>
                    <a:pt x="5471" y="567"/>
                  </a:cubicBezTo>
                  <a:cubicBezTo>
                    <a:pt x="5438" y="400"/>
                    <a:pt x="5438" y="234"/>
                    <a:pt x="5404" y="67"/>
                  </a:cubicBezTo>
                  <a:lnTo>
                    <a:pt x="5404" y="67"/>
                  </a:lnTo>
                  <a:cubicBezTo>
                    <a:pt x="5404" y="300"/>
                    <a:pt x="5471" y="2002"/>
                    <a:pt x="5004" y="2268"/>
                  </a:cubicBezTo>
                  <a:cubicBezTo>
                    <a:pt x="4966" y="2288"/>
                    <a:pt x="4929" y="2297"/>
                    <a:pt x="4894" y="2297"/>
                  </a:cubicBezTo>
                  <a:cubicBezTo>
                    <a:pt x="4506" y="2297"/>
                    <a:pt x="4337" y="1201"/>
                    <a:pt x="4337" y="1201"/>
                  </a:cubicBezTo>
                  <a:cubicBezTo>
                    <a:pt x="4337" y="1201"/>
                    <a:pt x="3911" y="1020"/>
                    <a:pt x="3163" y="1020"/>
                  </a:cubicBezTo>
                  <a:cubicBezTo>
                    <a:pt x="2709" y="1020"/>
                    <a:pt x="2136" y="1087"/>
                    <a:pt x="1468" y="1301"/>
                  </a:cubicBezTo>
                  <a:cubicBezTo>
                    <a:pt x="1527" y="1537"/>
                    <a:pt x="1248" y="2241"/>
                    <a:pt x="883" y="2241"/>
                  </a:cubicBezTo>
                  <a:cubicBezTo>
                    <a:pt x="835" y="2241"/>
                    <a:pt x="785" y="2229"/>
                    <a:pt x="734" y="2202"/>
                  </a:cubicBezTo>
                  <a:cubicBezTo>
                    <a:pt x="301" y="1968"/>
                    <a:pt x="334" y="34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8;p55">
              <a:extLst>
                <a:ext uri="{FF2B5EF4-FFF2-40B4-BE49-F238E27FC236}">
                  <a16:creationId xmlns:a16="http://schemas.microsoft.com/office/drawing/2014/main" id="{AA9F57E4-F85D-529A-316E-ADF5637D9B80}"/>
                </a:ext>
              </a:extLst>
            </p:cNvPr>
            <p:cNvSpPr/>
            <p:nvPr/>
          </p:nvSpPr>
          <p:spPr>
            <a:xfrm>
              <a:off x="5212225" y="4377750"/>
              <a:ext cx="138450" cy="129925"/>
            </a:xfrm>
            <a:custGeom>
              <a:avLst/>
              <a:gdLst/>
              <a:ahLst/>
              <a:cxnLst/>
              <a:rect l="l" t="t" r="r" b="b"/>
              <a:pathLst>
                <a:path w="5538" h="5197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01" y="1668"/>
                    <a:pt x="1" y="3002"/>
                    <a:pt x="734" y="4270"/>
                  </a:cubicBezTo>
                  <a:cubicBezTo>
                    <a:pt x="1118" y="4942"/>
                    <a:pt x="1727" y="5196"/>
                    <a:pt x="2361" y="5196"/>
                  </a:cubicBezTo>
                  <a:cubicBezTo>
                    <a:pt x="3268" y="5196"/>
                    <a:pt x="4225" y="4673"/>
                    <a:pt x="4637" y="4103"/>
                  </a:cubicBezTo>
                  <a:cubicBezTo>
                    <a:pt x="5371" y="3102"/>
                    <a:pt x="5538" y="2335"/>
                    <a:pt x="5471" y="567"/>
                  </a:cubicBezTo>
                  <a:cubicBezTo>
                    <a:pt x="5438" y="400"/>
                    <a:pt x="5438" y="234"/>
                    <a:pt x="5404" y="67"/>
                  </a:cubicBezTo>
                  <a:lnTo>
                    <a:pt x="5404" y="67"/>
                  </a:lnTo>
                  <a:cubicBezTo>
                    <a:pt x="5404" y="300"/>
                    <a:pt x="5471" y="2002"/>
                    <a:pt x="5004" y="2268"/>
                  </a:cubicBezTo>
                  <a:cubicBezTo>
                    <a:pt x="4966" y="2288"/>
                    <a:pt x="4929" y="2297"/>
                    <a:pt x="4894" y="2297"/>
                  </a:cubicBezTo>
                  <a:cubicBezTo>
                    <a:pt x="4506" y="2297"/>
                    <a:pt x="4337" y="1201"/>
                    <a:pt x="4337" y="1201"/>
                  </a:cubicBezTo>
                  <a:cubicBezTo>
                    <a:pt x="4337" y="1201"/>
                    <a:pt x="3911" y="1020"/>
                    <a:pt x="3163" y="1020"/>
                  </a:cubicBezTo>
                  <a:cubicBezTo>
                    <a:pt x="2709" y="1020"/>
                    <a:pt x="2136" y="1087"/>
                    <a:pt x="1468" y="1301"/>
                  </a:cubicBezTo>
                  <a:cubicBezTo>
                    <a:pt x="1527" y="1537"/>
                    <a:pt x="1248" y="2241"/>
                    <a:pt x="883" y="2241"/>
                  </a:cubicBezTo>
                  <a:cubicBezTo>
                    <a:pt x="835" y="2241"/>
                    <a:pt x="785" y="2229"/>
                    <a:pt x="734" y="2202"/>
                  </a:cubicBezTo>
                  <a:cubicBezTo>
                    <a:pt x="301" y="1968"/>
                    <a:pt x="334" y="34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9;p55">
              <a:extLst>
                <a:ext uri="{FF2B5EF4-FFF2-40B4-BE49-F238E27FC236}">
                  <a16:creationId xmlns:a16="http://schemas.microsoft.com/office/drawing/2014/main" id="{CECDEE4C-3467-2012-298A-9288E7D0EA8C}"/>
                </a:ext>
              </a:extLst>
            </p:cNvPr>
            <p:cNvSpPr/>
            <p:nvPr/>
          </p:nvSpPr>
          <p:spPr>
            <a:xfrm>
              <a:off x="5316125" y="4195950"/>
              <a:ext cx="21225" cy="223850"/>
            </a:xfrm>
            <a:custGeom>
              <a:avLst/>
              <a:gdLst/>
              <a:ahLst/>
              <a:cxnLst/>
              <a:rect l="l" t="t" r="r" b="b"/>
              <a:pathLst>
                <a:path w="849" h="8954" extrusionOk="0">
                  <a:moveTo>
                    <a:pt x="414" y="0"/>
                  </a:moveTo>
                  <a:lnTo>
                    <a:pt x="414" y="67"/>
                  </a:lnTo>
                  <a:lnTo>
                    <a:pt x="381" y="934"/>
                  </a:lnTo>
                  <a:cubicBezTo>
                    <a:pt x="381" y="1068"/>
                    <a:pt x="381" y="1201"/>
                    <a:pt x="348" y="1335"/>
                  </a:cubicBezTo>
                  <a:cubicBezTo>
                    <a:pt x="214" y="2602"/>
                    <a:pt x="148" y="5104"/>
                    <a:pt x="148" y="6305"/>
                  </a:cubicBezTo>
                  <a:cubicBezTo>
                    <a:pt x="148" y="7039"/>
                    <a:pt x="114" y="7806"/>
                    <a:pt x="14" y="8573"/>
                  </a:cubicBezTo>
                  <a:cubicBezTo>
                    <a:pt x="1" y="8828"/>
                    <a:pt x="95" y="8954"/>
                    <a:pt x="220" y="8954"/>
                  </a:cubicBezTo>
                  <a:cubicBezTo>
                    <a:pt x="405" y="8954"/>
                    <a:pt x="655" y="8678"/>
                    <a:pt x="715" y="8139"/>
                  </a:cubicBezTo>
                  <a:cubicBezTo>
                    <a:pt x="848" y="7239"/>
                    <a:pt x="581" y="5104"/>
                    <a:pt x="715" y="3570"/>
                  </a:cubicBezTo>
                  <a:cubicBezTo>
                    <a:pt x="681" y="1802"/>
                    <a:pt x="748" y="67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50;p55">
              <a:extLst>
                <a:ext uri="{FF2B5EF4-FFF2-40B4-BE49-F238E27FC236}">
                  <a16:creationId xmlns:a16="http://schemas.microsoft.com/office/drawing/2014/main" id="{70F66B6F-3486-D4C0-92CC-84DD546D4AC5}"/>
                </a:ext>
              </a:extLst>
            </p:cNvPr>
            <p:cNvSpPr/>
            <p:nvPr/>
          </p:nvSpPr>
          <p:spPr>
            <a:xfrm>
              <a:off x="5233075" y="4195950"/>
              <a:ext cx="21200" cy="223900"/>
            </a:xfrm>
            <a:custGeom>
              <a:avLst/>
              <a:gdLst/>
              <a:ahLst/>
              <a:cxnLst/>
              <a:rect l="l" t="t" r="r" b="b"/>
              <a:pathLst>
                <a:path w="848" h="8956" extrusionOk="0">
                  <a:moveTo>
                    <a:pt x="434" y="0"/>
                  </a:moveTo>
                  <a:cubicBezTo>
                    <a:pt x="201" y="100"/>
                    <a:pt x="134" y="801"/>
                    <a:pt x="67" y="1668"/>
                  </a:cubicBezTo>
                  <a:cubicBezTo>
                    <a:pt x="67" y="2202"/>
                    <a:pt x="67" y="2802"/>
                    <a:pt x="134" y="3570"/>
                  </a:cubicBezTo>
                  <a:cubicBezTo>
                    <a:pt x="301" y="5104"/>
                    <a:pt x="0" y="7306"/>
                    <a:pt x="134" y="8173"/>
                  </a:cubicBezTo>
                  <a:cubicBezTo>
                    <a:pt x="193" y="8688"/>
                    <a:pt x="441" y="8956"/>
                    <a:pt x="625" y="8956"/>
                  </a:cubicBezTo>
                  <a:cubicBezTo>
                    <a:pt x="751" y="8956"/>
                    <a:pt x="848" y="8831"/>
                    <a:pt x="834" y="8573"/>
                  </a:cubicBezTo>
                  <a:cubicBezTo>
                    <a:pt x="734" y="7806"/>
                    <a:pt x="701" y="7072"/>
                    <a:pt x="701" y="6305"/>
                  </a:cubicBezTo>
                  <a:cubicBezTo>
                    <a:pt x="701" y="5137"/>
                    <a:pt x="634" y="2669"/>
                    <a:pt x="501" y="1368"/>
                  </a:cubicBezTo>
                  <a:cubicBezTo>
                    <a:pt x="467" y="1134"/>
                    <a:pt x="434" y="868"/>
                    <a:pt x="434" y="634"/>
                  </a:cubicBezTo>
                  <a:lnTo>
                    <a:pt x="434" y="3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51;p55">
              <a:extLst>
                <a:ext uri="{FF2B5EF4-FFF2-40B4-BE49-F238E27FC236}">
                  <a16:creationId xmlns:a16="http://schemas.microsoft.com/office/drawing/2014/main" id="{0DB2EB75-42D0-F183-4B88-F959F2E344CF}"/>
                </a:ext>
              </a:extLst>
            </p:cNvPr>
            <p:cNvSpPr/>
            <p:nvPr/>
          </p:nvSpPr>
          <p:spPr>
            <a:xfrm>
              <a:off x="5243925" y="4398175"/>
              <a:ext cx="79250" cy="13175"/>
            </a:xfrm>
            <a:custGeom>
              <a:avLst/>
              <a:gdLst/>
              <a:ahLst/>
              <a:cxnLst/>
              <a:rect l="l" t="t" r="r" b="b"/>
              <a:pathLst>
                <a:path w="3170" h="527" extrusionOk="0">
                  <a:moveTo>
                    <a:pt x="1601" y="0"/>
                  </a:moveTo>
                  <a:cubicBezTo>
                    <a:pt x="1093" y="0"/>
                    <a:pt x="584" y="84"/>
                    <a:pt x="100" y="251"/>
                  </a:cubicBezTo>
                  <a:cubicBezTo>
                    <a:pt x="33" y="284"/>
                    <a:pt x="0" y="384"/>
                    <a:pt x="33" y="451"/>
                  </a:cubicBezTo>
                  <a:cubicBezTo>
                    <a:pt x="33" y="484"/>
                    <a:pt x="100" y="517"/>
                    <a:pt x="134" y="517"/>
                  </a:cubicBezTo>
                  <a:lnTo>
                    <a:pt x="200" y="517"/>
                  </a:lnTo>
                  <a:cubicBezTo>
                    <a:pt x="651" y="367"/>
                    <a:pt x="1126" y="292"/>
                    <a:pt x="1601" y="292"/>
                  </a:cubicBezTo>
                  <a:cubicBezTo>
                    <a:pt x="2077" y="292"/>
                    <a:pt x="2552" y="367"/>
                    <a:pt x="3002" y="517"/>
                  </a:cubicBezTo>
                  <a:cubicBezTo>
                    <a:pt x="3015" y="524"/>
                    <a:pt x="3028" y="526"/>
                    <a:pt x="3042" y="526"/>
                  </a:cubicBezTo>
                  <a:cubicBezTo>
                    <a:pt x="3102" y="526"/>
                    <a:pt x="3169" y="472"/>
                    <a:pt x="3169" y="417"/>
                  </a:cubicBezTo>
                  <a:cubicBezTo>
                    <a:pt x="3169" y="351"/>
                    <a:pt x="3169" y="284"/>
                    <a:pt x="3102" y="251"/>
                  </a:cubicBezTo>
                  <a:cubicBezTo>
                    <a:pt x="2619" y="84"/>
                    <a:pt x="2110" y="0"/>
                    <a:pt x="1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52;p55">
              <a:extLst>
                <a:ext uri="{FF2B5EF4-FFF2-40B4-BE49-F238E27FC236}">
                  <a16:creationId xmlns:a16="http://schemas.microsoft.com/office/drawing/2014/main" id="{B53CD79B-B82D-58CC-0B59-CA103B222C67}"/>
                </a:ext>
              </a:extLst>
            </p:cNvPr>
            <p:cNvSpPr/>
            <p:nvPr/>
          </p:nvSpPr>
          <p:spPr>
            <a:xfrm>
              <a:off x="5239750" y="4363150"/>
              <a:ext cx="88425" cy="13175"/>
            </a:xfrm>
            <a:custGeom>
              <a:avLst/>
              <a:gdLst/>
              <a:ahLst/>
              <a:cxnLst/>
              <a:rect l="l" t="t" r="r" b="b"/>
              <a:pathLst>
                <a:path w="3537" h="527" extrusionOk="0">
                  <a:moveTo>
                    <a:pt x="1756" y="0"/>
                  </a:moveTo>
                  <a:cubicBezTo>
                    <a:pt x="1193" y="0"/>
                    <a:pt x="634" y="84"/>
                    <a:pt x="100" y="251"/>
                  </a:cubicBezTo>
                  <a:cubicBezTo>
                    <a:pt x="34" y="284"/>
                    <a:pt x="0" y="351"/>
                    <a:pt x="0" y="417"/>
                  </a:cubicBezTo>
                  <a:cubicBezTo>
                    <a:pt x="34" y="484"/>
                    <a:pt x="100" y="517"/>
                    <a:pt x="134" y="517"/>
                  </a:cubicBezTo>
                  <a:lnTo>
                    <a:pt x="200" y="517"/>
                  </a:lnTo>
                  <a:cubicBezTo>
                    <a:pt x="718" y="351"/>
                    <a:pt x="1251" y="267"/>
                    <a:pt x="1781" y="267"/>
                  </a:cubicBezTo>
                  <a:cubicBezTo>
                    <a:pt x="2310" y="267"/>
                    <a:pt x="2836" y="351"/>
                    <a:pt x="3336" y="517"/>
                  </a:cubicBezTo>
                  <a:cubicBezTo>
                    <a:pt x="3348" y="524"/>
                    <a:pt x="3362" y="526"/>
                    <a:pt x="3375" y="526"/>
                  </a:cubicBezTo>
                  <a:cubicBezTo>
                    <a:pt x="3436" y="526"/>
                    <a:pt x="3503" y="472"/>
                    <a:pt x="3503" y="417"/>
                  </a:cubicBezTo>
                  <a:cubicBezTo>
                    <a:pt x="3536" y="351"/>
                    <a:pt x="3503" y="284"/>
                    <a:pt x="3436" y="251"/>
                  </a:cubicBezTo>
                  <a:cubicBezTo>
                    <a:pt x="2886" y="84"/>
                    <a:pt x="2319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53;p55">
              <a:extLst>
                <a:ext uri="{FF2B5EF4-FFF2-40B4-BE49-F238E27FC236}">
                  <a16:creationId xmlns:a16="http://schemas.microsoft.com/office/drawing/2014/main" id="{7CE001C3-2E38-633E-31B1-7866B9DAD9EB}"/>
                </a:ext>
              </a:extLst>
            </p:cNvPr>
            <p:cNvSpPr/>
            <p:nvPr/>
          </p:nvSpPr>
          <p:spPr>
            <a:xfrm>
              <a:off x="5240575" y="4329375"/>
              <a:ext cx="87600" cy="14200"/>
            </a:xfrm>
            <a:custGeom>
              <a:avLst/>
              <a:gdLst/>
              <a:ahLst/>
              <a:cxnLst/>
              <a:rect l="l" t="t" r="r" b="b"/>
              <a:pathLst>
                <a:path w="3504" h="568" extrusionOk="0">
                  <a:moveTo>
                    <a:pt x="1752" y="0"/>
                  </a:moveTo>
                  <a:cubicBezTo>
                    <a:pt x="1193" y="0"/>
                    <a:pt x="634" y="101"/>
                    <a:pt x="101" y="301"/>
                  </a:cubicBezTo>
                  <a:cubicBezTo>
                    <a:pt x="34" y="334"/>
                    <a:pt x="1" y="401"/>
                    <a:pt x="34" y="467"/>
                  </a:cubicBezTo>
                  <a:cubicBezTo>
                    <a:pt x="34" y="534"/>
                    <a:pt x="134" y="568"/>
                    <a:pt x="201" y="568"/>
                  </a:cubicBezTo>
                  <a:cubicBezTo>
                    <a:pt x="201" y="568"/>
                    <a:pt x="942" y="271"/>
                    <a:pt x="1861" y="271"/>
                  </a:cubicBezTo>
                  <a:cubicBezTo>
                    <a:pt x="2321" y="271"/>
                    <a:pt x="2825" y="345"/>
                    <a:pt x="3303" y="568"/>
                  </a:cubicBezTo>
                  <a:lnTo>
                    <a:pt x="3370" y="568"/>
                  </a:lnTo>
                  <a:cubicBezTo>
                    <a:pt x="3403" y="568"/>
                    <a:pt x="3470" y="534"/>
                    <a:pt x="3470" y="501"/>
                  </a:cubicBezTo>
                  <a:cubicBezTo>
                    <a:pt x="3503" y="401"/>
                    <a:pt x="3470" y="334"/>
                    <a:pt x="3403" y="301"/>
                  </a:cubicBezTo>
                  <a:cubicBezTo>
                    <a:pt x="2869" y="101"/>
                    <a:pt x="2311" y="0"/>
                    <a:pt x="1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54;p55">
              <a:extLst>
                <a:ext uri="{FF2B5EF4-FFF2-40B4-BE49-F238E27FC236}">
                  <a16:creationId xmlns:a16="http://schemas.microsoft.com/office/drawing/2014/main" id="{A9DB43D3-7309-2A96-F915-7079DA4D7D9B}"/>
                </a:ext>
              </a:extLst>
            </p:cNvPr>
            <p:cNvSpPr/>
            <p:nvPr/>
          </p:nvSpPr>
          <p:spPr>
            <a:xfrm>
              <a:off x="5239750" y="4296525"/>
              <a:ext cx="89250" cy="15350"/>
            </a:xfrm>
            <a:custGeom>
              <a:avLst/>
              <a:gdLst/>
              <a:ahLst/>
              <a:cxnLst/>
              <a:rect l="l" t="t" r="r" b="b"/>
              <a:pathLst>
                <a:path w="3570" h="614" extrusionOk="0">
                  <a:moveTo>
                    <a:pt x="1755" y="1"/>
                  </a:moveTo>
                  <a:cubicBezTo>
                    <a:pt x="1190" y="1"/>
                    <a:pt x="625" y="118"/>
                    <a:pt x="100" y="347"/>
                  </a:cubicBezTo>
                  <a:cubicBezTo>
                    <a:pt x="34" y="380"/>
                    <a:pt x="0" y="447"/>
                    <a:pt x="34" y="514"/>
                  </a:cubicBezTo>
                  <a:cubicBezTo>
                    <a:pt x="58" y="563"/>
                    <a:pt x="100" y="594"/>
                    <a:pt x="148" y="594"/>
                  </a:cubicBezTo>
                  <a:cubicBezTo>
                    <a:pt x="165" y="594"/>
                    <a:pt x="183" y="590"/>
                    <a:pt x="200" y="581"/>
                  </a:cubicBezTo>
                  <a:cubicBezTo>
                    <a:pt x="698" y="372"/>
                    <a:pt x="1218" y="272"/>
                    <a:pt x="1735" y="272"/>
                  </a:cubicBezTo>
                  <a:cubicBezTo>
                    <a:pt x="2294" y="272"/>
                    <a:pt x="2850" y="389"/>
                    <a:pt x="3369" y="614"/>
                  </a:cubicBezTo>
                  <a:lnTo>
                    <a:pt x="3403" y="614"/>
                  </a:lnTo>
                  <a:cubicBezTo>
                    <a:pt x="3469" y="614"/>
                    <a:pt x="3503" y="614"/>
                    <a:pt x="3536" y="547"/>
                  </a:cubicBezTo>
                  <a:cubicBezTo>
                    <a:pt x="3570" y="481"/>
                    <a:pt x="3536" y="414"/>
                    <a:pt x="3469" y="380"/>
                  </a:cubicBezTo>
                  <a:cubicBezTo>
                    <a:pt x="2927" y="126"/>
                    <a:pt x="2341" y="1"/>
                    <a:pt x="1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55;p55">
              <a:extLst>
                <a:ext uri="{FF2B5EF4-FFF2-40B4-BE49-F238E27FC236}">
                  <a16:creationId xmlns:a16="http://schemas.microsoft.com/office/drawing/2014/main" id="{86FEFAAB-095A-77E4-620B-6AAFD29DD194}"/>
                </a:ext>
              </a:extLst>
            </p:cNvPr>
            <p:cNvSpPr/>
            <p:nvPr/>
          </p:nvSpPr>
          <p:spPr>
            <a:xfrm>
              <a:off x="5239750" y="4261925"/>
              <a:ext cx="89250" cy="15775"/>
            </a:xfrm>
            <a:custGeom>
              <a:avLst/>
              <a:gdLst/>
              <a:ahLst/>
              <a:cxnLst/>
              <a:rect l="l" t="t" r="r" b="b"/>
              <a:pathLst>
                <a:path w="3570" h="631" extrusionOk="0">
                  <a:moveTo>
                    <a:pt x="1893" y="0"/>
                  </a:moveTo>
                  <a:cubicBezTo>
                    <a:pt x="914" y="0"/>
                    <a:pt x="144" y="341"/>
                    <a:pt x="100" y="363"/>
                  </a:cubicBezTo>
                  <a:cubicBezTo>
                    <a:pt x="34" y="397"/>
                    <a:pt x="0" y="464"/>
                    <a:pt x="34" y="530"/>
                  </a:cubicBezTo>
                  <a:cubicBezTo>
                    <a:pt x="58" y="579"/>
                    <a:pt x="100" y="610"/>
                    <a:pt x="148" y="610"/>
                  </a:cubicBezTo>
                  <a:cubicBezTo>
                    <a:pt x="165" y="610"/>
                    <a:pt x="183" y="606"/>
                    <a:pt x="200" y="597"/>
                  </a:cubicBezTo>
                  <a:cubicBezTo>
                    <a:pt x="200" y="597"/>
                    <a:pt x="957" y="271"/>
                    <a:pt x="1905" y="271"/>
                  </a:cubicBezTo>
                  <a:cubicBezTo>
                    <a:pt x="2380" y="271"/>
                    <a:pt x="2902" y="352"/>
                    <a:pt x="3403" y="597"/>
                  </a:cubicBezTo>
                  <a:cubicBezTo>
                    <a:pt x="3403" y="630"/>
                    <a:pt x="3436" y="630"/>
                    <a:pt x="3436" y="630"/>
                  </a:cubicBezTo>
                  <a:cubicBezTo>
                    <a:pt x="3536" y="630"/>
                    <a:pt x="3570" y="564"/>
                    <a:pt x="3570" y="464"/>
                  </a:cubicBezTo>
                  <a:cubicBezTo>
                    <a:pt x="3570" y="430"/>
                    <a:pt x="3536" y="397"/>
                    <a:pt x="3503" y="363"/>
                  </a:cubicBezTo>
                  <a:cubicBezTo>
                    <a:pt x="2958" y="91"/>
                    <a:pt x="2398" y="0"/>
                    <a:pt x="1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56;p55">
              <a:extLst>
                <a:ext uri="{FF2B5EF4-FFF2-40B4-BE49-F238E27FC236}">
                  <a16:creationId xmlns:a16="http://schemas.microsoft.com/office/drawing/2014/main" id="{325AC947-BAB8-13CA-352B-0FF8C3979D74}"/>
                </a:ext>
              </a:extLst>
            </p:cNvPr>
            <p:cNvSpPr/>
            <p:nvPr/>
          </p:nvSpPr>
          <p:spPr>
            <a:xfrm>
              <a:off x="4862800" y="2854150"/>
              <a:ext cx="502050" cy="1456825"/>
            </a:xfrm>
            <a:custGeom>
              <a:avLst/>
              <a:gdLst/>
              <a:ahLst/>
              <a:cxnLst/>
              <a:rect l="l" t="t" r="r" b="b"/>
              <a:pathLst>
                <a:path w="20082" h="58273" extrusionOk="0">
                  <a:moveTo>
                    <a:pt x="16313" y="1"/>
                  </a:moveTo>
                  <a:lnTo>
                    <a:pt x="1235" y="3270"/>
                  </a:lnTo>
                  <a:cubicBezTo>
                    <a:pt x="134" y="10375"/>
                    <a:pt x="1" y="22650"/>
                    <a:pt x="134" y="29422"/>
                  </a:cubicBezTo>
                  <a:cubicBezTo>
                    <a:pt x="201" y="32857"/>
                    <a:pt x="635" y="53072"/>
                    <a:pt x="635" y="53072"/>
                  </a:cubicBezTo>
                  <a:cubicBezTo>
                    <a:pt x="1367" y="53873"/>
                    <a:pt x="2483" y="54108"/>
                    <a:pt x="3539" y="54108"/>
                  </a:cubicBezTo>
                  <a:cubicBezTo>
                    <a:pt x="5032" y="54108"/>
                    <a:pt x="6405" y="53639"/>
                    <a:pt x="6405" y="53639"/>
                  </a:cubicBezTo>
                  <a:cubicBezTo>
                    <a:pt x="6405" y="53639"/>
                    <a:pt x="7206" y="39062"/>
                    <a:pt x="7339" y="36193"/>
                  </a:cubicBezTo>
                  <a:cubicBezTo>
                    <a:pt x="7473" y="33758"/>
                    <a:pt x="7306" y="29955"/>
                    <a:pt x="7306" y="29955"/>
                  </a:cubicBezTo>
                  <a:lnTo>
                    <a:pt x="9041" y="16412"/>
                  </a:lnTo>
                  <a:cubicBezTo>
                    <a:pt x="9041" y="16412"/>
                    <a:pt x="10542" y="25586"/>
                    <a:pt x="11075" y="29789"/>
                  </a:cubicBezTo>
                  <a:cubicBezTo>
                    <a:pt x="11676" y="34625"/>
                    <a:pt x="14311" y="57308"/>
                    <a:pt x="14311" y="57308"/>
                  </a:cubicBezTo>
                  <a:cubicBezTo>
                    <a:pt x="15141" y="58040"/>
                    <a:pt x="16060" y="58273"/>
                    <a:pt x="16892" y="58273"/>
                  </a:cubicBezTo>
                  <a:cubicBezTo>
                    <a:pt x="18334" y="58273"/>
                    <a:pt x="19515" y="57575"/>
                    <a:pt x="19515" y="57575"/>
                  </a:cubicBezTo>
                  <a:cubicBezTo>
                    <a:pt x="19515" y="57575"/>
                    <a:pt x="20082" y="41063"/>
                    <a:pt x="19615" y="36160"/>
                  </a:cubicBezTo>
                  <a:cubicBezTo>
                    <a:pt x="19215" y="32057"/>
                    <a:pt x="18614" y="29922"/>
                    <a:pt x="18547" y="28988"/>
                  </a:cubicBezTo>
                  <a:cubicBezTo>
                    <a:pt x="18547" y="28988"/>
                    <a:pt x="18914" y="16112"/>
                    <a:pt x="18214" y="7139"/>
                  </a:cubicBezTo>
                  <a:cubicBezTo>
                    <a:pt x="17947" y="4671"/>
                    <a:pt x="17313" y="2269"/>
                    <a:pt x="16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57;p55">
              <a:extLst>
                <a:ext uri="{FF2B5EF4-FFF2-40B4-BE49-F238E27FC236}">
                  <a16:creationId xmlns:a16="http://schemas.microsoft.com/office/drawing/2014/main" id="{AEFA9377-497B-7116-5333-ADF15640FF71}"/>
                </a:ext>
              </a:extLst>
            </p:cNvPr>
            <p:cNvSpPr/>
            <p:nvPr/>
          </p:nvSpPr>
          <p:spPr>
            <a:xfrm>
              <a:off x="4941200" y="3106000"/>
              <a:ext cx="147625" cy="455350"/>
            </a:xfrm>
            <a:custGeom>
              <a:avLst/>
              <a:gdLst/>
              <a:ahLst/>
              <a:cxnLst/>
              <a:rect l="l" t="t" r="r" b="b"/>
              <a:pathLst>
                <a:path w="5905" h="18214" extrusionOk="0">
                  <a:moveTo>
                    <a:pt x="0" y="0"/>
                  </a:moveTo>
                  <a:cubicBezTo>
                    <a:pt x="968" y="1468"/>
                    <a:pt x="2536" y="2469"/>
                    <a:pt x="4270" y="2702"/>
                  </a:cubicBezTo>
                  <a:lnTo>
                    <a:pt x="4937" y="6572"/>
                  </a:lnTo>
                  <a:lnTo>
                    <a:pt x="4370" y="18213"/>
                  </a:lnTo>
                  <a:lnTo>
                    <a:pt x="5905" y="6338"/>
                  </a:lnTo>
                  <a:lnTo>
                    <a:pt x="5271" y="2035"/>
                  </a:lnTo>
                  <a:cubicBezTo>
                    <a:pt x="5271" y="2035"/>
                    <a:pt x="1635" y="153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58;p55">
              <a:extLst>
                <a:ext uri="{FF2B5EF4-FFF2-40B4-BE49-F238E27FC236}">
                  <a16:creationId xmlns:a16="http://schemas.microsoft.com/office/drawing/2014/main" id="{8022EC6A-D3CC-8326-59F0-89DE2B892CDD}"/>
                </a:ext>
              </a:extLst>
            </p:cNvPr>
            <p:cNvSpPr/>
            <p:nvPr/>
          </p:nvSpPr>
          <p:spPr>
            <a:xfrm>
              <a:off x="4870325" y="1997675"/>
              <a:ext cx="477025" cy="692525"/>
            </a:xfrm>
            <a:custGeom>
              <a:avLst/>
              <a:gdLst/>
              <a:ahLst/>
              <a:cxnLst/>
              <a:rect l="l" t="t" r="r" b="b"/>
              <a:pathLst>
                <a:path w="19081" h="27701" extrusionOk="0">
                  <a:moveTo>
                    <a:pt x="6452" y="1"/>
                  </a:moveTo>
                  <a:cubicBezTo>
                    <a:pt x="5811" y="1"/>
                    <a:pt x="5169" y="60"/>
                    <a:pt x="4537" y="169"/>
                  </a:cubicBezTo>
                  <a:cubicBezTo>
                    <a:pt x="3369" y="369"/>
                    <a:pt x="2268" y="902"/>
                    <a:pt x="1401" y="1703"/>
                  </a:cubicBezTo>
                  <a:cubicBezTo>
                    <a:pt x="567" y="2470"/>
                    <a:pt x="100" y="3538"/>
                    <a:pt x="33" y="4672"/>
                  </a:cubicBezTo>
                  <a:cubicBezTo>
                    <a:pt x="0" y="5572"/>
                    <a:pt x="334" y="6473"/>
                    <a:pt x="934" y="7174"/>
                  </a:cubicBezTo>
                  <a:cubicBezTo>
                    <a:pt x="634" y="7440"/>
                    <a:pt x="434" y="7807"/>
                    <a:pt x="334" y="8174"/>
                  </a:cubicBezTo>
                  <a:cubicBezTo>
                    <a:pt x="234" y="9008"/>
                    <a:pt x="434" y="10009"/>
                    <a:pt x="1835" y="10543"/>
                  </a:cubicBezTo>
                  <a:lnTo>
                    <a:pt x="3903" y="12444"/>
                  </a:lnTo>
                  <a:cubicBezTo>
                    <a:pt x="3536" y="13778"/>
                    <a:pt x="3336" y="15146"/>
                    <a:pt x="3269" y="16547"/>
                  </a:cubicBezTo>
                  <a:cubicBezTo>
                    <a:pt x="3269" y="17448"/>
                    <a:pt x="3269" y="18315"/>
                    <a:pt x="3336" y="19215"/>
                  </a:cubicBezTo>
                  <a:cubicBezTo>
                    <a:pt x="3569" y="21851"/>
                    <a:pt x="4236" y="24986"/>
                    <a:pt x="6638" y="26587"/>
                  </a:cubicBezTo>
                  <a:cubicBezTo>
                    <a:pt x="7339" y="27054"/>
                    <a:pt x="8139" y="27388"/>
                    <a:pt x="8940" y="27521"/>
                  </a:cubicBezTo>
                  <a:cubicBezTo>
                    <a:pt x="9273" y="27588"/>
                    <a:pt x="9607" y="27621"/>
                    <a:pt x="9974" y="27621"/>
                  </a:cubicBezTo>
                  <a:cubicBezTo>
                    <a:pt x="10374" y="27621"/>
                    <a:pt x="10841" y="27655"/>
                    <a:pt x="11308" y="27688"/>
                  </a:cubicBezTo>
                  <a:cubicBezTo>
                    <a:pt x="11492" y="27697"/>
                    <a:pt x="11673" y="27701"/>
                    <a:pt x="11853" y="27701"/>
                  </a:cubicBezTo>
                  <a:cubicBezTo>
                    <a:pt x="12394" y="27701"/>
                    <a:pt x="12926" y="27663"/>
                    <a:pt x="13476" y="27588"/>
                  </a:cubicBezTo>
                  <a:cubicBezTo>
                    <a:pt x="14510" y="27421"/>
                    <a:pt x="15444" y="26821"/>
                    <a:pt x="16012" y="25920"/>
                  </a:cubicBezTo>
                  <a:cubicBezTo>
                    <a:pt x="16112" y="25653"/>
                    <a:pt x="16278" y="25387"/>
                    <a:pt x="16445" y="25120"/>
                  </a:cubicBezTo>
                  <a:cubicBezTo>
                    <a:pt x="16745" y="24786"/>
                    <a:pt x="17279" y="24686"/>
                    <a:pt x="17679" y="24453"/>
                  </a:cubicBezTo>
                  <a:cubicBezTo>
                    <a:pt x="18413" y="24019"/>
                    <a:pt x="18880" y="23285"/>
                    <a:pt x="18980" y="22451"/>
                  </a:cubicBezTo>
                  <a:cubicBezTo>
                    <a:pt x="19080" y="21651"/>
                    <a:pt x="18947" y="20817"/>
                    <a:pt x="18613" y="20083"/>
                  </a:cubicBezTo>
                  <a:cubicBezTo>
                    <a:pt x="18280" y="19316"/>
                    <a:pt x="17679" y="18648"/>
                    <a:pt x="17312" y="17881"/>
                  </a:cubicBezTo>
                  <a:cubicBezTo>
                    <a:pt x="16545" y="16580"/>
                    <a:pt x="16112" y="15146"/>
                    <a:pt x="15978" y="13645"/>
                  </a:cubicBezTo>
                  <a:cubicBezTo>
                    <a:pt x="15878" y="12177"/>
                    <a:pt x="15911" y="10643"/>
                    <a:pt x="15878" y="9175"/>
                  </a:cubicBezTo>
                  <a:cubicBezTo>
                    <a:pt x="15811" y="7507"/>
                    <a:pt x="15778" y="5172"/>
                    <a:pt x="13777" y="3337"/>
                  </a:cubicBezTo>
                  <a:cubicBezTo>
                    <a:pt x="13276" y="2904"/>
                    <a:pt x="12642" y="2604"/>
                    <a:pt x="11975" y="2570"/>
                  </a:cubicBezTo>
                  <a:cubicBezTo>
                    <a:pt x="11141" y="1036"/>
                    <a:pt x="9474" y="369"/>
                    <a:pt x="8073" y="135"/>
                  </a:cubicBezTo>
                  <a:cubicBezTo>
                    <a:pt x="7537" y="43"/>
                    <a:pt x="6995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59;p55">
              <a:extLst>
                <a:ext uri="{FF2B5EF4-FFF2-40B4-BE49-F238E27FC236}">
                  <a16:creationId xmlns:a16="http://schemas.microsoft.com/office/drawing/2014/main" id="{8FBCD835-CCD1-8AE9-7375-6A9A3DF67628}"/>
                </a:ext>
              </a:extLst>
            </p:cNvPr>
            <p:cNvSpPr/>
            <p:nvPr/>
          </p:nvSpPr>
          <p:spPr>
            <a:xfrm>
              <a:off x="4870325" y="1997675"/>
              <a:ext cx="477025" cy="692525"/>
            </a:xfrm>
            <a:custGeom>
              <a:avLst/>
              <a:gdLst/>
              <a:ahLst/>
              <a:cxnLst/>
              <a:rect l="l" t="t" r="r" b="b"/>
              <a:pathLst>
                <a:path w="19081" h="27701" extrusionOk="0">
                  <a:moveTo>
                    <a:pt x="6452" y="1"/>
                  </a:moveTo>
                  <a:cubicBezTo>
                    <a:pt x="5811" y="1"/>
                    <a:pt x="5169" y="60"/>
                    <a:pt x="4537" y="169"/>
                  </a:cubicBezTo>
                  <a:cubicBezTo>
                    <a:pt x="3369" y="369"/>
                    <a:pt x="2268" y="902"/>
                    <a:pt x="1401" y="1703"/>
                  </a:cubicBezTo>
                  <a:cubicBezTo>
                    <a:pt x="567" y="2470"/>
                    <a:pt x="100" y="3538"/>
                    <a:pt x="33" y="4672"/>
                  </a:cubicBezTo>
                  <a:cubicBezTo>
                    <a:pt x="0" y="5572"/>
                    <a:pt x="334" y="6473"/>
                    <a:pt x="934" y="7174"/>
                  </a:cubicBezTo>
                  <a:cubicBezTo>
                    <a:pt x="634" y="7440"/>
                    <a:pt x="434" y="7807"/>
                    <a:pt x="334" y="8174"/>
                  </a:cubicBezTo>
                  <a:cubicBezTo>
                    <a:pt x="234" y="9008"/>
                    <a:pt x="434" y="10009"/>
                    <a:pt x="1835" y="10543"/>
                  </a:cubicBezTo>
                  <a:lnTo>
                    <a:pt x="3903" y="12444"/>
                  </a:lnTo>
                  <a:cubicBezTo>
                    <a:pt x="3536" y="13778"/>
                    <a:pt x="3336" y="15146"/>
                    <a:pt x="3269" y="16547"/>
                  </a:cubicBezTo>
                  <a:cubicBezTo>
                    <a:pt x="3269" y="17448"/>
                    <a:pt x="3269" y="18315"/>
                    <a:pt x="3336" y="19215"/>
                  </a:cubicBezTo>
                  <a:cubicBezTo>
                    <a:pt x="3569" y="21851"/>
                    <a:pt x="4236" y="24986"/>
                    <a:pt x="6638" y="26587"/>
                  </a:cubicBezTo>
                  <a:cubicBezTo>
                    <a:pt x="7339" y="27054"/>
                    <a:pt x="8139" y="27388"/>
                    <a:pt x="8940" y="27521"/>
                  </a:cubicBezTo>
                  <a:cubicBezTo>
                    <a:pt x="9273" y="27588"/>
                    <a:pt x="9607" y="27621"/>
                    <a:pt x="9974" y="27621"/>
                  </a:cubicBezTo>
                  <a:cubicBezTo>
                    <a:pt x="10374" y="27621"/>
                    <a:pt x="10841" y="27655"/>
                    <a:pt x="11308" y="27688"/>
                  </a:cubicBezTo>
                  <a:cubicBezTo>
                    <a:pt x="11492" y="27697"/>
                    <a:pt x="11673" y="27701"/>
                    <a:pt x="11853" y="27701"/>
                  </a:cubicBezTo>
                  <a:cubicBezTo>
                    <a:pt x="12394" y="27701"/>
                    <a:pt x="12926" y="27663"/>
                    <a:pt x="13476" y="27588"/>
                  </a:cubicBezTo>
                  <a:cubicBezTo>
                    <a:pt x="14510" y="27421"/>
                    <a:pt x="15444" y="26821"/>
                    <a:pt x="16012" y="25920"/>
                  </a:cubicBezTo>
                  <a:cubicBezTo>
                    <a:pt x="16112" y="25653"/>
                    <a:pt x="16278" y="25387"/>
                    <a:pt x="16445" y="25120"/>
                  </a:cubicBezTo>
                  <a:cubicBezTo>
                    <a:pt x="16745" y="24786"/>
                    <a:pt x="17279" y="24686"/>
                    <a:pt x="17679" y="24453"/>
                  </a:cubicBezTo>
                  <a:cubicBezTo>
                    <a:pt x="18413" y="24019"/>
                    <a:pt x="18880" y="23285"/>
                    <a:pt x="18980" y="22451"/>
                  </a:cubicBezTo>
                  <a:cubicBezTo>
                    <a:pt x="19080" y="21651"/>
                    <a:pt x="18947" y="20817"/>
                    <a:pt x="18613" y="20083"/>
                  </a:cubicBezTo>
                  <a:cubicBezTo>
                    <a:pt x="18280" y="19316"/>
                    <a:pt x="17679" y="18648"/>
                    <a:pt x="17312" y="17881"/>
                  </a:cubicBezTo>
                  <a:cubicBezTo>
                    <a:pt x="16545" y="16580"/>
                    <a:pt x="16112" y="15146"/>
                    <a:pt x="15978" y="13645"/>
                  </a:cubicBezTo>
                  <a:cubicBezTo>
                    <a:pt x="15878" y="12177"/>
                    <a:pt x="15911" y="10643"/>
                    <a:pt x="15878" y="9175"/>
                  </a:cubicBezTo>
                  <a:cubicBezTo>
                    <a:pt x="15811" y="7507"/>
                    <a:pt x="15778" y="5172"/>
                    <a:pt x="13777" y="3337"/>
                  </a:cubicBezTo>
                  <a:cubicBezTo>
                    <a:pt x="13276" y="2904"/>
                    <a:pt x="12642" y="2604"/>
                    <a:pt x="11975" y="2570"/>
                  </a:cubicBezTo>
                  <a:cubicBezTo>
                    <a:pt x="11141" y="1036"/>
                    <a:pt x="9474" y="369"/>
                    <a:pt x="8073" y="135"/>
                  </a:cubicBezTo>
                  <a:cubicBezTo>
                    <a:pt x="7537" y="43"/>
                    <a:pt x="6995" y="1"/>
                    <a:pt x="6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60;p55">
              <a:extLst>
                <a:ext uri="{FF2B5EF4-FFF2-40B4-BE49-F238E27FC236}">
                  <a16:creationId xmlns:a16="http://schemas.microsoft.com/office/drawing/2014/main" id="{75E020E2-3DDA-E81F-7F34-8A3752499A27}"/>
                </a:ext>
              </a:extLst>
            </p:cNvPr>
            <p:cNvSpPr/>
            <p:nvPr/>
          </p:nvSpPr>
          <p:spPr>
            <a:xfrm>
              <a:off x="4828628" y="2883344"/>
              <a:ext cx="120112" cy="159294"/>
            </a:xfrm>
            <a:custGeom>
              <a:avLst/>
              <a:gdLst/>
              <a:ahLst/>
              <a:cxnLst/>
              <a:rect l="l" t="t" r="r" b="b"/>
              <a:pathLst>
                <a:path w="4804" h="7239" extrusionOk="0">
                  <a:moveTo>
                    <a:pt x="2235" y="0"/>
                  </a:moveTo>
                  <a:lnTo>
                    <a:pt x="0" y="3736"/>
                  </a:lnTo>
                  <a:lnTo>
                    <a:pt x="2836" y="7239"/>
                  </a:lnTo>
                  <a:cubicBezTo>
                    <a:pt x="2836" y="7239"/>
                    <a:pt x="4804" y="3970"/>
                    <a:pt x="4737" y="3970"/>
                  </a:cubicBezTo>
                  <a:cubicBezTo>
                    <a:pt x="4637" y="3970"/>
                    <a:pt x="2235" y="0"/>
                    <a:pt x="2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61;p55">
              <a:extLst>
                <a:ext uri="{FF2B5EF4-FFF2-40B4-BE49-F238E27FC236}">
                  <a16:creationId xmlns:a16="http://schemas.microsoft.com/office/drawing/2014/main" id="{185A2EEF-9606-477F-70CD-B3EB0ADD0280}"/>
                </a:ext>
              </a:extLst>
            </p:cNvPr>
            <p:cNvSpPr/>
            <p:nvPr/>
          </p:nvSpPr>
          <p:spPr>
            <a:xfrm>
              <a:off x="4677675" y="2412150"/>
              <a:ext cx="294400" cy="581300"/>
            </a:xfrm>
            <a:custGeom>
              <a:avLst/>
              <a:gdLst/>
              <a:ahLst/>
              <a:cxnLst/>
              <a:rect l="l" t="t" r="r" b="b"/>
              <a:pathLst>
                <a:path w="11776" h="23252" extrusionOk="0">
                  <a:moveTo>
                    <a:pt x="11669" y="0"/>
                  </a:moveTo>
                  <a:cubicBezTo>
                    <a:pt x="9502" y="0"/>
                    <a:pt x="8314" y="1010"/>
                    <a:pt x="6705" y="3537"/>
                  </a:cubicBezTo>
                  <a:cubicBezTo>
                    <a:pt x="5304" y="5705"/>
                    <a:pt x="2069" y="10942"/>
                    <a:pt x="1168" y="12544"/>
                  </a:cubicBezTo>
                  <a:cubicBezTo>
                    <a:pt x="134" y="14311"/>
                    <a:pt x="1" y="15045"/>
                    <a:pt x="801" y="16380"/>
                  </a:cubicBezTo>
                  <a:cubicBezTo>
                    <a:pt x="1568" y="17647"/>
                    <a:pt x="6439" y="23251"/>
                    <a:pt x="6439" y="23251"/>
                  </a:cubicBezTo>
                  <a:cubicBezTo>
                    <a:pt x="7539" y="22284"/>
                    <a:pt x="8407" y="21050"/>
                    <a:pt x="8874" y="19682"/>
                  </a:cubicBezTo>
                  <a:lnTo>
                    <a:pt x="6038" y="14912"/>
                  </a:lnTo>
                  <a:lnTo>
                    <a:pt x="11475" y="6839"/>
                  </a:lnTo>
                  <a:lnTo>
                    <a:pt x="11776" y="1"/>
                  </a:lnTo>
                  <a:cubicBezTo>
                    <a:pt x="11740" y="1"/>
                    <a:pt x="11704" y="0"/>
                    <a:pt x="11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62;p55">
              <a:extLst>
                <a:ext uri="{FF2B5EF4-FFF2-40B4-BE49-F238E27FC236}">
                  <a16:creationId xmlns:a16="http://schemas.microsoft.com/office/drawing/2014/main" id="{069BA827-5C6C-79E0-D622-7846F2C08D11}"/>
                </a:ext>
              </a:extLst>
            </p:cNvPr>
            <p:cNvSpPr/>
            <p:nvPr/>
          </p:nvSpPr>
          <p:spPr>
            <a:xfrm>
              <a:off x="4736875" y="2409250"/>
              <a:ext cx="238550" cy="357375"/>
            </a:xfrm>
            <a:custGeom>
              <a:avLst/>
              <a:gdLst/>
              <a:ahLst/>
              <a:cxnLst/>
              <a:rect l="l" t="t" r="r" b="b"/>
              <a:pathLst>
                <a:path w="9542" h="14295" extrusionOk="0">
                  <a:moveTo>
                    <a:pt x="9021" y="0"/>
                  </a:moveTo>
                  <a:cubicBezTo>
                    <a:pt x="7714" y="0"/>
                    <a:pt x="6830" y="356"/>
                    <a:pt x="5972" y="1185"/>
                  </a:cubicBezTo>
                  <a:cubicBezTo>
                    <a:pt x="4971" y="2152"/>
                    <a:pt x="1" y="10525"/>
                    <a:pt x="1" y="10525"/>
                  </a:cubicBezTo>
                  <a:cubicBezTo>
                    <a:pt x="1" y="10525"/>
                    <a:pt x="234" y="12026"/>
                    <a:pt x="4437" y="14294"/>
                  </a:cubicBezTo>
                  <a:lnTo>
                    <a:pt x="9041" y="8890"/>
                  </a:lnTo>
                  <a:lnTo>
                    <a:pt x="9541" y="17"/>
                  </a:lnTo>
                  <a:cubicBezTo>
                    <a:pt x="9360" y="6"/>
                    <a:pt x="9187" y="0"/>
                    <a:pt x="9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63;p55">
              <a:extLst>
                <a:ext uri="{FF2B5EF4-FFF2-40B4-BE49-F238E27FC236}">
                  <a16:creationId xmlns:a16="http://schemas.microsoft.com/office/drawing/2014/main" id="{DD7C86C9-3096-1626-C41E-AD0A90F77CB8}"/>
                </a:ext>
              </a:extLst>
            </p:cNvPr>
            <p:cNvSpPr/>
            <p:nvPr/>
          </p:nvSpPr>
          <p:spPr>
            <a:xfrm>
              <a:off x="4736875" y="2409250"/>
              <a:ext cx="238550" cy="357375"/>
            </a:xfrm>
            <a:custGeom>
              <a:avLst/>
              <a:gdLst/>
              <a:ahLst/>
              <a:cxnLst/>
              <a:rect l="l" t="t" r="r" b="b"/>
              <a:pathLst>
                <a:path w="9542" h="14295" extrusionOk="0">
                  <a:moveTo>
                    <a:pt x="9021" y="0"/>
                  </a:moveTo>
                  <a:cubicBezTo>
                    <a:pt x="7714" y="0"/>
                    <a:pt x="6830" y="356"/>
                    <a:pt x="5972" y="1185"/>
                  </a:cubicBezTo>
                  <a:cubicBezTo>
                    <a:pt x="4971" y="2152"/>
                    <a:pt x="1" y="10525"/>
                    <a:pt x="1" y="10525"/>
                  </a:cubicBezTo>
                  <a:cubicBezTo>
                    <a:pt x="1" y="10525"/>
                    <a:pt x="234" y="12026"/>
                    <a:pt x="4437" y="14294"/>
                  </a:cubicBezTo>
                  <a:lnTo>
                    <a:pt x="9041" y="8890"/>
                  </a:lnTo>
                  <a:lnTo>
                    <a:pt x="9541" y="17"/>
                  </a:lnTo>
                  <a:cubicBezTo>
                    <a:pt x="9360" y="6"/>
                    <a:pt x="9187" y="0"/>
                    <a:pt x="90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264;p55">
              <a:extLst>
                <a:ext uri="{FF2B5EF4-FFF2-40B4-BE49-F238E27FC236}">
                  <a16:creationId xmlns:a16="http://schemas.microsoft.com/office/drawing/2014/main" id="{C8140B6D-20DF-FD89-B962-80F225742981}"/>
                </a:ext>
              </a:extLst>
            </p:cNvPr>
            <p:cNvSpPr/>
            <p:nvPr/>
          </p:nvSpPr>
          <p:spPr>
            <a:xfrm>
              <a:off x="4849475" y="2402150"/>
              <a:ext cx="482850" cy="687700"/>
            </a:xfrm>
            <a:custGeom>
              <a:avLst/>
              <a:gdLst/>
              <a:ahLst/>
              <a:cxnLst/>
              <a:rect l="l" t="t" r="r" b="b"/>
              <a:pathLst>
                <a:path w="19314" h="27508" extrusionOk="0">
                  <a:moveTo>
                    <a:pt x="11442" y="1"/>
                  </a:moveTo>
                  <a:lnTo>
                    <a:pt x="7606" y="101"/>
                  </a:lnTo>
                  <a:lnTo>
                    <a:pt x="4904" y="301"/>
                  </a:lnTo>
                  <a:cubicBezTo>
                    <a:pt x="3569" y="1602"/>
                    <a:pt x="2369" y="3103"/>
                    <a:pt x="1368" y="4704"/>
                  </a:cubicBezTo>
                  <a:cubicBezTo>
                    <a:pt x="67" y="6839"/>
                    <a:pt x="0" y="9474"/>
                    <a:pt x="2035" y="11609"/>
                  </a:cubicBezTo>
                  <a:cubicBezTo>
                    <a:pt x="2202" y="13377"/>
                    <a:pt x="2235" y="16813"/>
                    <a:pt x="2235" y="16813"/>
                  </a:cubicBezTo>
                  <a:cubicBezTo>
                    <a:pt x="1601" y="21350"/>
                    <a:pt x="1234" y="25786"/>
                    <a:pt x="1234" y="25786"/>
                  </a:cubicBezTo>
                  <a:cubicBezTo>
                    <a:pt x="3607" y="27048"/>
                    <a:pt x="6380" y="27508"/>
                    <a:pt x="9037" y="27508"/>
                  </a:cubicBezTo>
                  <a:cubicBezTo>
                    <a:pt x="13964" y="27508"/>
                    <a:pt x="18491" y="25927"/>
                    <a:pt x="19314" y="24952"/>
                  </a:cubicBezTo>
                  <a:cubicBezTo>
                    <a:pt x="18680" y="20516"/>
                    <a:pt x="17279" y="17780"/>
                    <a:pt x="16379" y="15279"/>
                  </a:cubicBezTo>
                  <a:lnTo>
                    <a:pt x="18080" y="7740"/>
                  </a:lnTo>
                  <a:cubicBezTo>
                    <a:pt x="18080" y="7740"/>
                    <a:pt x="15144" y="5338"/>
                    <a:pt x="15411" y="401"/>
                  </a:cubicBezTo>
                  <a:lnTo>
                    <a:pt x="114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265;p55">
              <a:extLst>
                <a:ext uri="{FF2B5EF4-FFF2-40B4-BE49-F238E27FC236}">
                  <a16:creationId xmlns:a16="http://schemas.microsoft.com/office/drawing/2014/main" id="{24B0234A-2CFA-5548-1B6A-3283095D65A4}"/>
                </a:ext>
              </a:extLst>
            </p:cNvPr>
            <p:cNvSpPr/>
            <p:nvPr/>
          </p:nvSpPr>
          <p:spPr>
            <a:xfrm>
              <a:off x="4849475" y="2402150"/>
              <a:ext cx="482850" cy="687700"/>
            </a:xfrm>
            <a:custGeom>
              <a:avLst/>
              <a:gdLst/>
              <a:ahLst/>
              <a:cxnLst/>
              <a:rect l="l" t="t" r="r" b="b"/>
              <a:pathLst>
                <a:path w="19314" h="27508" extrusionOk="0">
                  <a:moveTo>
                    <a:pt x="11442" y="1"/>
                  </a:moveTo>
                  <a:lnTo>
                    <a:pt x="7606" y="101"/>
                  </a:lnTo>
                  <a:lnTo>
                    <a:pt x="4904" y="301"/>
                  </a:lnTo>
                  <a:cubicBezTo>
                    <a:pt x="3569" y="1602"/>
                    <a:pt x="2369" y="3103"/>
                    <a:pt x="1368" y="4704"/>
                  </a:cubicBezTo>
                  <a:cubicBezTo>
                    <a:pt x="67" y="6839"/>
                    <a:pt x="0" y="9474"/>
                    <a:pt x="2035" y="11609"/>
                  </a:cubicBezTo>
                  <a:cubicBezTo>
                    <a:pt x="2202" y="13377"/>
                    <a:pt x="2235" y="16813"/>
                    <a:pt x="2235" y="16813"/>
                  </a:cubicBezTo>
                  <a:cubicBezTo>
                    <a:pt x="1601" y="21350"/>
                    <a:pt x="1234" y="25786"/>
                    <a:pt x="1234" y="25786"/>
                  </a:cubicBezTo>
                  <a:cubicBezTo>
                    <a:pt x="3607" y="27048"/>
                    <a:pt x="6380" y="27508"/>
                    <a:pt x="9037" y="27508"/>
                  </a:cubicBezTo>
                  <a:cubicBezTo>
                    <a:pt x="13964" y="27508"/>
                    <a:pt x="18491" y="25927"/>
                    <a:pt x="19314" y="24952"/>
                  </a:cubicBezTo>
                  <a:cubicBezTo>
                    <a:pt x="18680" y="20516"/>
                    <a:pt x="17279" y="17780"/>
                    <a:pt x="16379" y="15279"/>
                  </a:cubicBezTo>
                  <a:lnTo>
                    <a:pt x="18080" y="7740"/>
                  </a:lnTo>
                  <a:cubicBezTo>
                    <a:pt x="18080" y="7740"/>
                    <a:pt x="15144" y="5338"/>
                    <a:pt x="15411" y="401"/>
                  </a:cubicBezTo>
                  <a:lnTo>
                    <a:pt x="114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266;p55">
              <a:extLst>
                <a:ext uri="{FF2B5EF4-FFF2-40B4-BE49-F238E27FC236}">
                  <a16:creationId xmlns:a16="http://schemas.microsoft.com/office/drawing/2014/main" id="{FA87EB7D-10E7-6885-2B7B-3587A36619E1}"/>
                </a:ext>
              </a:extLst>
            </p:cNvPr>
            <p:cNvSpPr/>
            <p:nvPr/>
          </p:nvSpPr>
          <p:spPr>
            <a:xfrm>
              <a:off x="5030425" y="2649850"/>
              <a:ext cx="164300" cy="80150"/>
            </a:xfrm>
            <a:custGeom>
              <a:avLst/>
              <a:gdLst/>
              <a:ahLst/>
              <a:cxnLst/>
              <a:rect l="l" t="t" r="r" b="b"/>
              <a:pathLst>
                <a:path w="6572" h="3206" extrusionOk="0">
                  <a:moveTo>
                    <a:pt x="6505" y="0"/>
                  </a:moveTo>
                  <a:lnTo>
                    <a:pt x="6505" y="0"/>
                  </a:lnTo>
                  <a:cubicBezTo>
                    <a:pt x="6138" y="1234"/>
                    <a:pt x="5138" y="2168"/>
                    <a:pt x="3903" y="2468"/>
                  </a:cubicBezTo>
                  <a:cubicBezTo>
                    <a:pt x="3555" y="2565"/>
                    <a:pt x="3218" y="2605"/>
                    <a:pt x="2897" y="2605"/>
                  </a:cubicBezTo>
                  <a:cubicBezTo>
                    <a:pt x="1223" y="2605"/>
                    <a:pt x="1" y="1501"/>
                    <a:pt x="1" y="1501"/>
                  </a:cubicBezTo>
                  <a:lnTo>
                    <a:pt x="1" y="1501"/>
                  </a:lnTo>
                  <a:cubicBezTo>
                    <a:pt x="623" y="2584"/>
                    <a:pt x="1795" y="3205"/>
                    <a:pt x="2998" y="3205"/>
                  </a:cubicBezTo>
                  <a:cubicBezTo>
                    <a:pt x="3278" y="3205"/>
                    <a:pt x="3560" y="3172"/>
                    <a:pt x="3837" y="3102"/>
                  </a:cubicBezTo>
                  <a:cubicBezTo>
                    <a:pt x="6572" y="2435"/>
                    <a:pt x="6505" y="1"/>
                    <a:pt x="6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267;p55">
              <a:extLst>
                <a:ext uri="{FF2B5EF4-FFF2-40B4-BE49-F238E27FC236}">
                  <a16:creationId xmlns:a16="http://schemas.microsoft.com/office/drawing/2014/main" id="{2F82487F-D8C9-56AF-B1A3-2CBE9088CBBA}"/>
                </a:ext>
              </a:extLst>
            </p:cNvPr>
            <p:cNvSpPr/>
            <p:nvPr/>
          </p:nvSpPr>
          <p:spPr>
            <a:xfrm>
              <a:off x="4908675" y="2090275"/>
              <a:ext cx="316925" cy="452000"/>
            </a:xfrm>
            <a:custGeom>
              <a:avLst/>
              <a:gdLst/>
              <a:ahLst/>
              <a:cxnLst/>
              <a:rect l="l" t="t" r="r" b="b"/>
              <a:pathLst>
                <a:path w="12677" h="18080" extrusionOk="0">
                  <a:moveTo>
                    <a:pt x="2069" y="0"/>
                  </a:moveTo>
                  <a:cubicBezTo>
                    <a:pt x="1235" y="434"/>
                    <a:pt x="1" y="2035"/>
                    <a:pt x="201" y="6505"/>
                  </a:cubicBezTo>
                  <a:cubicBezTo>
                    <a:pt x="334" y="9974"/>
                    <a:pt x="1335" y="10875"/>
                    <a:pt x="1935" y="11142"/>
                  </a:cubicBezTo>
                  <a:cubicBezTo>
                    <a:pt x="2175" y="11254"/>
                    <a:pt x="2522" y="11296"/>
                    <a:pt x="2926" y="11296"/>
                  </a:cubicBezTo>
                  <a:cubicBezTo>
                    <a:pt x="3477" y="11296"/>
                    <a:pt x="4135" y="11219"/>
                    <a:pt x="4771" y="11142"/>
                  </a:cubicBezTo>
                  <a:lnTo>
                    <a:pt x="4771" y="11142"/>
                  </a:lnTo>
                  <a:lnTo>
                    <a:pt x="4704" y="13210"/>
                  </a:lnTo>
                  <a:cubicBezTo>
                    <a:pt x="4704" y="13210"/>
                    <a:pt x="2669" y="16679"/>
                    <a:pt x="3837" y="18080"/>
                  </a:cubicBezTo>
                  <a:cubicBezTo>
                    <a:pt x="5538" y="17646"/>
                    <a:pt x="7106" y="16746"/>
                    <a:pt x="8306" y="15478"/>
                  </a:cubicBezTo>
                  <a:cubicBezTo>
                    <a:pt x="9574" y="14244"/>
                    <a:pt x="9574" y="13210"/>
                    <a:pt x="9574" y="13210"/>
                  </a:cubicBezTo>
                  <a:lnTo>
                    <a:pt x="9641" y="8640"/>
                  </a:lnTo>
                  <a:cubicBezTo>
                    <a:pt x="9641" y="8640"/>
                    <a:pt x="9857" y="8857"/>
                    <a:pt x="10264" y="8857"/>
                  </a:cubicBezTo>
                  <a:cubicBezTo>
                    <a:pt x="10553" y="8857"/>
                    <a:pt x="10938" y="8747"/>
                    <a:pt x="11409" y="8373"/>
                  </a:cubicBezTo>
                  <a:cubicBezTo>
                    <a:pt x="12343" y="7639"/>
                    <a:pt x="12676" y="6338"/>
                    <a:pt x="12009" y="5638"/>
                  </a:cubicBezTo>
                  <a:cubicBezTo>
                    <a:pt x="11688" y="5333"/>
                    <a:pt x="11283" y="5183"/>
                    <a:pt x="10881" y="5183"/>
                  </a:cubicBezTo>
                  <a:cubicBezTo>
                    <a:pt x="10448" y="5183"/>
                    <a:pt x="10019" y="5358"/>
                    <a:pt x="9707" y="5704"/>
                  </a:cubicBezTo>
                  <a:cubicBezTo>
                    <a:pt x="9607" y="5805"/>
                    <a:pt x="9507" y="5905"/>
                    <a:pt x="9441" y="6038"/>
                  </a:cubicBezTo>
                  <a:cubicBezTo>
                    <a:pt x="9441" y="6038"/>
                    <a:pt x="9437" y="6038"/>
                    <a:pt x="9430" y="6038"/>
                  </a:cubicBezTo>
                  <a:cubicBezTo>
                    <a:pt x="9310" y="6038"/>
                    <a:pt x="8196" y="5979"/>
                    <a:pt x="8006" y="3770"/>
                  </a:cubicBezTo>
                  <a:cubicBezTo>
                    <a:pt x="8006" y="3770"/>
                    <a:pt x="6138" y="3603"/>
                    <a:pt x="5138" y="3103"/>
                  </a:cubicBezTo>
                  <a:cubicBezTo>
                    <a:pt x="2803" y="1935"/>
                    <a:pt x="2336" y="567"/>
                    <a:pt x="2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268;p55">
              <a:extLst>
                <a:ext uri="{FF2B5EF4-FFF2-40B4-BE49-F238E27FC236}">
                  <a16:creationId xmlns:a16="http://schemas.microsoft.com/office/drawing/2014/main" id="{53566235-31E7-EC64-2110-DC98A576F8CD}"/>
                </a:ext>
              </a:extLst>
            </p:cNvPr>
            <p:cNvSpPr/>
            <p:nvPr/>
          </p:nvSpPr>
          <p:spPr>
            <a:xfrm>
              <a:off x="4978725" y="2423850"/>
              <a:ext cx="169325" cy="117600"/>
            </a:xfrm>
            <a:custGeom>
              <a:avLst/>
              <a:gdLst/>
              <a:ahLst/>
              <a:cxnLst/>
              <a:rect l="l" t="t" r="r" b="b"/>
              <a:pathLst>
                <a:path w="6773" h="4704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502" y="601"/>
                    <a:pt x="1" y="3469"/>
                    <a:pt x="1001" y="4704"/>
                  </a:cubicBezTo>
                  <a:cubicBezTo>
                    <a:pt x="2736" y="4303"/>
                    <a:pt x="4270" y="3403"/>
                    <a:pt x="5504" y="2135"/>
                  </a:cubicBezTo>
                  <a:cubicBezTo>
                    <a:pt x="6138" y="1601"/>
                    <a:pt x="6572" y="868"/>
                    <a:pt x="6772" y="34"/>
                  </a:cubicBezTo>
                  <a:lnTo>
                    <a:pt x="6772" y="34"/>
                  </a:lnTo>
                  <a:cubicBezTo>
                    <a:pt x="6272" y="834"/>
                    <a:pt x="5204" y="1401"/>
                    <a:pt x="3703" y="1401"/>
                  </a:cubicBezTo>
                  <a:cubicBezTo>
                    <a:pt x="1835" y="1401"/>
                    <a:pt x="1635" y="868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269;p55">
              <a:extLst>
                <a:ext uri="{FF2B5EF4-FFF2-40B4-BE49-F238E27FC236}">
                  <a16:creationId xmlns:a16="http://schemas.microsoft.com/office/drawing/2014/main" id="{70F48920-3C9B-BFDD-8889-02C8B686216B}"/>
                </a:ext>
              </a:extLst>
            </p:cNvPr>
            <p:cNvSpPr/>
            <p:nvPr/>
          </p:nvSpPr>
          <p:spPr>
            <a:xfrm>
              <a:off x="5027100" y="2316275"/>
              <a:ext cx="100100" cy="69225"/>
            </a:xfrm>
            <a:custGeom>
              <a:avLst/>
              <a:gdLst/>
              <a:ahLst/>
              <a:cxnLst/>
              <a:rect l="l" t="t" r="r" b="b"/>
              <a:pathLst>
                <a:path w="4004" h="2769" extrusionOk="0">
                  <a:moveTo>
                    <a:pt x="4003" y="0"/>
                  </a:moveTo>
                  <a:cubicBezTo>
                    <a:pt x="3603" y="901"/>
                    <a:pt x="1635" y="1701"/>
                    <a:pt x="34" y="2068"/>
                  </a:cubicBezTo>
                  <a:lnTo>
                    <a:pt x="0" y="2769"/>
                  </a:lnTo>
                  <a:cubicBezTo>
                    <a:pt x="0" y="2769"/>
                    <a:pt x="2235" y="2068"/>
                    <a:pt x="2969" y="1501"/>
                  </a:cubicBezTo>
                  <a:cubicBezTo>
                    <a:pt x="3436" y="1101"/>
                    <a:pt x="3803" y="567"/>
                    <a:pt x="4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270;p55">
              <a:extLst>
                <a:ext uri="{FF2B5EF4-FFF2-40B4-BE49-F238E27FC236}">
                  <a16:creationId xmlns:a16="http://schemas.microsoft.com/office/drawing/2014/main" id="{2D926002-16A1-E5CF-E4FE-9E5CE7608D5B}"/>
                </a:ext>
              </a:extLst>
            </p:cNvPr>
            <p:cNvSpPr/>
            <p:nvPr/>
          </p:nvSpPr>
          <p:spPr>
            <a:xfrm>
              <a:off x="5042100" y="2201925"/>
              <a:ext cx="26725" cy="24400"/>
            </a:xfrm>
            <a:custGeom>
              <a:avLst/>
              <a:gdLst/>
              <a:ahLst/>
              <a:cxnLst/>
              <a:rect l="l" t="t" r="r" b="b"/>
              <a:pathLst>
                <a:path w="1069" h="976" extrusionOk="0">
                  <a:moveTo>
                    <a:pt x="543" y="1"/>
                  </a:moveTo>
                  <a:cubicBezTo>
                    <a:pt x="296" y="1"/>
                    <a:pt x="65" y="191"/>
                    <a:pt x="34" y="438"/>
                  </a:cubicBezTo>
                  <a:cubicBezTo>
                    <a:pt x="1" y="705"/>
                    <a:pt x="201" y="938"/>
                    <a:pt x="501" y="972"/>
                  </a:cubicBezTo>
                  <a:cubicBezTo>
                    <a:pt x="524" y="974"/>
                    <a:pt x="546" y="976"/>
                    <a:pt x="568" y="976"/>
                  </a:cubicBezTo>
                  <a:cubicBezTo>
                    <a:pt x="806" y="976"/>
                    <a:pt x="1007" y="815"/>
                    <a:pt x="1068" y="571"/>
                  </a:cubicBezTo>
                  <a:cubicBezTo>
                    <a:pt x="1068" y="271"/>
                    <a:pt x="868" y="38"/>
                    <a:pt x="601" y="4"/>
                  </a:cubicBezTo>
                  <a:cubicBezTo>
                    <a:pt x="582" y="2"/>
                    <a:pt x="562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271;p55">
              <a:extLst>
                <a:ext uri="{FF2B5EF4-FFF2-40B4-BE49-F238E27FC236}">
                  <a16:creationId xmlns:a16="http://schemas.microsoft.com/office/drawing/2014/main" id="{6DE4D424-5E23-F2D0-4C3B-803F23A2CA7B}"/>
                </a:ext>
              </a:extLst>
            </p:cNvPr>
            <p:cNvSpPr/>
            <p:nvPr/>
          </p:nvSpPr>
          <p:spPr>
            <a:xfrm>
              <a:off x="4994575" y="2294575"/>
              <a:ext cx="47550" cy="28875"/>
            </a:xfrm>
            <a:custGeom>
              <a:avLst/>
              <a:gdLst/>
              <a:ahLst/>
              <a:cxnLst/>
              <a:rect l="l" t="t" r="r" b="b"/>
              <a:pathLst>
                <a:path w="1902" h="1155" extrusionOk="0">
                  <a:moveTo>
                    <a:pt x="1768" y="1"/>
                  </a:moveTo>
                  <a:lnTo>
                    <a:pt x="0" y="468"/>
                  </a:lnTo>
                  <a:cubicBezTo>
                    <a:pt x="87" y="874"/>
                    <a:pt x="478" y="1154"/>
                    <a:pt x="907" y="1154"/>
                  </a:cubicBezTo>
                  <a:cubicBezTo>
                    <a:pt x="971" y="1154"/>
                    <a:pt x="1036" y="1148"/>
                    <a:pt x="1101" y="1135"/>
                  </a:cubicBezTo>
                  <a:cubicBezTo>
                    <a:pt x="1601" y="1002"/>
                    <a:pt x="1902" y="501"/>
                    <a:pt x="1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72;p55">
              <a:extLst>
                <a:ext uri="{FF2B5EF4-FFF2-40B4-BE49-F238E27FC236}">
                  <a16:creationId xmlns:a16="http://schemas.microsoft.com/office/drawing/2014/main" id="{619AFB3C-F0F5-8601-819D-A396648AB810}"/>
                </a:ext>
              </a:extLst>
            </p:cNvPr>
            <p:cNvSpPr/>
            <p:nvPr/>
          </p:nvSpPr>
          <p:spPr>
            <a:xfrm>
              <a:off x="5011250" y="2303750"/>
              <a:ext cx="26700" cy="19850"/>
            </a:xfrm>
            <a:custGeom>
              <a:avLst/>
              <a:gdLst/>
              <a:ahLst/>
              <a:cxnLst/>
              <a:rect l="l" t="t" r="r" b="b"/>
              <a:pathLst>
                <a:path w="1068" h="794" extrusionOk="0">
                  <a:moveTo>
                    <a:pt x="668" y="1"/>
                  </a:moveTo>
                  <a:cubicBezTo>
                    <a:pt x="301" y="1"/>
                    <a:pt x="0" y="301"/>
                    <a:pt x="0" y="668"/>
                  </a:cubicBezTo>
                  <a:cubicBezTo>
                    <a:pt x="0" y="701"/>
                    <a:pt x="0" y="735"/>
                    <a:pt x="0" y="768"/>
                  </a:cubicBezTo>
                  <a:cubicBezTo>
                    <a:pt x="67" y="785"/>
                    <a:pt x="134" y="793"/>
                    <a:pt x="201" y="793"/>
                  </a:cubicBezTo>
                  <a:cubicBezTo>
                    <a:pt x="267" y="793"/>
                    <a:pt x="334" y="785"/>
                    <a:pt x="401" y="768"/>
                  </a:cubicBezTo>
                  <a:cubicBezTo>
                    <a:pt x="734" y="701"/>
                    <a:pt x="968" y="468"/>
                    <a:pt x="1068" y="168"/>
                  </a:cubicBezTo>
                  <a:cubicBezTo>
                    <a:pt x="968" y="68"/>
                    <a:pt x="834" y="1"/>
                    <a:pt x="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73;p55">
              <a:extLst>
                <a:ext uri="{FF2B5EF4-FFF2-40B4-BE49-F238E27FC236}">
                  <a16:creationId xmlns:a16="http://schemas.microsoft.com/office/drawing/2014/main" id="{574E73EC-D02C-6277-7E90-4B35667C4C15}"/>
                </a:ext>
              </a:extLst>
            </p:cNvPr>
            <p:cNvSpPr/>
            <p:nvPr/>
          </p:nvSpPr>
          <p:spPr>
            <a:xfrm>
              <a:off x="4929525" y="2159925"/>
              <a:ext cx="27550" cy="22950"/>
            </a:xfrm>
            <a:custGeom>
              <a:avLst/>
              <a:gdLst/>
              <a:ahLst/>
              <a:cxnLst/>
              <a:rect l="l" t="t" r="r" b="b"/>
              <a:pathLst>
                <a:path w="1102" h="918" extrusionOk="0">
                  <a:moveTo>
                    <a:pt x="652" y="0"/>
                  </a:moveTo>
                  <a:cubicBezTo>
                    <a:pt x="539" y="0"/>
                    <a:pt x="426" y="38"/>
                    <a:pt x="334" y="116"/>
                  </a:cubicBezTo>
                  <a:cubicBezTo>
                    <a:pt x="67" y="283"/>
                    <a:pt x="0" y="650"/>
                    <a:pt x="167" y="917"/>
                  </a:cubicBezTo>
                  <a:lnTo>
                    <a:pt x="1101" y="250"/>
                  </a:lnTo>
                  <a:cubicBezTo>
                    <a:pt x="1000" y="88"/>
                    <a:pt x="826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74;p55">
              <a:extLst>
                <a:ext uri="{FF2B5EF4-FFF2-40B4-BE49-F238E27FC236}">
                  <a16:creationId xmlns:a16="http://schemas.microsoft.com/office/drawing/2014/main" id="{41E15C96-F3DD-E587-AD6A-7A065D6188B6}"/>
                </a:ext>
              </a:extLst>
            </p:cNvPr>
            <p:cNvSpPr/>
            <p:nvPr/>
          </p:nvSpPr>
          <p:spPr>
            <a:xfrm>
              <a:off x="5049600" y="2165675"/>
              <a:ext cx="30050" cy="19700"/>
            </a:xfrm>
            <a:custGeom>
              <a:avLst/>
              <a:gdLst/>
              <a:ahLst/>
              <a:cxnLst/>
              <a:rect l="l" t="t" r="r" b="b"/>
              <a:pathLst>
                <a:path w="1202" h="788" extrusionOk="0">
                  <a:moveTo>
                    <a:pt x="557" y="1"/>
                  </a:moveTo>
                  <a:cubicBezTo>
                    <a:pt x="334" y="1"/>
                    <a:pt x="123" y="125"/>
                    <a:pt x="1" y="320"/>
                  </a:cubicBezTo>
                  <a:lnTo>
                    <a:pt x="1035" y="787"/>
                  </a:lnTo>
                  <a:cubicBezTo>
                    <a:pt x="1202" y="554"/>
                    <a:pt x="1102" y="220"/>
                    <a:pt x="835" y="87"/>
                  </a:cubicBezTo>
                  <a:lnTo>
                    <a:pt x="801" y="53"/>
                  </a:lnTo>
                  <a:cubicBezTo>
                    <a:pt x="721" y="17"/>
                    <a:pt x="638" y="1"/>
                    <a:pt x="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275;p55">
              <a:extLst>
                <a:ext uri="{FF2B5EF4-FFF2-40B4-BE49-F238E27FC236}">
                  <a16:creationId xmlns:a16="http://schemas.microsoft.com/office/drawing/2014/main" id="{95563F77-287B-5DBC-40ED-1A46E07E9B57}"/>
                </a:ext>
              </a:extLst>
            </p:cNvPr>
            <p:cNvSpPr/>
            <p:nvPr/>
          </p:nvSpPr>
          <p:spPr>
            <a:xfrm>
              <a:off x="4937875" y="2195850"/>
              <a:ext cx="26700" cy="24650"/>
            </a:xfrm>
            <a:custGeom>
              <a:avLst/>
              <a:gdLst/>
              <a:ahLst/>
              <a:cxnLst/>
              <a:rect l="l" t="t" r="r" b="b"/>
              <a:pathLst>
                <a:path w="1068" h="986" extrusionOk="0">
                  <a:moveTo>
                    <a:pt x="496" y="1"/>
                  </a:moveTo>
                  <a:cubicBezTo>
                    <a:pt x="267" y="1"/>
                    <a:pt x="62" y="182"/>
                    <a:pt x="33" y="414"/>
                  </a:cubicBezTo>
                  <a:cubicBezTo>
                    <a:pt x="0" y="714"/>
                    <a:pt x="200" y="948"/>
                    <a:pt x="500" y="981"/>
                  </a:cubicBezTo>
                  <a:cubicBezTo>
                    <a:pt x="523" y="984"/>
                    <a:pt x="546" y="985"/>
                    <a:pt x="568" y="985"/>
                  </a:cubicBezTo>
                  <a:cubicBezTo>
                    <a:pt x="806" y="985"/>
                    <a:pt x="1006" y="825"/>
                    <a:pt x="1067" y="581"/>
                  </a:cubicBezTo>
                  <a:lnTo>
                    <a:pt x="1067" y="547"/>
                  </a:lnTo>
                  <a:cubicBezTo>
                    <a:pt x="1067" y="281"/>
                    <a:pt x="867" y="47"/>
                    <a:pt x="600" y="14"/>
                  </a:cubicBezTo>
                  <a:cubicBezTo>
                    <a:pt x="565" y="5"/>
                    <a:pt x="530" y="1"/>
                    <a:pt x="4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76;p55">
              <a:extLst>
                <a:ext uri="{FF2B5EF4-FFF2-40B4-BE49-F238E27FC236}">
                  <a16:creationId xmlns:a16="http://schemas.microsoft.com/office/drawing/2014/main" id="{C0F56497-3DC6-941B-8EF7-AE72B89DDB69}"/>
                </a:ext>
              </a:extLst>
            </p:cNvPr>
            <p:cNvSpPr/>
            <p:nvPr/>
          </p:nvSpPr>
          <p:spPr>
            <a:xfrm>
              <a:off x="4959550" y="2204525"/>
              <a:ext cx="45050" cy="70075"/>
            </a:xfrm>
            <a:custGeom>
              <a:avLst/>
              <a:gdLst/>
              <a:ahLst/>
              <a:cxnLst/>
              <a:rect l="l" t="t" r="r" b="b"/>
              <a:pathLst>
                <a:path w="1802" h="2803" extrusionOk="0">
                  <a:moveTo>
                    <a:pt x="1802" y="0"/>
                  </a:moveTo>
                  <a:lnTo>
                    <a:pt x="0" y="2269"/>
                  </a:lnTo>
                  <a:lnTo>
                    <a:pt x="1535" y="28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77;p55">
              <a:extLst>
                <a:ext uri="{FF2B5EF4-FFF2-40B4-BE49-F238E27FC236}">
                  <a16:creationId xmlns:a16="http://schemas.microsoft.com/office/drawing/2014/main" id="{03AF1ED1-E6AA-A0CE-9C5A-DD6F3D0C113A}"/>
                </a:ext>
              </a:extLst>
            </p:cNvPr>
            <p:cNvSpPr/>
            <p:nvPr/>
          </p:nvSpPr>
          <p:spPr>
            <a:xfrm>
              <a:off x="5178875" y="2910850"/>
              <a:ext cx="298575" cy="230675"/>
            </a:xfrm>
            <a:custGeom>
              <a:avLst/>
              <a:gdLst/>
              <a:ahLst/>
              <a:cxnLst/>
              <a:rect l="l" t="t" r="r" b="b"/>
              <a:pathLst>
                <a:path w="11943" h="9227" extrusionOk="0">
                  <a:moveTo>
                    <a:pt x="8206" y="1"/>
                  </a:moveTo>
                  <a:cubicBezTo>
                    <a:pt x="7906" y="501"/>
                    <a:pt x="7606" y="968"/>
                    <a:pt x="7239" y="1402"/>
                  </a:cubicBezTo>
                  <a:cubicBezTo>
                    <a:pt x="6972" y="1802"/>
                    <a:pt x="6572" y="2069"/>
                    <a:pt x="6105" y="2169"/>
                  </a:cubicBezTo>
                  <a:cubicBezTo>
                    <a:pt x="5137" y="2303"/>
                    <a:pt x="4203" y="2536"/>
                    <a:pt x="3269" y="2836"/>
                  </a:cubicBezTo>
                  <a:cubicBezTo>
                    <a:pt x="2469" y="3103"/>
                    <a:pt x="1968" y="3036"/>
                    <a:pt x="1935" y="3237"/>
                  </a:cubicBezTo>
                  <a:cubicBezTo>
                    <a:pt x="1902" y="3503"/>
                    <a:pt x="2035" y="3804"/>
                    <a:pt x="2769" y="3970"/>
                  </a:cubicBezTo>
                  <a:cubicBezTo>
                    <a:pt x="3036" y="4004"/>
                    <a:pt x="3303" y="4020"/>
                    <a:pt x="3569" y="4020"/>
                  </a:cubicBezTo>
                  <a:cubicBezTo>
                    <a:pt x="3836" y="4020"/>
                    <a:pt x="4103" y="4004"/>
                    <a:pt x="4370" y="3970"/>
                  </a:cubicBezTo>
                  <a:lnTo>
                    <a:pt x="4370" y="3970"/>
                  </a:lnTo>
                  <a:cubicBezTo>
                    <a:pt x="3736" y="4704"/>
                    <a:pt x="3002" y="5371"/>
                    <a:pt x="2168" y="5938"/>
                  </a:cubicBezTo>
                  <a:cubicBezTo>
                    <a:pt x="534" y="7006"/>
                    <a:pt x="0" y="7806"/>
                    <a:pt x="1668" y="8841"/>
                  </a:cubicBezTo>
                  <a:cubicBezTo>
                    <a:pt x="2066" y="9081"/>
                    <a:pt x="2548" y="9227"/>
                    <a:pt x="3116" y="9227"/>
                  </a:cubicBezTo>
                  <a:cubicBezTo>
                    <a:pt x="4360" y="9227"/>
                    <a:pt x="6012" y="8529"/>
                    <a:pt x="8073" y="6606"/>
                  </a:cubicBezTo>
                  <a:cubicBezTo>
                    <a:pt x="9507" y="5205"/>
                    <a:pt x="10808" y="3670"/>
                    <a:pt x="11942" y="2036"/>
                  </a:cubicBezTo>
                  <a:lnTo>
                    <a:pt x="82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78;p55">
              <a:extLst>
                <a:ext uri="{FF2B5EF4-FFF2-40B4-BE49-F238E27FC236}">
                  <a16:creationId xmlns:a16="http://schemas.microsoft.com/office/drawing/2014/main" id="{9816B6E1-DF6D-9337-25AA-576DC5C0B61A}"/>
                </a:ext>
              </a:extLst>
            </p:cNvPr>
            <p:cNvSpPr/>
            <p:nvPr/>
          </p:nvSpPr>
          <p:spPr>
            <a:xfrm>
              <a:off x="5200550" y="2414675"/>
              <a:ext cx="395300" cy="557925"/>
            </a:xfrm>
            <a:custGeom>
              <a:avLst/>
              <a:gdLst/>
              <a:ahLst/>
              <a:cxnLst/>
              <a:rect l="l" t="t" r="r" b="b"/>
              <a:pathLst>
                <a:path w="15812" h="22317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" y="3169"/>
                    <a:pt x="1835" y="6238"/>
                    <a:pt x="3370" y="7939"/>
                  </a:cubicBezTo>
                  <a:lnTo>
                    <a:pt x="9474" y="15511"/>
                  </a:lnTo>
                  <a:cubicBezTo>
                    <a:pt x="8673" y="17213"/>
                    <a:pt x="7806" y="18847"/>
                    <a:pt x="7172" y="19948"/>
                  </a:cubicBezTo>
                  <a:cubicBezTo>
                    <a:pt x="7172" y="19948"/>
                    <a:pt x="8707" y="21816"/>
                    <a:pt x="10942" y="22316"/>
                  </a:cubicBezTo>
                  <a:cubicBezTo>
                    <a:pt x="15745" y="16345"/>
                    <a:pt x="15812" y="15311"/>
                    <a:pt x="14411" y="13243"/>
                  </a:cubicBezTo>
                  <a:cubicBezTo>
                    <a:pt x="6005" y="801"/>
                    <a:pt x="6038" y="901"/>
                    <a:pt x="1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79;p55">
              <a:extLst>
                <a:ext uri="{FF2B5EF4-FFF2-40B4-BE49-F238E27FC236}">
                  <a16:creationId xmlns:a16="http://schemas.microsoft.com/office/drawing/2014/main" id="{F3E3A2DD-2866-424D-FB7D-9841AD784526}"/>
                </a:ext>
              </a:extLst>
            </p:cNvPr>
            <p:cNvSpPr/>
            <p:nvPr/>
          </p:nvSpPr>
          <p:spPr>
            <a:xfrm>
              <a:off x="5198050" y="2412175"/>
              <a:ext cx="320250" cy="369450"/>
            </a:xfrm>
            <a:custGeom>
              <a:avLst/>
              <a:gdLst/>
              <a:ahLst/>
              <a:cxnLst/>
              <a:rect l="l" t="t" r="r" b="b"/>
              <a:pathLst>
                <a:path w="12810" h="14778" extrusionOk="0">
                  <a:moveTo>
                    <a:pt x="1435" y="0"/>
                  </a:moveTo>
                  <a:lnTo>
                    <a:pt x="1435" y="0"/>
                  </a:lnTo>
                  <a:cubicBezTo>
                    <a:pt x="0" y="3870"/>
                    <a:pt x="1969" y="7772"/>
                    <a:pt x="1969" y="7772"/>
                  </a:cubicBezTo>
                  <a:lnTo>
                    <a:pt x="7406" y="14777"/>
                  </a:lnTo>
                  <a:cubicBezTo>
                    <a:pt x="11742" y="13643"/>
                    <a:pt x="12810" y="10341"/>
                    <a:pt x="12810" y="10341"/>
                  </a:cubicBezTo>
                  <a:cubicBezTo>
                    <a:pt x="12810" y="10341"/>
                    <a:pt x="8773" y="4537"/>
                    <a:pt x="7072" y="2435"/>
                  </a:cubicBezTo>
                  <a:cubicBezTo>
                    <a:pt x="5438" y="434"/>
                    <a:pt x="3736" y="134"/>
                    <a:pt x="1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80;p55">
              <a:extLst>
                <a:ext uri="{FF2B5EF4-FFF2-40B4-BE49-F238E27FC236}">
                  <a16:creationId xmlns:a16="http://schemas.microsoft.com/office/drawing/2014/main" id="{4643B95A-E844-C0E9-87BF-FE5190FABF84}"/>
                </a:ext>
              </a:extLst>
            </p:cNvPr>
            <p:cNvSpPr/>
            <p:nvPr/>
          </p:nvSpPr>
          <p:spPr>
            <a:xfrm>
              <a:off x="5198050" y="2412175"/>
              <a:ext cx="320250" cy="369450"/>
            </a:xfrm>
            <a:custGeom>
              <a:avLst/>
              <a:gdLst/>
              <a:ahLst/>
              <a:cxnLst/>
              <a:rect l="l" t="t" r="r" b="b"/>
              <a:pathLst>
                <a:path w="12810" h="14778" extrusionOk="0">
                  <a:moveTo>
                    <a:pt x="1435" y="0"/>
                  </a:moveTo>
                  <a:lnTo>
                    <a:pt x="1435" y="0"/>
                  </a:lnTo>
                  <a:cubicBezTo>
                    <a:pt x="0" y="3870"/>
                    <a:pt x="1969" y="7772"/>
                    <a:pt x="1969" y="7772"/>
                  </a:cubicBezTo>
                  <a:lnTo>
                    <a:pt x="7406" y="14777"/>
                  </a:lnTo>
                  <a:cubicBezTo>
                    <a:pt x="11742" y="13643"/>
                    <a:pt x="12810" y="10341"/>
                    <a:pt x="12810" y="10341"/>
                  </a:cubicBezTo>
                  <a:cubicBezTo>
                    <a:pt x="12810" y="10341"/>
                    <a:pt x="8773" y="4537"/>
                    <a:pt x="7072" y="2435"/>
                  </a:cubicBezTo>
                  <a:cubicBezTo>
                    <a:pt x="5438" y="434"/>
                    <a:pt x="3736" y="134"/>
                    <a:pt x="1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81;p55">
              <a:extLst>
                <a:ext uri="{FF2B5EF4-FFF2-40B4-BE49-F238E27FC236}">
                  <a16:creationId xmlns:a16="http://schemas.microsoft.com/office/drawing/2014/main" id="{B7615006-BD81-2500-918B-82ED9FD25498}"/>
                </a:ext>
              </a:extLst>
            </p:cNvPr>
            <p:cNvSpPr/>
            <p:nvPr/>
          </p:nvSpPr>
          <p:spPr>
            <a:xfrm>
              <a:off x="5148025" y="2393825"/>
              <a:ext cx="44200" cy="213500"/>
            </a:xfrm>
            <a:custGeom>
              <a:avLst/>
              <a:gdLst/>
              <a:ahLst/>
              <a:cxnLst/>
              <a:rect l="l" t="t" r="r" b="b"/>
              <a:pathLst>
                <a:path w="1768" h="8540" extrusionOk="0">
                  <a:moveTo>
                    <a:pt x="0" y="0"/>
                  </a:moveTo>
                  <a:lnTo>
                    <a:pt x="0" y="401"/>
                  </a:lnTo>
                  <a:lnTo>
                    <a:pt x="400" y="434"/>
                  </a:lnTo>
                  <a:cubicBezTo>
                    <a:pt x="1101" y="601"/>
                    <a:pt x="1301" y="3570"/>
                    <a:pt x="1134" y="7206"/>
                  </a:cubicBezTo>
                  <a:cubicBezTo>
                    <a:pt x="1101" y="7806"/>
                    <a:pt x="1067" y="8306"/>
                    <a:pt x="1067" y="8540"/>
                  </a:cubicBezTo>
                  <a:lnTo>
                    <a:pt x="1501" y="8540"/>
                  </a:lnTo>
                  <a:cubicBezTo>
                    <a:pt x="1501" y="8306"/>
                    <a:pt x="1501" y="7839"/>
                    <a:pt x="1568" y="7272"/>
                  </a:cubicBezTo>
                  <a:cubicBezTo>
                    <a:pt x="1735" y="4404"/>
                    <a:pt x="1768" y="234"/>
                    <a:pt x="500" y="34"/>
                  </a:cubicBezTo>
                  <a:cubicBezTo>
                    <a:pt x="334" y="0"/>
                    <a:pt x="167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82;p55">
              <a:extLst>
                <a:ext uri="{FF2B5EF4-FFF2-40B4-BE49-F238E27FC236}">
                  <a16:creationId xmlns:a16="http://schemas.microsoft.com/office/drawing/2014/main" id="{2726B3E9-0EA8-CF57-F726-0723E909156C}"/>
                </a:ext>
              </a:extLst>
            </p:cNvPr>
            <p:cNvSpPr/>
            <p:nvPr/>
          </p:nvSpPr>
          <p:spPr>
            <a:xfrm>
              <a:off x="5148025" y="2393825"/>
              <a:ext cx="44200" cy="213500"/>
            </a:xfrm>
            <a:custGeom>
              <a:avLst/>
              <a:gdLst/>
              <a:ahLst/>
              <a:cxnLst/>
              <a:rect l="l" t="t" r="r" b="b"/>
              <a:pathLst>
                <a:path w="1768" h="8540" extrusionOk="0">
                  <a:moveTo>
                    <a:pt x="0" y="0"/>
                  </a:moveTo>
                  <a:lnTo>
                    <a:pt x="0" y="401"/>
                  </a:lnTo>
                  <a:lnTo>
                    <a:pt x="400" y="434"/>
                  </a:lnTo>
                  <a:cubicBezTo>
                    <a:pt x="1101" y="601"/>
                    <a:pt x="1301" y="3570"/>
                    <a:pt x="1134" y="7206"/>
                  </a:cubicBezTo>
                  <a:cubicBezTo>
                    <a:pt x="1101" y="7806"/>
                    <a:pt x="1067" y="8306"/>
                    <a:pt x="1067" y="8540"/>
                  </a:cubicBezTo>
                  <a:lnTo>
                    <a:pt x="1501" y="8540"/>
                  </a:lnTo>
                  <a:cubicBezTo>
                    <a:pt x="1501" y="8306"/>
                    <a:pt x="1501" y="7839"/>
                    <a:pt x="1568" y="7272"/>
                  </a:cubicBezTo>
                  <a:cubicBezTo>
                    <a:pt x="1735" y="4404"/>
                    <a:pt x="1768" y="234"/>
                    <a:pt x="500" y="34"/>
                  </a:cubicBezTo>
                  <a:cubicBezTo>
                    <a:pt x="334" y="0"/>
                    <a:pt x="167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83;p55">
              <a:extLst>
                <a:ext uri="{FF2B5EF4-FFF2-40B4-BE49-F238E27FC236}">
                  <a16:creationId xmlns:a16="http://schemas.microsoft.com/office/drawing/2014/main" id="{39ACC091-8CB9-BF4F-F0F4-3EE251C79F88}"/>
                </a:ext>
              </a:extLst>
            </p:cNvPr>
            <p:cNvSpPr/>
            <p:nvPr/>
          </p:nvSpPr>
          <p:spPr>
            <a:xfrm>
              <a:off x="5119650" y="2600625"/>
              <a:ext cx="112625" cy="244375"/>
            </a:xfrm>
            <a:custGeom>
              <a:avLst/>
              <a:gdLst/>
              <a:ahLst/>
              <a:cxnLst/>
              <a:rect l="l" t="t" r="r" b="b"/>
              <a:pathLst>
                <a:path w="4505" h="9775" extrusionOk="0">
                  <a:moveTo>
                    <a:pt x="2403" y="234"/>
                  </a:moveTo>
                  <a:cubicBezTo>
                    <a:pt x="2836" y="268"/>
                    <a:pt x="3603" y="1602"/>
                    <a:pt x="3937" y="2736"/>
                  </a:cubicBezTo>
                  <a:cubicBezTo>
                    <a:pt x="4237" y="3637"/>
                    <a:pt x="3270" y="7706"/>
                    <a:pt x="2836" y="8274"/>
                  </a:cubicBezTo>
                  <a:cubicBezTo>
                    <a:pt x="2603" y="8540"/>
                    <a:pt x="2336" y="8774"/>
                    <a:pt x="2036" y="8941"/>
                  </a:cubicBezTo>
                  <a:cubicBezTo>
                    <a:pt x="1769" y="8741"/>
                    <a:pt x="1502" y="8474"/>
                    <a:pt x="1302" y="8207"/>
                  </a:cubicBezTo>
                  <a:cubicBezTo>
                    <a:pt x="935" y="7606"/>
                    <a:pt x="334" y="3470"/>
                    <a:pt x="668" y="2569"/>
                  </a:cubicBezTo>
                  <a:cubicBezTo>
                    <a:pt x="1102" y="1535"/>
                    <a:pt x="1969" y="268"/>
                    <a:pt x="2403" y="234"/>
                  </a:cubicBezTo>
                  <a:close/>
                  <a:moveTo>
                    <a:pt x="2403" y="1"/>
                  </a:moveTo>
                  <a:cubicBezTo>
                    <a:pt x="1669" y="1"/>
                    <a:pt x="735" y="1702"/>
                    <a:pt x="401" y="2503"/>
                  </a:cubicBezTo>
                  <a:cubicBezTo>
                    <a:pt x="1" y="3437"/>
                    <a:pt x="635" y="7740"/>
                    <a:pt x="1068" y="8374"/>
                  </a:cubicBezTo>
                  <a:cubicBezTo>
                    <a:pt x="1268" y="8641"/>
                    <a:pt x="1502" y="8907"/>
                    <a:pt x="1769" y="9108"/>
                  </a:cubicBezTo>
                  <a:cubicBezTo>
                    <a:pt x="1469" y="9308"/>
                    <a:pt x="1135" y="9374"/>
                    <a:pt x="801" y="9374"/>
                  </a:cubicBezTo>
                  <a:lnTo>
                    <a:pt x="768" y="9675"/>
                  </a:lnTo>
                  <a:cubicBezTo>
                    <a:pt x="1235" y="9675"/>
                    <a:pt x="1669" y="9541"/>
                    <a:pt x="2036" y="9308"/>
                  </a:cubicBezTo>
                  <a:cubicBezTo>
                    <a:pt x="2369" y="9575"/>
                    <a:pt x="2770" y="9741"/>
                    <a:pt x="3170" y="9775"/>
                  </a:cubicBezTo>
                  <a:lnTo>
                    <a:pt x="3203" y="9775"/>
                  </a:lnTo>
                  <a:lnTo>
                    <a:pt x="3203" y="9508"/>
                  </a:lnTo>
                  <a:cubicBezTo>
                    <a:pt x="2870" y="9474"/>
                    <a:pt x="2569" y="9341"/>
                    <a:pt x="2269" y="9141"/>
                  </a:cubicBezTo>
                  <a:cubicBezTo>
                    <a:pt x="2569" y="8974"/>
                    <a:pt x="2836" y="8707"/>
                    <a:pt x="3070" y="8440"/>
                  </a:cubicBezTo>
                  <a:cubicBezTo>
                    <a:pt x="3503" y="7873"/>
                    <a:pt x="4504" y="3637"/>
                    <a:pt x="4204" y="2670"/>
                  </a:cubicBezTo>
                  <a:cubicBezTo>
                    <a:pt x="3937" y="1836"/>
                    <a:pt x="3136" y="1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84;p55">
              <a:extLst>
                <a:ext uri="{FF2B5EF4-FFF2-40B4-BE49-F238E27FC236}">
                  <a16:creationId xmlns:a16="http://schemas.microsoft.com/office/drawing/2014/main" id="{ECA0CE71-8F55-241D-B715-DA9BD6BD1803}"/>
                </a:ext>
              </a:extLst>
            </p:cNvPr>
            <p:cNvSpPr/>
            <p:nvPr/>
          </p:nvSpPr>
          <p:spPr>
            <a:xfrm>
              <a:off x="5129675" y="28283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4"/>
                    <a:pt x="400" y="834"/>
                  </a:cubicBezTo>
                  <a:cubicBezTo>
                    <a:pt x="634" y="834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85;p55">
              <a:extLst>
                <a:ext uri="{FF2B5EF4-FFF2-40B4-BE49-F238E27FC236}">
                  <a16:creationId xmlns:a16="http://schemas.microsoft.com/office/drawing/2014/main" id="{0A562505-A9BF-6FD7-E946-A6805BFF7A62}"/>
                </a:ext>
              </a:extLst>
            </p:cNvPr>
            <p:cNvSpPr/>
            <p:nvPr/>
          </p:nvSpPr>
          <p:spPr>
            <a:xfrm>
              <a:off x="5189700" y="2830800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5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5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286;p55">
              <a:extLst>
                <a:ext uri="{FF2B5EF4-FFF2-40B4-BE49-F238E27FC236}">
                  <a16:creationId xmlns:a16="http://schemas.microsoft.com/office/drawing/2014/main" id="{9CA67A86-4579-75B5-39BF-EA38BB09DF18}"/>
                </a:ext>
              </a:extLst>
            </p:cNvPr>
            <p:cNvSpPr/>
            <p:nvPr/>
          </p:nvSpPr>
          <p:spPr>
            <a:xfrm>
              <a:off x="5123825" y="2598950"/>
              <a:ext cx="105100" cy="115125"/>
            </a:xfrm>
            <a:custGeom>
              <a:avLst/>
              <a:gdLst/>
              <a:ahLst/>
              <a:cxnLst/>
              <a:rect l="l" t="t" r="r" b="b"/>
              <a:pathLst>
                <a:path w="4204" h="4605" extrusionOk="0">
                  <a:moveTo>
                    <a:pt x="2248" y="1"/>
                  </a:moveTo>
                  <a:cubicBezTo>
                    <a:pt x="1386" y="1"/>
                    <a:pt x="399" y="2007"/>
                    <a:pt x="167" y="2536"/>
                  </a:cubicBezTo>
                  <a:cubicBezTo>
                    <a:pt x="34" y="3137"/>
                    <a:pt x="1" y="3737"/>
                    <a:pt x="67" y="4338"/>
                  </a:cubicBezTo>
                  <a:cubicBezTo>
                    <a:pt x="67" y="4387"/>
                    <a:pt x="103" y="4418"/>
                    <a:pt x="135" y="4418"/>
                  </a:cubicBezTo>
                  <a:cubicBezTo>
                    <a:pt x="147" y="4418"/>
                    <a:pt x="159" y="4413"/>
                    <a:pt x="167" y="4404"/>
                  </a:cubicBezTo>
                  <a:lnTo>
                    <a:pt x="401" y="4404"/>
                  </a:lnTo>
                  <a:cubicBezTo>
                    <a:pt x="468" y="4404"/>
                    <a:pt x="501" y="4371"/>
                    <a:pt x="501" y="4304"/>
                  </a:cubicBezTo>
                  <a:cubicBezTo>
                    <a:pt x="434" y="3771"/>
                    <a:pt x="468" y="3237"/>
                    <a:pt x="568" y="2703"/>
                  </a:cubicBezTo>
                  <a:cubicBezTo>
                    <a:pt x="1001" y="1669"/>
                    <a:pt x="1869" y="402"/>
                    <a:pt x="2236" y="402"/>
                  </a:cubicBezTo>
                  <a:cubicBezTo>
                    <a:pt x="2636" y="435"/>
                    <a:pt x="3370" y="1769"/>
                    <a:pt x="3703" y="2837"/>
                  </a:cubicBezTo>
                  <a:cubicBezTo>
                    <a:pt x="3770" y="3370"/>
                    <a:pt x="3737" y="3904"/>
                    <a:pt x="3637" y="4438"/>
                  </a:cubicBezTo>
                  <a:cubicBezTo>
                    <a:pt x="3637" y="4504"/>
                    <a:pt x="3670" y="4538"/>
                    <a:pt x="3703" y="4538"/>
                  </a:cubicBezTo>
                  <a:lnTo>
                    <a:pt x="3970" y="4605"/>
                  </a:lnTo>
                  <a:cubicBezTo>
                    <a:pt x="4004" y="4605"/>
                    <a:pt x="4037" y="4571"/>
                    <a:pt x="4070" y="4504"/>
                  </a:cubicBezTo>
                  <a:cubicBezTo>
                    <a:pt x="4204" y="3904"/>
                    <a:pt x="4204" y="3304"/>
                    <a:pt x="4104" y="2703"/>
                  </a:cubicBezTo>
                  <a:cubicBezTo>
                    <a:pt x="3937" y="2136"/>
                    <a:pt x="3103" y="35"/>
                    <a:pt x="2269" y="1"/>
                  </a:cubicBezTo>
                  <a:cubicBezTo>
                    <a:pt x="2262" y="1"/>
                    <a:pt x="2255" y="1"/>
                    <a:pt x="2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287;p55">
              <a:extLst>
                <a:ext uri="{FF2B5EF4-FFF2-40B4-BE49-F238E27FC236}">
                  <a16:creationId xmlns:a16="http://schemas.microsoft.com/office/drawing/2014/main" id="{64D980C4-3284-67B3-B95D-DA9A9AB29EC8}"/>
                </a:ext>
              </a:extLst>
            </p:cNvPr>
            <p:cNvSpPr/>
            <p:nvPr/>
          </p:nvSpPr>
          <p:spPr>
            <a:xfrm>
              <a:off x="5123825" y="2598950"/>
              <a:ext cx="105100" cy="115125"/>
            </a:xfrm>
            <a:custGeom>
              <a:avLst/>
              <a:gdLst/>
              <a:ahLst/>
              <a:cxnLst/>
              <a:rect l="l" t="t" r="r" b="b"/>
              <a:pathLst>
                <a:path w="4204" h="4605" extrusionOk="0">
                  <a:moveTo>
                    <a:pt x="2248" y="1"/>
                  </a:moveTo>
                  <a:cubicBezTo>
                    <a:pt x="1386" y="1"/>
                    <a:pt x="399" y="2007"/>
                    <a:pt x="167" y="2536"/>
                  </a:cubicBezTo>
                  <a:cubicBezTo>
                    <a:pt x="34" y="3137"/>
                    <a:pt x="1" y="3737"/>
                    <a:pt x="67" y="4338"/>
                  </a:cubicBezTo>
                  <a:cubicBezTo>
                    <a:pt x="67" y="4387"/>
                    <a:pt x="103" y="4418"/>
                    <a:pt x="135" y="4418"/>
                  </a:cubicBezTo>
                  <a:cubicBezTo>
                    <a:pt x="147" y="4418"/>
                    <a:pt x="159" y="4413"/>
                    <a:pt x="167" y="4404"/>
                  </a:cubicBezTo>
                  <a:lnTo>
                    <a:pt x="401" y="4404"/>
                  </a:lnTo>
                  <a:cubicBezTo>
                    <a:pt x="468" y="4404"/>
                    <a:pt x="501" y="4371"/>
                    <a:pt x="501" y="4304"/>
                  </a:cubicBezTo>
                  <a:cubicBezTo>
                    <a:pt x="434" y="3771"/>
                    <a:pt x="468" y="3237"/>
                    <a:pt x="568" y="2703"/>
                  </a:cubicBezTo>
                  <a:cubicBezTo>
                    <a:pt x="1001" y="1669"/>
                    <a:pt x="1869" y="402"/>
                    <a:pt x="2236" y="402"/>
                  </a:cubicBezTo>
                  <a:cubicBezTo>
                    <a:pt x="2636" y="435"/>
                    <a:pt x="3370" y="1769"/>
                    <a:pt x="3703" y="2837"/>
                  </a:cubicBezTo>
                  <a:cubicBezTo>
                    <a:pt x="3770" y="3370"/>
                    <a:pt x="3737" y="3904"/>
                    <a:pt x="3637" y="4438"/>
                  </a:cubicBezTo>
                  <a:cubicBezTo>
                    <a:pt x="3637" y="4504"/>
                    <a:pt x="3670" y="4538"/>
                    <a:pt x="3703" y="4538"/>
                  </a:cubicBezTo>
                  <a:lnTo>
                    <a:pt x="3970" y="4605"/>
                  </a:lnTo>
                  <a:cubicBezTo>
                    <a:pt x="4004" y="4605"/>
                    <a:pt x="4037" y="4571"/>
                    <a:pt x="4070" y="4504"/>
                  </a:cubicBezTo>
                  <a:cubicBezTo>
                    <a:pt x="4204" y="3904"/>
                    <a:pt x="4204" y="3304"/>
                    <a:pt x="4104" y="2703"/>
                  </a:cubicBezTo>
                  <a:cubicBezTo>
                    <a:pt x="3937" y="2136"/>
                    <a:pt x="3103" y="35"/>
                    <a:pt x="2269" y="1"/>
                  </a:cubicBezTo>
                  <a:cubicBezTo>
                    <a:pt x="2262" y="1"/>
                    <a:pt x="2255" y="1"/>
                    <a:pt x="2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88;p55">
              <a:extLst>
                <a:ext uri="{FF2B5EF4-FFF2-40B4-BE49-F238E27FC236}">
                  <a16:creationId xmlns:a16="http://schemas.microsoft.com/office/drawing/2014/main" id="{2F5C5899-66F9-1462-9510-52FE7F4B591D}"/>
                </a:ext>
              </a:extLst>
            </p:cNvPr>
            <p:cNvSpPr/>
            <p:nvPr/>
          </p:nvSpPr>
          <p:spPr>
            <a:xfrm>
              <a:off x="4915350" y="2391325"/>
              <a:ext cx="111775" cy="375300"/>
            </a:xfrm>
            <a:custGeom>
              <a:avLst/>
              <a:gdLst/>
              <a:ahLst/>
              <a:cxnLst/>
              <a:rect l="l" t="t" r="r" b="b"/>
              <a:pathLst>
                <a:path w="4471" h="15012" extrusionOk="0">
                  <a:moveTo>
                    <a:pt x="4470" y="0"/>
                  </a:moveTo>
                  <a:cubicBezTo>
                    <a:pt x="3836" y="67"/>
                    <a:pt x="1868" y="1034"/>
                    <a:pt x="934" y="3970"/>
                  </a:cubicBezTo>
                  <a:cubicBezTo>
                    <a:pt x="0" y="6905"/>
                    <a:pt x="34" y="11475"/>
                    <a:pt x="100" y="12776"/>
                  </a:cubicBezTo>
                  <a:cubicBezTo>
                    <a:pt x="134" y="14077"/>
                    <a:pt x="201" y="15011"/>
                    <a:pt x="201" y="15011"/>
                  </a:cubicBezTo>
                  <a:lnTo>
                    <a:pt x="801" y="15011"/>
                  </a:lnTo>
                  <a:cubicBezTo>
                    <a:pt x="801" y="15011"/>
                    <a:pt x="701" y="13610"/>
                    <a:pt x="668" y="12776"/>
                  </a:cubicBezTo>
                  <a:cubicBezTo>
                    <a:pt x="634" y="11942"/>
                    <a:pt x="734" y="6071"/>
                    <a:pt x="1468" y="4203"/>
                  </a:cubicBezTo>
                  <a:cubicBezTo>
                    <a:pt x="2302" y="2002"/>
                    <a:pt x="3269" y="1134"/>
                    <a:pt x="4470" y="567"/>
                  </a:cubicBezTo>
                  <a:lnTo>
                    <a:pt x="4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89;p55">
              <a:extLst>
                <a:ext uri="{FF2B5EF4-FFF2-40B4-BE49-F238E27FC236}">
                  <a16:creationId xmlns:a16="http://schemas.microsoft.com/office/drawing/2014/main" id="{FBED8E69-8C19-F4B6-059C-3291354EAF90}"/>
                </a:ext>
              </a:extLst>
            </p:cNvPr>
            <p:cNvSpPr/>
            <p:nvPr/>
          </p:nvSpPr>
          <p:spPr>
            <a:xfrm>
              <a:off x="4915350" y="2391325"/>
              <a:ext cx="111775" cy="375300"/>
            </a:xfrm>
            <a:custGeom>
              <a:avLst/>
              <a:gdLst/>
              <a:ahLst/>
              <a:cxnLst/>
              <a:rect l="l" t="t" r="r" b="b"/>
              <a:pathLst>
                <a:path w="4471" h="15012" extrusionOk="0">
                  <a:moveTo>
                    <a:pt x="4470" y="0"/>
                  </a:moveTo>
                  <a:cubicBezTo>
                    <a:pt x="3836" y="67"/>
                    <a:pt x="1868" y="1034"/>
                    <a:pt x="934" y="3970"/>
                  </a:cubicBezTo>
                  <a:cubicBezTo>
                    <a:pt x="0" y="6905"/>
                    <a:pt x="34" y="11475"/>
                    <a:pt x="100" y="12776"/>
                  </a:cubicBezTo>
                  <a:cubicBezTo>
                    <a:pt x="134" y="14077"/>
                    <a:pt x="201" y="15011"/>
                    <a:pt x="201" y="15011"/>
                  </a:cubicBezTo>
                  <a:lnTo>
                    <a:pt x="801" y="15011"/>
                  </a:lnTo>
                  <a:cubicBezTo>
                    <a:pt x="801" y="15011"/>
                    <a:pt x="701" y="13610"/>
                    <a:pt x="668" y="12776"/>
                  </a:cubicBezTo>
                  <a:cubicBezTo>
                    <a:pt x="634" y="11942"/>
                    <a:pt x="734" y="6071"/>
                    <a:pt x="1468" y="4203"/>
                  </a:cubicBezTo>
                  <a:cubicBezTo>
                    <a:pt x="2302" y="2002"/>
                    <a:pt x="3269" y="1134"/>
                    <a:pt x="4470" y="567"/>
                  </a:cubicBezTo>
                  <a:lnTo>
                    <a:pt x="4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90;p55">
              <a:extLst>
                <a:ext uri="{FF2B5EF4-FFF2-40B4-BE49-F238E27FC236}">
                  <a16:creationId xmlns:a16="http://schemas.microsoft.com/office/drawing/2014/main" id="{A7D8E1B0-F4C6-5F52-7335-EF73712FDBED}"/>
                </a:ext>
              </a:extLst>
            </p:cNvPr>
            <p:cNvSpPr/>
            <p:nvPr/>
          </p:nvSpPr>
          <p:spPr>
            <a:xfrm>
              <a:off x="4886150" y="2730725"/>
              <a:ext cx="83425" cy="83425"/>
            </a:xfrm>
            <a:custGeom>
              <a:avLst/>
              <a:gdLst/>
              <a:ahLst/>
              <a:cxnLst/>
              <a:rect l="l" t="t" r="r" b="b"/>
              <a:pathLst>
                <a:path w="3337" h="3337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cubicBezTo>
                    <a:pt x="1" y="2569"/>
                    <a:pt x="735" y="3336"/>
                    <a:pt x="1669" y="3336"/>
                  </a:cubicBezTo>
                  <a:cubicBezTo>
                    <a:pt x="2569" y="3336"/>
                    <a:pt x="3337" y="2569"/>
                    <a:pt x="3337" y="1669"/>
                  </a:cubicBezTo>
                  <a:cubicBezTo>
                    <a:pt x="3337" y="735"/>
                    <a:pt x="2569" y="1"/>
                    <a:pt x="1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91;p55">
              <a:extLst>
                <a:ext uri="{FF2B5EF4-FFF2-40B4-BE49-F238E27FC236}">
                  <a16:creationId xmlns:a16="http://schemas.microsoft.com/office/drawing/2014/main" id="{5745F5AC-0467-41B1-7A28-93CC5875FFC3}"/>
                </a:ext>
              </a:extLst>
            </p:cNvPr>
            <p:cNvSpPr/>
            <p:nvPr/>
          </p:nvSpPr>
          <p:spPr>
            <a:xfrm>
              <a:off x="4904500" y="2749075"/>
              <a:ext cx="46725" cy="46725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935" y="1"/>
                  </a:moveTo>
                  <a:cubicBezTo>
                    <a:pt x="401" y="1"/>
                    <a:pt x="1" y="401"/>
                    <a:pt x="1" y="935"/>
                  </a:cubicBezTo>
                  <a:cubicBezTo>
                    <a:pt x="1" y="1435"/>
                    <a:pt x="401" y="1869"/>
                    <a:pt x="935" y="1869"/>
                  </a:cubicBezTo>
                  <a:cubicBezTo>
                    <a:pt x="1468" y="1869"/>
                    <a:pt x="1869" y="1435"/>
                    <a:pt x="1869" y="935"/>
                  </a:cubicBezTo>
                  <a:cubicBezTo>
                    <a:pt x="1869" y="401"/>
                    <a:pt x="1468" y="1"/>
                    <a:pt x="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92;p55">
              <a:extLst>
                <a:ext uri="{FF2B5EF4-FFF2-40B4-BE49-F238E27FC236}">
                  <a16:creationId xmlns:a16="http://schemas.microsoft.com/office/drawing/2014/main" id="{CD8DE4F7-9A64-4614-28E9-0C432A9F78F5}"/>
                </a:ext>
              </a:extLst>
            </p:cNvPr>
            <p:cNvSpPr/>
            <p:nvPr/>
          </p:nvSpPr>
          <p:spPr>
            <a:xfrm>
              <a:off x="3802875" y="3733950"/>
              <a:ext cx="320275" cy="134950"/>
            </a:xfrm>
            <a:custGeom>
              <a:avLst/>
              <a:gdLst/>
              <a:ahLst/>
              <a:cxnLst/>
              <a:rect l="l" t="t" r="r" b="b"/>
              <a:pathLst>
                <a:path w="12811" h="5398" extrusionOk="0">
                  <a:moveTo>
                    <a:pt x="12777" y="0"/>
                  </a:moveTo>
                  <a:lnTo>
                    <a:pt x="168" y="3203"/>
                  </a:lnTo>
                  <a:cubicBezTo>
                    <a:pt x="1" y="3636"/>
                    <a:pt x="68" y="4103"/>
                    <a:pt x="368" y="4470"/>
                  </a:cubicBezTo>
                  <a:cubicBezTo>
                    <a:pt x="1274" y="5083"/>
                    <a:pt x="2328" y="5398"/>
                    <a:pt x="3413" y="5398"/>
                  </a:cubicBezTo>
                  <a:cubicBezTo>
                    <a:pt x="3687" y="5398"/>
                    <a:pt x="3962" y="5378"/>
                    <a:pt x="4237" y="5338"/>
                  </a:cubicBezTo>
                  <a:cubicBezTo>
                    <a:pt x="6139" y="5071"/>
                    <a:pt x="7173" y="4504"/>
                    <a:pt x="7940" y="3870"/>
                  </a:cubicBezTo>
                  <a:cubicBezTo>
                    <a:pt x="8674" y="3203"/>
                    <a:pt x="9741" y="2302"/>
                    <a:pt x="10609" y="2135"/>
                  </a:cubicBezTo>
                  <a:cubicBezTo>
                    <a:pt x="11309" y="2002"/>
                    <a:pt x="11976" y="1735"/>
                    <a:pt x="12543" y="1335"/>
                  </a:cubicBezTo>
                  <a:cubicBezTo>
                    <a:pt x="12810" y="1101"/>
                    <a:pt x="12777" y="1"/>
                    <a:pt x="1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93;p55">
              <a:extLst>
                <a:ext uri="{FF2B5EF4-FFF2-40B4-BE49-F238E27FC236}">
                  <a16:creationId xmlns:a16="http://schemas.microsoft.com/office/drawing/2014/main" id="{7F4BE69B-FDCB-E751-10A9-5138FA89C74E}"/>
                </a:ext>
              </a:extLst>
            </p:cNvPr>
            <p:cNvSpPr/>
            <p:nvPr/>
          </p:nvSpPr>
          <p:spPr>
            <a:xfrm>
              <a:off x="3797050" y="3627200"/>
              <a:ext cx="326100" cy="226850"/>
            </a:xfrm>
            <a:custGeom>
              <a:avLst/>
              <a:gdLst/>
              <a:ahLst/>
              <a:cxnLst/>
              <a:rect l="l" t="t" r="r" b="b"/>
              <a:pathLst>
                <a:path w="13044" h="9074" extrusionOk="0">
                  <a:moveTo>
                    <a:pt x="12243" y="1"/>
                  </a:moveTo>
                  <a:cubicBezTo>
                    <a:pt x="12243" y="167"/>
                    <a:pt x="12276" y="334"/>
                    <a:pt x="12142" y="468"/>
                  </a:cubicBezTo>
                  <a:cubicBezTo>
                    <a:pt x="12009" y="534"/>
                    <a:pt x="11876" y="635"/>
                    <a:pt x="11742" y="701"/>
                  </a:cubicBezTo>
                  <a:cubicBezTo>
                    <a:pt x="11642" y="801"/>
                    <a:pt x="11509" y="935"/>
                    <a:pt x="11409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34" y="1831"/>
                    <a:pt x="10678" y="1831"/>
                  </a:cubicBezTo>
                  <a:cubicBezTo>
                    <a:pt x="10653" y="1831"/>
                    <a:pt x="10629" y="1823"/>
                    <a:pt x="10608" y="1802"/>
                  </a:cubicBezTo>
                  <a:cubicBezTo>
                    <a:pt x="10541" y="1769"/>
                    <a:pt x="10575" y="1669"/>
                    <a:pt x="10608" y="1602"/>
                  </a:cubicBezTo>
                  <a:cubicBezTo>
                    <a:pt x="10641" y="1468"/>
                    <a:pt x="10675" y="1335"/>
                    <a:pt x="10675" y="1202"/>
                  </a:cubicBezTo>
                  <a:cubicBezTo>
                    <a:pt x="10675" y="835"/>
                    <a:pt x="10274" y="668"/>
                    <a:pt x="9974" y="534"/>
                  </a:cubicBezTo>
                  <a:cubicBezTo>
                    <a:pt x="9641" y="368"/>
                    <a:pt x="9307" y="268"/>
                    <a:pt x="8940" y="234"/>
                  </a:cubicBezTo>
                  <a:cubicBezTo>
                    <a:pt x="8885" y="220"/>
                    <a:pt x="8824" y="212"/>
                    <a:pt x="8762" y="212"/>
                  </a:cubicBezTo>
                  <a:cubicBezTo>
                    <a:pt x="8674" y="212"/>
                    <a:pt x="8585" y="228"/>
                    <a:pt x="8507" y="268"/>
                  </a:cubicBezTo>
                  <a:cubicBezTo>
                    <a:pt x="8373" y="368"/>
                    <a:pt x="8240" y="534"/>
                    <a:pt x="8206" y="701"/>
                  </a:cubicBezTo>
                  <a:cubicBezTo>
                    <a:pt x="7573" y="2202"/>
                    <a:pt x="6272" y="3370"/>
                    <a:pt x="4937" y="4204"/>
                  </a:cubicBezTo>
                  <a:cubicBezTo>
                    <a:pt x="4437" y="4537"/>
                    <a:pt x="3003" y="5371"/>
                    <a:pt x="2569" y="5571"/>
                  </a:cubicBezTo>
                  <a:cubicBezTo>
                    <a:pt x="367" y="6572"/>
                    <a:pt x="0" y="7072"/>
                    <a:pt x="501" y="7906"/>
                  </a:cubicBezTo>
                  <a:cubicBezTo>
                    <a:pt x="868" y="8607"/>
                    <a:pt x="2536" y="9074"/>
                    <a:pt x="4003" y="9074"/>
                  </a:cubicBezTo>
                  <a:cubicBezTo>
                    <a:pt x="5438" y="8974"/>
                    <a:pt x="6839" y="8440"/>
                    <a:pt x="8006" y="7573"/>
                  </a:cubicBezTo>
                  <a:cubicBezTo>
                    <a:pt x="8807" y="6872"/>
                    <a:pt x="9741" y="6305"/>
                    <a:pt x="10708" y="5872"/>
                  </a:cubicBezTo>
                  <a:cubicBezTo>
                    <a:pt x="11542" y="5571"/>
                    <a:pt x="12843" y="5171"/>
                    <a:pt x="12943" y="4604"/>
                  </a:cubicBezTo>
                  <a:cubicBezTo>
                    <a:pt x="13043" y="3703"/>
                    <a:pt x="12976" y="2803"/>
                    <a:pt x="12776" y="1935"/>
                  </a:cubicBezTo>
                  <a:cubicBezTo>
                    <a:pt x="12643" y="1435"/>
                    <a:pt x="12576" y="568"/>
                    <a:pt x="12543" y="268"/>
                  </a:cubicBezTo>
                  <a:cubicBezTo>
                    <a:pt x="12509" y="101"/>
                    <a:pt x="12376" y="1"/>
                    <a:pt x="1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94;p55">
              <a:extLst>
                <a:ext uri="{FF2B5EF4-FFF2-40B4-BE49-F238E27FC236}">
                  <a16:creationId xmlns:a16="http://schemas.microsoft.com/office/drawing/2014/main" id="{C156D0CC-CC0E-7446-8792-AD3EB261D02E}"/>
                </a:ext>
              </a:extLst>
            </p:cNvPr>
            <p:cNvSpPr/>
            <p:nvPr/>
          </p:nvSpPr>
          <p:spPr>
            <a:xfrm>
              <a:off x="3797050" y="3627200"/>
              <a:ext cx="326100" cy="226850"/>
            </a:xfrm>
            <a:custGeom>
              <a:avLst/>
              <a:gdLst/>
              <a:ahLst/>
              <a:cxnLst/>
              <a:rect l="l" t="t" r="r" b="b"/>
              <a:pathLst>
                <a:path w="13044" h="9074" extrusionOk="0">
                  <a:moveTo>
                    <a:pt x="12243" y="1"/>
                  </a:moveTo>
                  <a:cubicBezTo>
                    <a:pt x="12243" y="167"/>
                    <a:pt x="12276" y="334"/>
                    <a:pt x="12142" y="468"/>
                  </a:cubicBezTo>
                  <a:cubicBezTo>
                    <a:pt x="12009" y="534"/>
                    <a:pt x="11876" y="635"/>
                    <a:pt x="11742" y="701"/>
                  </a:cubicBezTo>
                  <a:cubicBezTo>
                    <a:pt x="11642" y="801"/>
                    <a:pt x="11509" y="935"/>
                    <a:pt x="11409" y="1068"/>
                  </a:cubicBezTo>
                  <a:cubicBezTo>
                    <a:pt x="11242" y="1302"/>
                    <a:pt x="11042" y="1535"/>
                    <a:pt x="10842" y="1769"/>
                  </a:cubicBezTo>
                  <a:cubicBezTo>
                    <a:pt x="10796" y="1792"/>
                    <a:pt x="10734" y="1831"/>
                    <a:pt x="10678" y="1831"/>
                  </a:cubicBezTo>
                  <a:cubicBezTo>
                    <a:pt x="10653" y="1831"/>
                    <a:pt x="10629" y="1823"/>
                    <a:pt x="10608" y="1802"/>
                  </a:cubicBezTo>
                  <a:cubicBezTo>
                    <a:pt x="10541" y="1769"/>
                    <a:pt x="10575" y="1669"/>
                    <a:pt x="10608" y="1602"/>
                  </a:cubicBezTo>
                  <a:cubicBezTo>
                    <a:pt x="10641" y="1468"/>
                    <a:pt x="10675" y="1335"/>
                    <a:pt x="10675" y="1202"/>
                  </a:cubicBezTo>
                  <a:cubicBezTo>
                    <a:pt x="10675" y="835"/>
                    <a:pt x="10274" y="668"/>
                    <a:pt x="9974" y="534"/>
                  </a:cubicBezTo>
                  <a:cubicBezTo>
                    <a:pt x="9641" y="368"/>
                    <a:pt x="9307" y="268"/>
                    <a:pt x="8940" y="234"/>
                  </a:cubicBezTo>
                  <a:cubicBezTo>
                    <a:pt x="8885" y="220"/>
                    <a:pt x="8824" y="212"/>
                    <a:pt x="8762" y="212"/>
                  </a:cubicBezTo>
                  <a:cubicBezTo>
                    <a:pt x="8674" y="212"/>
                    <a:pt x="8585" y="228"/>
                    <a:pt x="8507" y="268"/>
                  </a:cubicBezTo>
                  <a:cubicBezTo>
                    <a:pt x="8373" y="368"/>
                    <a:pt x="8240" y="534"/>
                    <a:pt x="8206" y="701"/>
                  </a:cubicBezTo>
                  <a:cubicBezTo>
                    <a:pt x="7573" y="2202"/>
                    <a:pt x="6272" y="3370"/>
                    <a:pt x="4937" y="4204"/>
                  </a:cubicBezTo>
                  <a:cubicBezTo>
                    <a:pt x="4437" y="4537"/>
                    <a:pt x="3003" y="5371"/>
                    <a:pt x="2569" y="5571"/>
                  </a:cubicBezTo>
                  <a:cubicBezTo>
                    <a:pt x="367" y="6572"/>
                    <a:pt x="0" y="7072"/>
                    <a:pt x="501" y="7906"/>
                  </a:cubicBezTo>
                  <a:cubicBezTo>
                    <a:pt x="868" y="8607"/>
                    <a:pt x="2536" y="9074"/>
                    <a:pt x="4003" y="9074"/>
                  </a:cubicBezTo>
                  <a:cubicBezTo>
                    <a:pt x="5438" y="8974"/>
                    <a:pt x="6839" y="8440"/>
                    <a:pt x="8006" y="7573"/>
                  </a:cubicBezTo>
                  <a:cubicBezTo>
                    <a:pt x="8807" y="6872"/>
                    <a:pt x="9741" y="6305"/>
                    <a:pt x="10708" y="5872"/>
                  </a:cubicBezTo>
                  <a:cubicBezTo>
                    <a:pt x="11542" y="5571"/>
                    <a:pt x="12843" y="5171"/>
                    <a:pt x="12943" y="4604"/>
                  </a:cubicBezTo>
                  <a:cubicBezTo>
                    <a:pt x="13043" y="3703"/>
                    <a:pt x="12976" y="2803"/>
                    <a:pt x="12776" y="1935"/>
                  </a:cubicBezTo>
                  <a:cubicBezTo>
                    <a:pt x="12643" y="1435"/>
                    <a:pt x="12576" y="568"/>
                    <a:pt x="12543" y="268"/>
                  </a:cubicBezTo>
                  <a:cubicBezTo>
                    <a:pt x="12509" y="101"/>
                    <a:pt x="12376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95;p55">
              <a:extLst>
                <a:ext uri="{FF2B5EF4-FFF2-40B4-BE49-F238E27FC236}">
                  <a16:creationId xmlns:a16="http://schemas.microsoft.com/office/drawing/2014/main" id="{82746988-D967-81AA-747F-4987D6ABF108}"/>
                </a:ext>
              </a:extLst>
            </p:cNvPr>
            <p:cNvSpPr/>
            <p:nvPr/>
          </p:nvSpPr>
          <p:spPr>
            <a:xfrm>
              <a:off x="3797875" y="3760625"/>
              <a:ext cx="229375" cy="95100"/>
            </a:xfrm>
            <a:custGeom>
              <a:avLst/>
              <a:gdLst/>
              <a:ahLst/>
              <a:cxnLst/>
              <a:rect l="l" t="t" r="r" b="b"/>
              <a:pathLst>
                <a:path w="9175" h="3804" extrusionOk="0">
                  <a:moveTo>
                    <a:pt x="2970" y="1"/>
                  </a:moveTo>
                  <a:cubicBezTo>
                    <a:pt x="2769" y="101"/>
                    <a:pt x="2636" y="201"/>
                    <a:pt x="2536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35" y="3270"/>
                    <a:pt x="2036" y="3804"/>
                    <a:pt x="3937" y="3804"/>
                  </a:cubicBezTo>
                  <a:cubicBezTo>
                    <a:pt x="5171" y="3804"/>
                    <a:pt x="7073" y="3003"/>
                    <a:pt x="7973" y="2269"/>
                  </a:cubicBezTo>
                  <a:cubicBezTo>
                    <a:pt x="8373" y="1936"/>
                    <a:pt x="8774" y="1635"/>
                    <a:pt x="9174" y="1369"/>
                  </a:cubicBezTo>
                  <a:lnTo>
                    <a:pt x="9174" y="1369"/>
                  </a:lnTo>
                  <a:cubicBezTo>
                    <a:pt x="9173" y="1369"/>
                    <a:pt x="7487" y="2398"/>
                    <a:pt x="6297" y="2398"/>
                  </a:cubicBezTo>
                  <a:cubicBezTo>
                    <a:pt x="6019" y="2398"/>
                    <a:pt x="5768" y="2342"/>
                    <a:pt x="5571" y="2202"/>
                  </a:cubicBezTo>
                  <a:cubicBezTo>
                    <a:pt x="5171" y="1969"/>
                    <a:pt x="5038" y="1435"/>
                    <a:pt x="5238" y="1002"/>
                  </a:cubicBezTo>
                  <a:cubicBezTo>
                    <a:pt x="5238" y="835"/>
                    <a:pt x="3603" y="68"/>
                    <a:pt x="2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96;p55">
              <a:extLst>
                <a:ext uri="{FF2B5EF4-FFF2-40B4-BE49-F238E27FC236}">
                  <a16:creationId xmlns:a16="http://schemas.microsoft.com/office/drawing/2014/main" id="{8CC40CA4-0B6C-2B27-5645-EAFD810914CE}"/>
                </a:ext>
              </a:extLst>
            </p:cNvPr>
            <p:cNvSpPr/>
            <p:nvPr/>
          </p:nvSpPr>
          <p:spPr>
            <a:xfrm>
              <a:off x="3797875" y="3760625"/>
              <a:ext cx="229375" cy="95100"/>
            </a:xfrm>
            <a:custGeom>
              <a:avLst/>
              <a:gdLst/>
              <a:ahLst/>
              <a:cxnLst/>
              <a:rect l="l" t="t" r="r" b="b"/>
              <a:pathLst>
                <a:path w="9175" h="3804" extrusionOk="0">
                  <a:moveTo>
                    <a:pt x="2970" y="1"/>
                  </a:moveTo>
                  <a:cubicBezTo>
                    <a:pt x="2769" y="101"/>
                    <a:pt x="2636" y="201"/>
                    <a:pt x="2536" y="234"/>
                  </a:cubicBezTo>
                  <a:cubicBezTo>
                    <a:pt x="368" y="1235"/>
                    <a:pt x="1" y="1735"/>
                    <a:pt x="468" y="2569"/>
                  </a:cubicBezTo>
                  <a:cubicBezTo>
                    <a:pt x="835" y="3270"/>
                    <a:pt x="2036" y="3804"/>
                    <a:pt x="3937" y="3804"/>
                  </a:cubicBezTo>
                  <a:cubicBezTo>
                    <a:pt x="5171" y="3804"/>
                    <a:pt x="7073" y="3003"/>
                    <a:pt x="7973" y="2269"/>
                  </a:cubicBezTo>
                  <a:cubicBezTo>
                    <a:pt x="8373" y="1936"/>
                    <a:pt x="8774" y="1635"/>
                    <a:pt x="9174" y="1369"/>
                  </a:cubicBezTo>
                  <a:lnTo>
                    <a:pt x="9174" y="1369"/>
                  </a:lnTo>
                  <a:cubicBezTo>
                    <a:pt x="9173" y="1369"/>
                    <a:pt x="7487" y="2398"/>
                    <a:pt x="6297" y="2398"/>
                  </a:cubicBezTo>
                  <a:cubicBezTo>
                    <a:pt x="6019" y="2398"/>
                    <a:pt x="5768" y="2342"/>
                    <a:pt x="5571" y="2202"/>
                  </a:cubicBezTo>
                  <a:cubicBezTo>
                    <a:pt x="5171" y="1969"/>
                    <a:pt x="5038" y="1435"/>
                    <a:pt x="5238" y="1002"/>
                  </a:cubicBezTo>
                  <a:cubicBezTo>
                    <a:pt x="5238" y="835"/>
                    <a:pt x="3603" y="68"/>
                    <a:pt x="2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97;p55">
              <a:extLst>
                <a:ext uri="{FF2B5EF4-FFF2-40B4-BE49-F238E27FC236}">
                  <a16:creationId xmlns:a16="http://schemas.microsoft.com/office/drawing/2014/main" id="{9BEDA1CE-85E2-228F-B27D-C04603D55AD8}"/>
                </a:ext>
              </a:extLst>
            </p:cNvPr>
            <p:cNvSpPr/>
            <p:nvPr/>
          </p:nvSpPr>
          <p:spPr>
            <a:xfrm>
              <a:off x="3899625" y="3627200"/>
              <a:ext cx="212675" cy="167675"/>
            </a:xfrm>
            <a:custGeom>
              <a:avLst/>
              <a:gdLst/>
              <a:ahLst/>
              <a:cxnLst/>
              <a:rect l="l" t="t" r="r" b="b"/>
              <a:pathLst>
                <a:path w="8507" h="6707" extrusionOk="0">
                  <a:moveTo>
                    <a:pt x="8140" y="1"/>
                  </a:moveTo>
                  <a:cubicBezTo>
                    <a:pt x="8140" y="167"/>
                    <a:pt x="8173" y="334"/>
                    <a:pt x="8039" y="468"/>
                  </a:cubicBezTo>
                  <a:cubicBezTo>
                    <a:pt x="7906" y="568"/>
                    <a:pt x="7773" y="635"/>
                    <a:pt x="7639" y="701"/>
                  </a:cubicBezTo>
                  <a:cubicBezTo>
                    <a:pt x="7539" y="801"/>
                    <a:pt x="7406" y="935"/>
                    <a:pt x="7306" y="1068"/>
                  </a:cubicBezTo>
                  <a:cubicBezTo>
                    <a:pt x="7139" y="1302"/>
                    <a:pt x="6939" y="1535"/>
                    <a:pt x="6739" y="1769"/>
                  </a:cubicBezTo>
                  <a:cubicBezTo>
                    <a:pt x="5538" y="3270"/>
                    <a:pt x="2702" y="5305"/>
                    <a:pt x="1335" y="5872"/>
                  </a:cubicBezTo>
                  <a:cubicBezTo>
                    <a:pt x="0" y="6405"/>
                    <a:pt x="567" y="6639"/>
                    <a:pt x="934" y="6706"/>
                  </a:cubicBezTo>
                  <a:cubicBezTo>
                    <a:pt x="939" y="6706"/>
                    <a:pt x="944" y="6706"/>
                    <a:pt x="949" y="6706"/>
                  </a:cubicBezTo>
                  <a:cubicBezTo>
                    <a:pt x="1358" y="6706"/>
                    <a:pt x="3620" y="5391"/>
                    <a:pt x="4971" y="4304"/>
                  </a:cubicBezTo>
                  <a:cubicBezTo>
                    <a:pt x="6372" y="3203"/>
                    <a:pt x="7339" y="1902"/>
                    <a:pt x="7906" y="1502"/>
                  </a:cubicBezTo>
                  <a:cubicBezTo>
                    <a:pt x="8106" y="1335"/>
                    <a:pt x="8306" y="1135"/>
                    <a:pt x="8506" y="968"/>
                  </a:cubicBezTo>
                  <a:cubicBezTo>
                    <a:pt x="8473" y="668"/>
                    <a:pt x="8440" y="401"/>
                    <a:pt x="8440" y="234"/>
                  </a:cubicBezTo>
                  <a:cubicBezTo>
                    <a:pt x="8406" y="101"/>
                    <a:pt x="8273" y="1"/>
                    <a:pt x="8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98;p55">
              <a:extLst>
                <a:ext uri="{FF2B5EF4-FFF2-40B4-BE49-F238E27FC236}">
                  <a16:creationId xmlns:a16="http://schemas.microsoft.com/office/drawing/2014/main" id="{03E98756-34BE-1A00-E0F2-09E1683A88F2}"/>
                </a:ext>
              </a:extLst>
            </p:cNvPr>
            <p:cNvSpPr/>
            <p:nvPr/>
          </p:nvSpPr>
          <p:spPr>
            <a:xfrm>
              <a:off x="3862925" y="3760450"/>
              <a:ext cx="65900" cy="30225"/>
            </a:xfrm>
            <a:custGeom>
              <a:avLst/>
              <a:gdLst/>
              <a:ahLst/>
              <a:cxnLst/>
              <a:rect l="l" t="t" r="r" b="b"/>
              <a:pathLst>
                <a:path w="2636" h="1209" extrusionOk="0">
                  <a:moveTo>
                    <a:pt x="345" y="0"/>
                  </a:moveTo>
                  <a:cubicBezTo>
                    <a:pt x="275" y="0"/>
                    <a:pt x="204" y="3"/>
                    <a:pt x="134" y="8"/>
                  </a:cubicBezTo>
                  <a:cubicBezTo>
                    <a:pt x="34" y="8"/>
                    <a:pt x="1" y="75"/>
                    <a:pt x="1" y="141"/>
                  </a:cubicBezTo>
                  <a:cubicBezTo>
                    <a:pt x="1" y="208"/>
                    <a:pt x="67" y="275"/>
                    <a:pt x="134" y="275"/>
                  </a:cubicBezTo>
                  <a:cubicBezTo>
                    <a:pt x="176" y="273"/>
                    <a:pt x="218" y="272"/>
                    <a:pt x="259" y="272"/>
                  </a:cubicBezTo>
                  <a:cubicBezTo>
                    <a:pt x="1051" y="272"/>
                    <a:pt x="1832" y="572"/>
                    <a:pt x="2402" y="1142"/>
                  </a:cubicBezTo>
                  <a:cubicBezTo>
                    <a:pt x="2436" y="1175"/>
                    <a:pt x="2469" y="1209"/>
                    <a:pt x="2502" y="1209"/>
                  </a:cubicBezTo>
                  <a:cubicBezTo>
                    <a:pt x="2536" y="1209"/>
                    <a:pt x="2569" y="1175"/>
                    <a:pt x="2603" y="1175"/>
                  </a:cubicBezTo>
                  <a:cubicBezTo>
                    <a:pt x="2636" y="1109"/>
                    <a:pt x="2636" y="1009"/>
                    <a:pt x="2603" y="975"/>
                  </a:cubicBezTo>
                  <a:cubicBezTo>
                    <a:pt x="2018" y="360"/>
                    <a:pt x="1178" y="0"/>
                    <a:pt x="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99;p55">
              <a:extLst>
                <a:ext uri="{FF2B5EF4-FFF2-40B4-BE49-F238E27FC236}">
                  <a16:creationId xmlns:a16="http://schemas.microsoft.com/office/drawing/2014/main" id="{1A888F97-287D-2DA7-8335-9407F7F86AC1}"/>
                </a:ext>
              </a:extLst>
            </p:cNvPr>
            <p:cNvSpPr/>
            <p:nvPr/>
          </p:nvSpPr>
          <p:spPr>
            <a:xfrm>
              <a:off x="3892125" y="3741400"/>
              <a:ext cx="66725" cy="30450"/>
            </a:xfrm>
            <a:custGeom>
              <a:avLst/>
              <a:gdLst/>
              <a:ahLst/>
              <a:cxnLst/>
              <a:rect l="l" t="t" r="r" b="b"/>
              <a:pathLst>
                <a:path w="2669" h="1218" extrusionOk="0">
                  <a:moveTo>
                    <a:pt x="251" y="1"/>
                  </a:moveTo>
                  <a:cubicBezTo>
                    <a:pt x="212" y="1"/>
                    <a:pt x="173" y="1"/>
                    <a:pt x="134" y="3"/>
                  </a:cubicBezTo>
                  <a:cubicBezTo>
                    <a:pt x="67" y="36"/>
                    <a:pt x="0" y="103"/>
                    <a:pt x="0" y="169"/>
                  </a:cubicBezTo>
                  <a:cubicBezTo>
                    <a:pt x="27" y="224"/>
                    <a:pt x="77" y="278"/>
                    <a:pt x="130" y="278"/>
                  </a:cubicBezTo>
                  <a:cubicBezTo>
                    <a:pt x="142" y="278"/>
                    <a:pt x="155" y="276"/>
                    <a:pt x="167" y="270"/>
                  </a:cubicBezTo>
                  <a:cubicBezTo>
                    <a:pt x="205" y="268"/>
                    <a:pt x="243" y="267"/>
                    <a:pt x="281" y="267"/>
                  </a:cubicBezTo>
                  <a:cubicBezTo>
                    <a:pt x="1074" y="267"/>
                    <a:pt x="1829" y="597"/>
                    <a:pt x="2402" y="1170"/>
                  </a:cubicBezTo>
                  <a:cubicBezTo>
                    <a:pt x="2425" y="1194"/>
                    <a:pt x="2449" y="1217"/>
                    <a:pt x="2484" y="1217"/>
                  </a:cubicBezTo>
                  <a:cubicBezTo>
                    <a:pt x="2499" y="1217"/>
                    <a:pt x="2516" y="1213"/>
                    <a:pt x="2535" y="1204"/>
                  </a:cubicBezTo>
                  <a:cubicBezTo>
                    <a:pt x="2569" y="1204"/>
                    <a:pt x="2569" y="1204"/>
                    <a:pt x="2602" y="1170"/>
                  </a:cubicBezTo>
                  <a:cubicBezTo>
                    <a:pt x="2669" y="1137"/>
                    <a:pt x="2669" y="1070"/>
                    <a:pt x="2635" y="1003"/>
                  </a:cubicBezTo>
                  <a:cubicBezTo>
                    <a:pt x="1996" y="364"/>
                    <a:pt x="1143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300;p55">
              <a:extLst>
                <a:ext uri="{FF2B5EF4-FFF2-40B4-BE49-F238E27FC236}">
                  <a16:creationId xmlns:a16="http://schemas.microsoft.com/office/drawing/2014/main" id="{CC40B1C4-30F4-B7F3-6769-CCD89DAD8F72}"/>
                </a:ext>
              </a:extLst>
            </p:cNvPr>
            <p:cNvSpPr/>
            <p:nvPr/>
          </p:nvSpPr>
          <p:spPr>
            <a:xfrm>
              <a:off x="3921300" y="3724575"/>
              <a:ext cx="66750" cy="30250"/>
            </a:xfrm>
            <a:custGeom>
              <a:avLst/>
              <a:gdLst/>
              <a:ahLst/>
              <a:cxnLst/>
              <a:rect l="l" t="t" r="r" b="b"/>
              <a:pathLst>
                <a:path w="2670" h="1210" extrusionOk="0">
                  <a:moveTo>
                    <a:pt x="352" y="1"/>
                  </a:moveTo>
                  <a:cubicBezTo>
                    <a:pt x="279" y="1"/>
                    <a:pt x="207" y="3"/>
                    <a:pt x="134" y="9"/>
                  </a:cubicBezTo>
                  <a:cubicBezTo>
                    <a:pt x="34" y="9"/>
                    <a:pt x="1" y="75"/>
                    <a:pt x="1" y="142"/>
                  </a:cubicBezTo>
                  <a:cubicBezTo>
                    <a:pt x="1" y="242"/>
                    <a:pt x="67" y="275"/>
                    <a:pt x="167" y="275"/>
                  </a:cubicBezTo>
                  <a:cubicBezTo>
                    <a:pt x="209" y="274"/>
                    <a:pt x="251" y="273"/>
                    <a:pt x="293" y="273"/>
                  </a:cubicBezTo>
                  <a:cubicBezTo>
                    <a:pt x="1081" y="273"/>
                    <a:pt x="1832" y="572"/>
                    <a:pt x="2402" y="1143"/>
                  </a:cubicBezTo>
                  <a:cubicBezTo>
                    <a:pt x="2436" y="1176"/>
                    <a:pt x="2502" y="1209"/>
                    <a:pt x="2536" y="1209"/>
                  </a:cubicBezTo>
                  <a:cubicBezTo>
                    <a:pt x="2569" y="1209"/>
                    <a:pt x="2603" y="1176"/>
                    <a:pt x="2636" y="1176"/>
                  </a:cubicBezTo>
                  <a:cubicBezTo>
                    <a:pt x="2669" y="1109"/>
                    <a:pt x="2669" y="1043"/>
                    <a:pt x="2636" y="976"/>
                  </a:cubicBezTo>
                  <a:cubicBezTo>
                    <a:pt x="2021" y="361"/>
                    <a:pt x="1207" y="1"/>
                    <a:pt x="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301;p55">
              <a:extLst>
                <a:ext uri="{FF2B5EF4-FFF2-40B4-BE49-F238E27FC236}">
                  <a16:creationId xmlns:a16="http://schemas.microsoft.com/office/drawing/2014/main" id="{033C95F7-1CAE-E639-C9F8-2E776DE1523F}"/>
                </a:ext>
              </a:extLst>
            </p:cNvPr>
            <p:cNvSpPr/>
            <p:nvPr/>
          </p:nvSpPr>
          <p:spPr>
            <a:xfrm>
              <a:off x="3948825" y="3704700"/>
              <a:ext cx="67575" cy="30100"/>
            </a:xfrm>
            <a:custGeom>
              <a:avLst/>
              <a:gdLst/>
              <a:ahLst/>
              <a:cxnLst/>
              <a:rect l="l" t="t" r="r" b="b"/>
              <a:pathLst>
                <a:path w="2703" h="1204" extrusionOk="0">
                  <a:moveTo>
                    <a:pt x="261" y="1"/>
                  </a:moveTo>
                  <a:cubicBezTo>
                    <a:pt x="219" y="1"/>
                    <a:pt x="176" y="1"/>
                    <a:pt x="134" y="3"/>
                  </a:cubicBezTo>
                  <a:cubicBezTo>
                    <a:pt x="67" y="3"/>
                    <a:pt x="0" y="70"/>
                    <a:pt x="34" y="170"/>
                  </a:cubicBezTo>
                  <a:cubicBezTo>
                    <a:pt x="34" y="236"/>
                    <a:pt x="101" y="270"/>
                    <a:pt x="167" y="270"/>
                  </a:cubicBezTo>
                  <a:cubicBezTo>
                    <a:pt x="205" y="268"/>
                    <a:pt x="244" y="268"/>
                    <a:pt x="282" y="268"/>
                  </a:cubicBezTo>
                  <a:cubicBezTo>
                    <a:pt x="1077" y="268"/>
                    <a:pt x="1861" y="597"/>
                    <a:pt x="2402" y="1170"/>
                  </a:cubicBezTo>
                  <a:cubicBezTo>
                    <a:pt x="2436" y="1204"/>
                    <a:pt x="2502" y="1204"/>
                    <a:pt x="2536" y="1204"/>
                  </a:cubicBezTo>
                  <a:cubicBezTo>
                    <a:pt x="2569" y="1204"/>
                    <a:pt x="2602" y="1204"/>
                    <a:pt x="2636" y="1170"/>
                  </a:cubicBezTo>
                  <a:cubicBezTo>
                    <a:pt x="2669" y="1137"/>
                    <a:pt x="2702" y="1037"/>
                    <a:pt x="2636" y="1004"/>
                  </a:cubicBezTo>
                  <a:cubicBezTo>
                    <a:pt x="2031" y="335"/>
                    <a:pt x="1152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302;p55">
              <a:extLst>
                <a:ext uri="{FF2B5EF4-FFF2-40B4-BE49-F238E27FC236}">
                  <a16:creationId xmlns:a16="http://schemas.microsoft.com/office/drawing/2014/main" id="{170FC18E-113F-4F33-A2CA-6B83F3C6AF1A}"/>
                </a:ext>
              </a:extLst>
            </p:cNvPr>
            <p:cNvSpPr/>
            <p:nvPr/>
          </p:nvSpPr>
          <p:spPr>
            <a:xfrm>
              <a:off x="3970500" y="3684350"/>
              <a:ext cx="72575" cy="30450"/>
            </a:xfrm>
            <a:custGeom>
              <a:avLst/>
              <a:gdLst/>
              <a:ahLst/>
              <a:cxnLst/>
              <a:rect l="l" t="t" r="r" b="b"/>
              <a:pathLst>
                <a:path w="2903" h="1218" extrusionOk="0">
                  <a:moveTo>
                    <a:pt x="459" y="0"/>
                  </a:moveTo>
                  <a:cubicBezTo>
                    <a:pt x="351" y="0"/>
                    <a:pt x="243" y="6"/>
                    <a:pt x="134" y="16"/>
                  </a:cubicBezTo>
                  <a:cubicBezTo>
                    <a:pt x="67" y="16"/>
                    <a:pt x="1" y="83"/>
                    <a:pt x="34" y="183"/>
                  </a:cubicBezTo>
                  <a:cubicBezTo>
                    <a:pt x="34" y="250"/>
                    <a:pt x="101" y="283"/>
                    <a:pt x="168" y="283"/>
                  </a:cubicBezTo>
                  <a:cubicBezTo>
                    <a:pt x="273" y="272"/>
                    <a:pt x="379" y="266"/>
                    <a:pt x="484" y="266"/>
                  </a:cubicBezTo>
                  <a:cubicBezTo>
                    <a:pt x="1283" y="266"/>
                    <a:pt x="2076" y="595"/>
                    <a:pt x="2636" y="1184"/>
                  </a:cubicBezTo>
                  <a:cubicBezTo>
                    <a:pt x="2669" y="1217"/>
                    <a:pt x="2703" y="1217"/>
                    <a:pt x="2736" y="1217"/>
                  </a:cubicBezTo>
                  <a:lnTo>
                    <a:pt x="2836" y="1217"/>
                  </a:lnTo>
                  <a:cubicBezTo>
                    <a:pt x="2869" y="1151"/>
                    <a:pt x="2903" y="1084"/>
                    <a:pt x="2836" y="1017"/>
                  </a:cubicBezTo>
                  <a:cubicBezTo>
                    <a:pt x="2212" y="363"/>
                    <a:pt x="1348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303;p55">
              <a:extLst>
                <a:ext uri="{FF2B5EF4-FFF2-40B4-BE49-F238E27FC236}">
                  <a16:creationId xmlns:a16="http://schemas.microsoft.com/office/drawing/2014/main" id="{BEE7D0E0-1810-5021-4EBB-230971722AC4}"/>
                </a:ext>
              </a:extLst>
            </p:cNvPr>
            <p:cNvSpPr/>
            <p:nvPr/>
          </p:nvSpPr>
          <p:spPr>
            <a:xfrm>
              <a:off x="4319100" y="3878225"/>
              <a:ext cx="138450" cy="120200"/>
            </a:xfrm>
            <a:custGeom>
              <a:avLst/>
              <a:gdLst/>
              <a:ahLst/>
              <a:cxnLst/>
              <a:rect l="l" t="t" r="r" b="b"/>
              <a:pathLst>
                <a:path w="5538" h="4808" extrusionOk="0">
                  <a:moveTo>
                    <a:pt x="5404" y="0"/>
                  </a:moveTo>
                  <a:lnTo>
                    <a:pt x="100" y="801"/>
                  </a:lnTo>
                  <a:cubicBezTo>
                    <a:pt x="0" y="1802"/>
                    <a:pt x="167" y="2836"/>
                    <a:pt x="567" y="3770"/>
                  </a:cubicBezTo>
                  <a:cubicBezTo>
                    <a:pt x="907" y="4421"/>
                    <a:pt x="1583" y="4808"/>
                    <a:pt x="2290" y="4808"/>
                  </a:cubicBezTo>
                  <a:cubicBezTo>
                    <a:pt x="2416" y="4808"/>
                    <a:pt x="2543" y="4796"/>
                    <a:pt x="2669" y="4770"/>
                  </a:cubicBezTo>
                  <a:cubicBezTo>
                    <a:pt x="3569" y="4637"/>
                    <a:pt x="4770" y="4137"/>
                    <a:pt x="5104" y="3069"/>
                  </a:cubicBezTo>
                  <a:cubicBezTo>
                    <a:pt x="5437" y="2068"/>
                    <a:pt x="5537" y="1034"/>
                    <a:pt x="5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304;p55">
              <a:extLst>
                <a:ext uri="{FF2B5EF4-FFF2-40B4-BE49-F238E27FC236}">
                  <a16:creationId xmlns:a16="http://schemas.microsoft.com/office/drawing/2014/main" id="{520E3279-4E92-7757-68D9-A2619A71B037}"/>
                </a:ext>
              </a:extLst>
            </p:cNvPr>
            <p:cNvSpPr/>
            <p:nvPr/>
          </p:nvSpPr>
          <p:spPr>
            <a:xfrm>
              <a:off x="4317425" y="3673900"/>
              <a:ext cx="138450" cy="310475"/>
            </a:xfrm>
            <a:custGeom>
              <a:avLst/>
              <a:gdLst/>
              <a:ahLst/>
              <a:cxnLst/>
              <a:rect l="l" t="t" r="r" b="b"/>
              <a:pathLst>
                <a:path w="5538" h="12419" extrusionOk="0">
                  <a:moveTo>
                    <a:pt x="1301" y="1"/>
                  </a:moveTo>
                  <a:cubicBezTo>
                    <a:pt x="1001" y="101"/>
                    <a:pt x="934" y="1368"/>
                    <a:pt x="901" y="2669"/>
                  </a:cubicBezTo>
                  <a:cubicBezTo>
                    <a:pt x="834" y="4037"/>
                    <a:pt x="634" y="5305"/>
                    <a:pt x="367" y="7106"/>
                  </a:cubicBezTo>
                  <a:cubicBezTo>
                    <a:pt x="100" y="8807"/>
                    <a:pt x="0" y="10175"/>
                    <a:pt x="768" y="11509"/>
                  </a:cubicBezTo>
                  <a:cubicBezTo>
                    <a:pt x="1137" y="12166"/>
                    <a:pt x="1738" y="12419"/>
                    <a:pt x="2366" y="12419"/>
                  </a:cubicBezTo>
                  <a:cubicBezTo>
                    <a:pt x="3267" y="12419"/>
                    <a:pt x="4224" y="11899"/>
                    <a:pt x="4637" y="11309"/>
                  </a:cubicBezTo>
                  <a:cubicBezTo>
                    <a:pt x="5371" y="10308"/>
                    <a:pt x="5538" y="9541"/>
                    <a:pt x="5471" y="7806"/>
                  </a:cubicBezTo>
                  <a:cubicBezTo>
                    <a:pt x="5438" y="6239"/>
                    <a:pt x="4937" y="5438"/>
                    <a:pt x="4904" y="3537"/>
                  </a:cubicBezTo>
                  <a:cubicBezTo>
                    <a:pt x="4870" y="1802"/>
                    <a:pt x="4937" y="67"/>
                    <a:pt x="4604" y="1"/>
                  </a:cubicBezTo>
                  <a:cubicBezTo>
                    <a:pt x="4604" y="101"/>
                    <a:pt x="4537" y="201"/>
                    <a:pt x="4537" y="301"/>
                  </a:cubicBezTo>
                  <a:lnTo>
                    <a:pt x="4537" y="701"/>
                  </a:lnTo>
                  <a:cubicBezTo>
                    <a:pt x="4504" y="935"/>
                    <a:pt x="4537" y="1102"/>
                    <a:pt x="4504" y="1302"/>
                  </a:cubicBezTo>
                  <a:cubicBezTo>
                    <a:pt x="4504" y="1368"/>
                    <a:pt x="4470" y="1402"/>
                    <a:pt x="4437" y="1402"/>
                  </a:cubicBezTo>
                  <a:cubicBezTo>
                    <a:pt x="4370" y="1402"/>
                    <a:pt x="4337" y="1335"/>
                    <a:pt x="4337" y="1302"/>
                  </a:cubicBezTo>
                  <a:cubicBezTo>
                    <a:pt x="4337" y="1168"/>
                    <a:pt x="4337" y="1068"/>
                    <a:pt x="4337" y="935"/>
                  </a:cubicBezTo>
                  <a:cubicBezTo>
                    <a:pt x="4370" y="868"/>
                    <a:pt x="4370" y="801"/>
                    <a:pt x="4337" y="735"/>
                  </a:cubicBezTo>
                  <a:cubicBezTo>
                    <a:pt x="4303" y="635"/>
                    <a:pt x="4237" y="568"/>
                    <a:pt x="4170" y="534"/>
                  </a:cubicBezTo>
                  <a:cubicBezTo>
                    <a:pt x="4037" y="468"/>
                    <a:pt x="3870" y="434"/>
                    <a:pt x="3703" y="434"/>
                  </a:cubicBezTo>
                  <a:cubicBezTo>
                    <a:pt x="3536" y="401"/>
                    <a:pt x="3369" y="401"/>
                    <a:pt x="3169" y="401"/>
                  </a:cubicBezTo>
                  <a:cubicBezTo>
                    <a:pt x="2802" y="401"/>
                    <a:pt x="2469" y="401"/>
                    <a:pt x="2102" y="468"/>
                  </a:cubicBezTo>
                  <a:cubicBezTo>
                    <a:pt x="2072" y="462"/>
                    <a:pt x="2044" y="459"/>
                    <a:pt x="2016" y="459"/>
                  </a:cubicBezTo>
                  <a:cubicBezTo>
                    <a:pt x="1888" y="459"/>
                    <a:pt x="1778" y="519"/>
                    <a:pt x="1668" y="601"/>
                  </a:cubicBezTo>
                  <a:cubicBezTo>
                    <a:pt x="1568" y="701"/>
                    <a:pt x="1535" y="868"/>
                    <a:pt x="1535" y="1001"/>
                  </a:cubicBezTo>
                  <a:cubicBezTo>
                    <a:pt x="1535" y="1168"/>
                    <a:pt x="1501" y="1335"/>
                    <a:pt x="1468" y="1502"/>
                  </a:cubicBezTo>
                  <a:cubicBezTo>
                    <a:pt x="1268" y="1468"/>
                    <a:pt x="1301" y="801"/>
                    <a:pt x="1301" y="601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305;p55">
              <a:extLst>
                <a:ext uri="{FF2B5EF4-FFF2-40B4-BE49-F238E27FC236}">
                  <a16:creationId xmlns:a16="http://schemas.microsoft.com/office/drawing/2014/main" id="{4338A909-3D99-E6FA-EE61-8F078D9F632A}"/>
                </a:ext>
              </a:extLst>
            </p:cNvPr>
            <p:cNvSpPr/>
            <p:nvPr/>
          </p:nvSpPr>
          <p:spPr>
            <a:xfrm>
              <a:off x="4317425" y="3673900"/>
              <a:ext cx="138450" cy="310475"/>
            </a:xfrm>
            <a:custGeom>
              <a:avLst/>
              <a:gdLst/>
              <a:ahLst/>
              <a:cxnLst/>
              <a:rect l="l" t="t" r="r" b="b"/>
              <a:pathLst>
                <a:path w="5538" h="12419" extrusionOk="0">
                  <a:moveTo>
                    <a:pt x="1301" y="1"/>
                  </a:moveTo>
                  <a:cubicBezTo>
                    <a:pt x="1001" y="101"/>
                    <a:pt x="934" y="1368"/>
                    <a:pt x="901" y="2669"/>
                  </a:cubicBezTo>
                  <a:cubicBezTo>
                    <a:pt x="834" y="4037"/>
                    <a:pt x="634" y="5305"/>
                    <a:pt x="367" y="7106"/>
                  </a:cubicBezTo>
                  <a:cubicBezTo>
                    <a:pt x="100" y="8807"/>
                    <a:pt x="0" y="10175"/>
                    <a:pt x="768" y="11509"/>
                  </a:cubicBezTo>
                  <a:cubicBezTo>
                    <a:pt x="1137" y="12166"/>
                    <a:pt x="1738" y="12419"/>
                    <a:pt x="2366" y="12419"/>
                  </a:cubicBezTo>
                  <a:cubicBezTo>
                    <a:pt x="3267" y="12419"/>
                    <a:pt x="4224" y="11899"/>
                    <a:pt x="4637" y="11309"/>
                  </a:cubicBezTo>
                  <a:cubicBezTo>
                    <a:pt x="5371" y="10308"/>
                    <a:pt x="5538" y="9541"/>
                    <a:pt x="5471" y="7806"/>
                  </a:cubicBezTo>
                  <a:cubicBezTo>
                    <a:pt x="5438" y="6239"/>
                    <a:pt x="4937" y="5438"/>
                    <a:pt x="4904" y="3537"/>
                  </a:cubicBezTo>
                  <a:cubicBezTo>
                    <a:pt x="4870" y="1802"/>
                    <a:pt x="4937" y="67"/>
                    <a:pt x="4604" y="1"/>
                  </a:cubicBezTo>
                  <a:cubicBezTo>
                    <a:pt x="4604" y="101"/>
                    <a:pt x="4537" y="201"/>
                    <a:pt x="4537" y="301"/>
                  </a:cubicBezTo>
                  <a:lnTo>
                    <a:pt x="4537" y="701"/>
                  </a:lnTo>
                  <a:cubicBezTo>
                    <a:pt x="4504" y="935"/>
                    <a:pt x="4537" y="1102"/>
                    <a:pt x="4504" y="1302"/>
                  </a:cubicBezTo>
                  <a:cubicBezTo>
                    <a:pt x="4504" y="1368"/>
                    <a:pt x="4470" y="1402"/>
                    <a:pt x="4437" y="1402"/>
                  </a:cubicBezTo>
                  <a:cubicBezTo>
                    <a:pt x="4370" y="1402"/>
                    <a:pt x="4337" y="1335"/>
                    <a:pt x="4337" y="1302"/>
                  </a:cubicBezTo>
                  <a:cubicBezTo>
                    <a:pt x="4337" y="1168"/>
                    <a:pt x="4337" y="1068"/>
                    <a:pt x="4337" y="935"/>
                  </a:cubicBezTo>
                  <a:cubicBezTo>
                    <a:pt x="4370" y="868"/>
                    <a:pt x="4370" y="801"/>
                    <a:pt x="4337" y="735"/>
                  </a:cubicBezTo>
                  <a:cubicBezTo>
                    <a:pt x="4303" y="635"/>
                    <a:pt x="4237" y="568"/>
                    <a:pt x="4170" y="534"/>
                  </a:cubicBezTo>
                  <a:cubicBezTo>
                    <a:pt x="4037" y="468"/>
                    <a:pt x="3870" y="434"/>
                    <a:pt x="3703" y="434"/>
                  </a:cubicBezTo>
                  <a:cubicBezTo>
                    <a:pt x="3536" y="401"/>
                    <a:pt x="3369" y="401"/>
                    <a:pt x="3169" y="401"/>
                  </a:cubicBezTo>
                  <a:cubicBezTo>
                    <a:pt x="2802" y="401"/>
                    <a:pt x="2469" y="401"/>
                    <a:pt x="2102" y="468"/>
                  </a:cubicBezTo>
                  <a:cubicBezTo>
                    <a:pt x="2072" y="462"/>
                    <a:pt x="2044" y="459"/>
                    <a:pt x="2016" y="459"/>
                  </a:cubicBezTo>
                  <a:cubicBezTo>
                    <a:pt x="1888" y="459"/>
                    <a:pt x="1778" y="519"/>
                    <a:pt x="1668" y="601"/>
                  </a:cubicBezTo>
                  <a:cubicBezTo>
                    <a:pt x="1568" y="701"/>
                    <a:pt x="1535" y="868"/>
                    <a:pt x="1535" y="1001"/>
                  </a:cubicBezTo>
                  <a:cubicBezTo>
                    <a:pt x="1535" y="1168"/>
                    <a:pt x="1501" y="1335"/>
                    <a:pt x="1468" y="1502"/>
                  </a:cubicBezTo>
                  <a:cubicBezTo>
                    <a:pt x="1268" y="1468"/>
                    <a:pt x="1301" y="801"/>
                    <a:pt x="1301" y="601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306;p55">
              <a:extLst>
                <a:ext uri="{FF2B5EF4-FFF2-40B4-BE49-F238E27FC236}">
                  <a16:creationId xmlns:a16="http://schemas.microsoft.com/office/drawing/2014/main" id="{25A59E4A-F28A-48DC-2981-08239121844C}"/>
                </a:ext>
              </a:extLst>
            </p:cNvPr>
            <p:cNvSpPr/>
            <p:nvPr/>
          </p:nvSpPr>
          <p:spPr>
            <a:xfrm>
              <a:off x="4319100" y="3854875"/>
              <a:ext cx="137600" cy="129500"/>
            </a:xfrm>
            <a:custGeom>
              <a:avLst/>
              <a:gdLst/>
              <a:ahLst/>
              <a:cxnLst/>
              <a:rect l="l" t="t" r="r" b="b"/>
              <a:pathLst>
                <a:path w="5504" h="5180" extrusionOk="0">
                  <a:moveTo>
                    <a:pt x="300" y="0"/>
                  </a:moveTo>
                  <a:lnTo>
                    <a:pt x="300" y="0"/>
                  </a:lnTo>
                  <a:cubicBezTo>
                    <a:pt x="67" y="1668"/>
                    <a:pt x="0" y="3002"/>
                    <a:pt x="701" y="4270"/>
                  </a:cubicBezTo>
                  <a:cubicBezTo>
                    <a:pt x="1084" y="4927"/>
                    <a:pt x="1693" y="5180"/>
                    <a:pt x="2325" y="5180"/>
                  </a:cubicBezTo>
                  <a:cubicBezTo>
                    <a:pt x="3233" y="5180"/>
                    <a:pt x="4190" y="4660"/>
                    <a:pt x="4603" y="4070"/>
                  </a:cubicBezTo>
                  <a:cubicBezTo>
                    <a:pt x="5304" y="3069"/>
                    <a:pt x="5504" y="2302"/>
                    <a:pt x="5437" y="567"/>
                  </a:cubicBezTo>
                  <a:cubicBezTo>
                    <a:pt x="5404" y="367"/>
                    <a:pt x="5404" y="200"/>
                    <a:pt x="5371" y="34"/>
                  </a:cubicBezTo>
                  <a:lnTo>
                    <a:pt x="5371" y="34"/>
                  </a:lnTo>
                  <a:cubicBezTo>
                    <a:pt x="5371" y="300"/>
                    <a:pt x="5437" y="1968"/>
                    <a:pt x="4970" y="2235"/>
                  </a:cubicBezTo>
                  <a:cubicBezTo>
                    <a:pt x="4925" y="2259"/>
                    <a:pt x="4882" y="2270"/>
                    <a:pt x="4842" y="2270"/>
                  </a:cubicBezTo>
                  <a:cubicBezTo>
                    <a:pt x="4441" y="2270"/>
                    <a:pt x="4303" y="1168"/>
                    <a:pt x="4303" y="1168"/>
                  </a:cubicBezTo>
                  <a:cubicBezTo>
                    <a:pt x="4303" y="1168"/>
                    <a:pt x="3877" y="987"/>
                    <a:pt x="3129" y="987"/>
                  </a:cubicBezTo>
                  <a:cubicBezTo>
                    <a:pt x="2675" y="987"/>
                    <a:pt x="2102" y="1054"/>
                    <a:pt x="1434" y="1268"/>
                  </a:cubicBezTo>
                  <a:cubicBezTo>
                    <a:pt x="1493" y="1532"/>
                    <a:pt x="1242" y="2209"/>
                    <a:pt x="863" y="2209"/>
                  </a:cubicBezTo>
                  <a:cubicBezTo>
                    <a:pt x="811" y="2209"/>
                    <a:pt x="757" y="2197"/>
                    <a:pt x="701" y="2168"/>
                  </a:cubicBezTo>
                  <a:cubicBezTo>
                    <a:pt x="267" y="1935"/>
                    <a:pt x="300" y="34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307;p55">
              <a:extLst>
                <a:ext uri="{FF2B5EF4-FFF2-40B4-BE49-F238E27FC236}">
                  <a16:creationId xmlns:a16="http://schemas.microsoft.com/office/drawing/2014/main" id="{4F0A9ADE-D562-EC30-E0AD-DB3EC84844DA}"/>
                </a:ext>
              </a:extLst>
            </p:cNvPr>
            <p:cNvSpPr/>
            <p:nvPr/>
          </p:nvSpPr>
          <p:spPr>
            <a:xfrm>
              <a:off x="4319100" y="3854875"/>
              <a:ext cx="137600" cy="129500"/>
            </a:xfrm>
            <a:custGeom>
              <a:avLst/>
              <a:gdLst/>
              <a:ahLst/>
              <a:cxnLst/>
              <a:rect l="l" t="t" r="r" b="b"/>
              <a:pathLst>
                <a:path w="5504" h="5180" extrusionOk="0">
                  <a:moveTo>
                    <a:pt x="300" y="0"/>
                  </a:moveTo>
                  <a:lnTo>
                    <a:pt x="300" y="0"/>
                  </a:lnTo>
                  <a:cubicBezTo>
                    <a:pt x="67" y="1668"/>
                    <a:pt x="0" y="3002"/>
                    <a:pt x="701" y="4270"/>
                  </a:cubicBezTo>
                  <a:cubicBezTo>
                    <a:pt x="1084" y="4927"/>
                    <a:pt x="1693" y="5180"/>
                    <a:pt x="2325" y="5180"/>
                  </a:cubicBezTo>
                  <a:cubicBezTo>
                    <a:pt x="3233" y="5180"/>
                    <a:pt x="4190" y="4660"/>
                    <a:pt x="4603" y="4070"/>
                  </a:cubicBezTo>
                  <a:cubicBezTo>
                    <a:pt x="5304" y="3069"/>
                    <a:pt x="5504" y="2302"/>
                    <a:pt x="5437" y="567"/>
                  </a:cubicBezTo>
                  <a:cubicBezTo>
                    <a:pt x="5404" y="367"/>
                    <a:pt x="5404" y="200"/>
                    <a:pt x="5371" y="34"/>
                  </a:cubicBezTo>
                  <a:lnTo>
                    <a:pt x="5371" y="34"/>
                  </a:lnTo>
                  <a:cubicBezTo>
                    <a:pt x="5371" y="300"/>
                    <a:pt x="5437" y="1968"/>
                    <a:pt x="4970" y="2235"/>
                  </a:cubicBezTo>
                  <a:cubicBezTo>
                    <a:pt x="4925" y="2259"/>
                    <a:pt x="4882" y="2270"/>
                    <a:pt x="4842" y="2270"/>
                  </a:cubicBezTo>
                  <a:cubicBezTo>
                    <a:pt x="4441" y="2270"/>
                    <a:pt x="4303" y="1168"/>
                    <a:pt x="4303" y="1168"/>
                  </a:cubicBezTo>
                  <a:cubicBezTo>
                    <a:pt x="4303" y="1168"/>
                    <a:pt x="3877" y="987"/>
                    <a:pt x="3129" y="987"/>
                  </a:cubicBezTo>
                  <a:cubicBezTo>
                    <a:pt x="2675" y="987"/>
                    <a:pt x="2102" y="1054"/>
                    <a:pt x="1434" y="1268"/>
                  </a:cubicBezTo>
                  <a:cubicBezTo>
                    <a:pt x="1493" y="1532"/>
                    <a:pt x="1242" y="2209"/>
                    <a:pt x="863" y="2209"/>
                  </a:cubicBezTo>
                  <a:cubicBezTo>
                    <a:pt x="811" y="2209"/>
                    <a:pt x="757" y="2197"/>
                    <a:pt x="701" y="2168"/>
                  </a:cubicBezTo>
                  <a:cubicBezTo>
                    <a:pt x="267" y="1935"/>
                    <a:pt x="300" y="34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308;p55">
              <a:extLst>
                <a:ext uri="{FF2B5EF4-FFF2-40B4-BE49-F238E27FC236}">
                  <a16:creationId xmlns:a16="http://schemas.microsoft.com/office/drawing/2014/main" id="{1CDA7E42-F1F0-6B8A-1DD4-D6F1199479B2}"/>
                </a:ext>
              </a:extLst>
            </p:cNvPr>
            <p:cNvSpPr/>
            <p:nvPr/>
          </p:nvSpPr>
          <p:spPr>
            <a:xfrm>
              <a:off x="4422150" y="3672250"/>
              <a:ext cx="21225" cy="224150"/>
            </a:xfrm>
            <a:custGeom>
              <a:avLst/>
              <a:gdLst/>
              <a:ahLst/>
              <a:cxnLst/>
              <a:rect l="l" t="t" r="r" b="b"/>
              <a:pathLst>
                <a:path w="849" h="8966" extrusionOk="0">
                  <a:moveTo>
                    <a:pt x="415" y="0"/>
                  </a:moveTo>
                  <a:lnTo>
                    <a:pt x="415" y="100"/>
                  </a:lnTo>
                  <a:lnTo>
                    <a:pt x="381" y="967"/>
                  </a:lnTo>
                  <a:lnTo>
                    <a:pt x="381" y="1334"/>
                  </a:lnTo>
                  <a:cubicBezTo>
                    <a:pt x="248" y="2635"/>
                    <a:pt x="181" y="5137"/>
                    <a:pt x="181" y="6305"/>
                  </a:cubicBezTo>
                  <a:cubicBezTo>
                    <a:pt x="181" y="7072"/>
                    <a:pt x="114" y="7839"/>
                    <a:pt x="14" y="8573"/>
                  </a:cubicBezTo>
                  <a:cubicBezTo>
                    <a:pt x="1" y="8835"/>
                    <a:pt x="101" y="8965"/>
                    <a:pt x="230" y="8965"/>
                  </a:cubicBezTo>
                  <a:cubicBezTo>
                    <a:pt x="413" y="8965"/>
                    <a:pt x="656" y="8701"/>
                    <a:pt x="715" y="8173"/>
                  </a:cubicBezTo>
                  <a:cubicBezTo>
                    <a:pt x="848" y="7272"/>
                    <a:pt x="581" y="5137"/>
                    <a:pt x="715" y="3569"/>
                  </a:cubicBezTo>
                  <a:cubicBezTo>
                    <a:pt x="681" y="1835"/>
                    <a:pt x="748" y="10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309;p55">
              <a:extLst>
                <a:ext uri="{FF2B5EF4-FFF2-40B4-BE49-F238E27FC236}">
                  <a16:creationId xmlns:a16="http://schemas.microsoft.com/office/drawing/2014/main" id="{44F28A07-F948-EC1D-5BE8-B89102B136D3}"/>
                </a:ext>
              </a:extLst>
            </p:cNvPr>
            <p:cNvSpPr/>
            <p:nvPr/>
          </p:nvSpPr>
          <p:spPr>
            <a:xfrm>
              <a:off x="4339925" y="3673900"/>
              <a:ext cx="20750" cy="222825"/>
            </a:xfrm>
            <a:custGeom>
              <a:avLst/>
              <a:gdLst/>
              <a:ahLst/>
              <a:cxnLst/>
              <a:rect l="l" t="t" r="r" b="b"/>
              <a:pathLst>
                <a:path w="830" h="8913" extrusionOk="0">
                  <a:moveTo>
                    <a:pt x="435" y="1"/>
                  </a:moveTo>
                  <a:cubicBezTo>
                    <a:pt x="201" y="67"/>
                    <a:pt x="101" y="768"/>
                    <a:pt x="68" y="1669"/>
                  </a:cubicBezTo>
                  <a:cubicBezTo>
                    <a:pt x="68" y="2169"/>
                    <a:pt x="68" y="2803"/>
                    <a:pt x="101" y="3570"/>
                  </a:cubicBezTo>
                  <a:cubicBezTo>
                    <a:pt x="268" y="5104"/>
                    <a:pt x="1" y="7273"/>
                    <a:pt x="101" y="8140"/>
                  </a:cubicBezTo>
                  <a:cubicBezTo>
                    <a:pt x="178" y="8659"/>
                    <a:pt x="421" y="8912"/>
                    <a:pt x="600" y="8912"/>
                  </a:cubicBezTo>
                  <a:cubicBezTo>
                    <a:pt x="732" y="8912"/>
                    <a:pt x="830" y="8775"/>
                    <a:pt x="802" y="8507"/>
                  </a:cubicBezTo>
                  <a:cubicBezTo>
                    <a:pt x="701" y="7773"/>
                    <a:pt x="668" y="7039"/>
                    <a:pt x="668" y="6272"/>
                  </a:cubicBezTo>
                  <a:cubicBezTo>
                    <a:pt x="668" y="5104"/>
                    <a:pt x="601" y="2636"/>
                    <a:pt x="468" y="1335"/>
                  </a:cubicBezTo>
                  <a:cubicBezTo>
                    <a:pt x="435" y="1102"/>
                    <a:pt x="435" y="868"/>
                    <a:pt x="435" y="601"/>
                  </a:cubicBezTo>
                  <a:lnTo>
                    <a:pt x="435" y="3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310;p55">
              <a:extLst>
                <a:ext uri="{FF2B5EF4-FFF2-40B4-BE49-F238E27FC236}">
                  <a16:creationId xmlns:a16="http://schemas.microsoft.com/office/drawing/2014/main" id="{1124EC35-B469-9D6F-AA3C-1D79CDC93E42}"/>
                </a:ext>
              </a:extLst>
            </p:cNvPr>
            <p:cNvSpPr/>
            <p:nvPr/>
          </p:nvSpPr>
          <p:spPr>
            <a:xfrm>
              <a:off x="4349950" y="3875300"/>
              <a:ext cx="80075" cy="12950"/>
            </a:xfrm>
            <a:custGeom>
              <a:avLst/>
              <a:gdLst/>
              <a:ahLst/>
              <a:cxnLst/>
              <a:rect l="l" t="t" r="r" b="b"/>
              <a:pathLst>
                <a:path w="3203" h="518" extrusionOk="0">
                  <a:moveTo>
                    <a:pt x="1601" y="0"/>
                  </a:moveTo>
                  <a:cubicBezTo>
                    <a:pt x="1093" y="0"/>
                    <a:pt x="584" y="84"/>
                    <a:pt x="100" y="251"/>
                  </a:cubicBezTo>
                  <a:cubicBezTo>
                    <a:pt x="34" y="284"/>
                    <a:pt x="0" y="351"/>
                    <a:pt x="34" y="417"/>
                  </a:cubicBezTo>
                  <a:cubicBezTo>
                    <a:pt x="67" y="484"/>
                    <a:pt x="100" y="518"/>
                    <a:pt x="167" y="518"/>
                  </a:cubicBezTo>
                  <a:lnTo>
                    <a:pt x="200" y="518"/>
                  </a:lnTo>
                  <a:cubicBezTo>
                    <a:pt x="651" y="351"/>
                    <a:pt x="1126" y="267"/>
                    <a:pt x="1601" y="267"/>
                  </a:cubicBezTo>
                  <a:cubicBezTo>
                    <a:pt x="2077" y="267"/>
                    <a:pt x="2552" y="351"/>
                    <a:pt x="3002" y="518"/>
                  </a:cubicBezTo>
                  <a:cubicBezTo>
                    <a:pt x="3069" y="518"/>
                    <a:pt x="3169" y="484"/>
                    <a:pt x="3169" y="417"/>
                  </a:cubicBezTo>
                  <a:cubicBezTo>
                    <a:pt x="3203" y="351"/>
                    <a:pt x="3169" y="284"/>
                    <a:pt x="3102" y="251"/>
                  </a:cubicBezTo>
                  <a:cubicBezTo>
                    <a:pt x="2619" y="84"/>
                    <a:pt x="2110" y="0"/>
                    <a:pt x="1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311;p55">
              <a:extLst>
                <a:ext uri="{FF2B5EF4-FFF2-40B4-BE49-F238E27FC236}">
                  <a16:creationId xmlns:a16="http://schemas.microsoft.com/office/drawing/2014/main" id="{F42DAB18-621C-1420-4E51-60043274EC15}"/>
                </a:ext>
              </a:extLst>
            </p:cNvPr>
            <p:cNvSpPr/>
            <p:nvPr/>
          </p:nvSpPr>
          <p:spPr>
            <a:xfrm>
              <a:off x="4345775" y="3840275"/>
              <a:ext cx="88425" cy="12950"/>
            </a:xfrm>
            <a:custGeom>
              <a:avLst/>
              <a:gdLst/>
              <a:ahLst/>
              <a:cxnLst/>
              <a:rect l="l" t="t" r="r" b="b"/>
              <a:pathLst>
                <a:path w="3537" h="518" extrusionOk="0">
                  <a:moveTo>
                    <a:pt x="1785" y="0"/>
                  </a:moveTo>
                  <a:cubicBezTo>
                    <a:pt x="1226" y="0"/>
                    <a:pt x="668" y="84"/>
                    <a:pt x="134" y="251"/>
                  </a:cubicBezTo>
                  <a:cubicBezTo>
                    <a:pt x="34" y="284"/>
                    <a:pt x="0" y="351"/>
                    <a:pt x="34" y="417"/>
                  </a:cubicBezTo>
                  <a:cubicBezTo>
                    <a:pt x="67" y="484"/>
                    <a:pt x="101" y="518"/>
                    <a:pt x="167" y="518"/>
                  </a:cubicBezTo>
                  <a:lnTo>
                    <a:pt x="201" y="518"/>
                  </a:lnTo>
                  <a:cubicBezTo>
                    <a:pt x="718" y="351"/>
                    <a:pt x="1251" y="267"/>
                    <a:pt x="1781" y="267"/>
                  </a:cubicBezTo>
                  <a:cubicBezTo>
                    <a:pt x="2310" y="267"/>
                    <a:pt x="2836" y="351"/>
                    <a:pt x="3336" y="518"/>
                  </a:cubicBezTo>
                  <a:cubicBezTo>
                    <a:pt x="3403" y="518"/>
                    <a:pt x="3503" y="484"/>
                    <a:pt x="3503" y="417"/>
                  </a:cubicBezTo>
                  <a:cubicBezTo>
                    <a:pt x="3536" y="351"/>
                    <a:pt x="3503" y="284"/>
                    <a:pt x="3436" y="251"/>
                  </a:cubicBezTo>
                  <a:cubicBezTo>
                    <a:pt x="2903" y="84"/>
                    <a:pt x="2344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312;p55">
              <a:extLst>
                <a:ext uri="{FF2B5EF4-FFF2-40B4-BE49-F238E27FC236}">
                  <a16:creationId xmlns:a16="http://schemas.microsoft.com/office/drawing/2014/main" id="{B33E0E41-319B-EB14-DFDE-953F37040C22}"/>
                </a:ext>
              </a:extLst>
            </p:cNvPr>
            <p:cNvSpPr/>
            <p:nvPr/>
          </p:nvSpPr>
          <p:spPr>
            <a:xfrm>
              <a:off x="4346600" y="3805775"/>
              <a:ext cx="87600" cy="14100"/>
            </a:xfrm>
            <a:custGeom>
              <a:avLst/>
              <a:gdLst/>
              <a:ahLst/>
              <a:cxnLst/>
              <a:rect l="l" t="t" r="r" b="b"/>
              <a:pathLst>
                <a:path w="3504" h="564" extrusionOk="0">
                  <a:moveTo>
                    <a:pt x="1719" y="0"/>
                  </a:moveTo>
                  <a:cubicBezTo>
                    <a:pt x="1171" y="0"/>
                    <a:pt x="624" y="100"/>
                    <a:pt x="101" y="296"/>
                  </a:cubicBezTo>
                  <a:cubicBezTo>
                    <a:pt x="34" y="330"/>
                    <a:pt x="1" y="396"/>
                    <a:pt x="34" y="463"/>
                  </a:cubicBezTo>
                  <a:cubicBezTo>
                    <a:pt x="59" y="512"/>
                    <a:pt x="101" y="543"/>
                    <a:pt x="148" y="543"/>
                  </a:cubicBezTo>
                  <a:cubicBezTo>
                    <a:pt x="165" y="543"/>
                    <a:pt x="183" y="539"/>
                    <a:pt x="201" y="530"/>
                  </a:cubicBezTo>
                  <a:cubicBezTo>
                    <a:pt x="201" y="530"/>
                    <a:pt x="927" y="248"/>
                    <a:pt x="1847" y="248"/>
                  </a:cubicBezTo>
                  <a:cubicBezTo>
                    <a:pt x="2306" y="248"/>
                    <a:pt x="2814" y="319"/>
                    <a:pt x="3303" y="530"/>
                  </a:cubicBezTo>
                  <a:cubicBezTo>
                    <a:pt x="3303" y="563"/>
                    <a:pt x="3337" y="563"/>
                    <a:pt x="3337" y="563"/>
                  </a:cubicBezTo>
                  <a:cubicBezTo>
                    <a:pt x="3403" y="563"/>
                    <a:pt x="3470" y="530"/>
                    <a:pt x="3470" y="497"/>
                  </a:cubicBezTo>
                  <a:cubicBezTo>
                    <a:pt x="3503" y="430"/>
                    <a:pt x="3470" y="363"/>
                    <a:pt x="3403" y="330"/>
                  </a:cubicBezTo>
                  <a:cubicBezTo>
                    <a:pt x="2859" y="109"/>
                    <a:pt x="2288" y="0"/>
                    <a:pt x="1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313;p55">
              <a:extLst>
                <a:ext uri="{FF2B5EF4-FFF2-40B4-BE49-F238E27FC236}">
                  <a16:creationId xmlns:a16="http://schemas.microsoft.com/office/drawing/2014/main" id="{2DF5135A-5DCC-38F4-AFBB-9C1A1171E658}"/>
                </a:ext>
              </a:extLst>
            </p:cNvPr>
            <p:cNvSpPr/>
            <p:nvPr/>
          </p:nvSpPr>
          <p:spPr>
            <a:xfrm>
              <a:off x="4346600" y="3773650"/>
              <a:ext cx="88425" cy="15350"/>
            </a:xfrm>
            <a:custGeom>
              <a:avLst/>
              <a:gdLst/>
              <a:ahLst/>
              <a:cxnLst/>
              <a:rect l="l" t="t" r="r" b="b"/>
              <a:pathLst>
                <a:path w="3537" h="614" extrusionOk="0">
                  <a:moveTo>
                    <a:pt x="1735" y="1"/>
                  </a:moveTo>
                  <a:cubicBezTo>
                    <a:pt x="1174" y="1"/>
                    <a:pt x="608" y="118"/>
                    <a:pt x="68" y="347"/>
                  </a:cubicBezTo>
                  <a:cubicBezTo>
                    <a:pt x="1" y="381"/>
                    <a:pt x="1" y="447"/>
                    <a:pt x="1" y="514"/>
                  </a:cubicBezTo>
                  <a:cubicBezTo>
                    <a:pt x="25" y="563"/>
                    <a:pt x="85" y="594"/>
                    <a:pt x="142" y="594"/>
                  </a:cubicBezTo>
                  <a:cubicBezTo>
                    <a:pt x="163" y="594"/>
                    <a:pt x="183" y="590"/>
                    <a:pt x="201" y="581"/>
                  </a:cubicBezTo>
                  <a:cubicBezTo>
                    <a:pt x="682" y="372"/>
                    <a:pt x="1194" y="272"/>
                    <a:pt x="1707" y="272"/>
                  </a:cubicBezTo>
                  <a:cubicBezTo>
                    <a:pt x="2261" y="272"/>
                    <a:pt x="2817" y="389"/>
                    <a:pt x="3337" y="614"/>
                  </a:cubicBezTo>
                  <a:lnTo>
                    <a:pt x="3403" y="614"/>
                  </a:lnTo>
                  <a:cubicBezTo>
                    <a:pt x="3437" y="614"/>
                    <a:pt x="3503" y="581"/>
                    <a:pt x="3503" y="547"/>
                  </a:cubicBezTo>
                  <a:cubicBezTo>
                    <a:pt x="3537" y="481"/>
                    <a:pt x="3503" y="414"/>
                    <a:pt x="3437" y="381"/>
                  </a:cubicBezTo>
                  <a:cubicBezTo>
                    <a:pt x="2894" y="126"/>
                    <a:pt x="2316" y="1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314;p55">
              <a:extLst>
                <a:ext uri="{FF2B5EF4-FFF2-40B4-BE49-F238E27FC236}">
                  <a16:creationId xmlns:a16="http://schemas.microsoft.com/office/drawing/2014/main" id="{87092098-380B-891A-9957-9D174DC879C6}"/>
                </a:ext>
              </a:extLst>
            </p:cNvPr>
            <p:cNvSpPr/>
            <p:nvPr/>
          </p:nvSpPr>
          <p:spPr>
            <a:xfrm>
              <a:off x="4345775" y="3739400"/>
              <a:ext cx="90100" cy="15425"/>
            </a:xfrm>
            <a:custGeom>
              <a:avLst/>
              <a:gdLst/>
              <a:ahLst/>
              <a:cxnLst/>
              <a:rect l="l" t="t" r="r" b="b"/>
              <a:pathLst>
                <a:path w="3604" h="617" extrusionOk="0">
                  <a:moveTo>
                    <a:pt x="1891" y="1"/>
                  </a:moveTo>
                  <a:cubicBezTo>
                    <a:pt x="914" y="1"/>
                    <a:pt x="145" y="328"/>
                    <a:pt x="101" y="350"/>
                  </a:cubicBezTo>
                  <a:cubicBezTo>
                    <a:pt x="34" y="383"/>
                    <a:pt x="0" y="450"/>
                    <a:pt x="34" y="516"/>
                  </a:cubicBezTo>
                  <a:cubicBezTo>
                    <a:pt x="67" y="583"/>
                    <a:pt x="134" y="616"/>
                    <a:pt x="201" y="616"/>
                  </a:cubicBezTo>
                  <a:lnTo>
                    <a:pt x="234" y="616"/>
                  </a:lnTo>
                  <a:cubicBezTo>
                    <a:pt x="234" y="616"/>
                    <a:pt x="975" y="275"/>
                    <a:pt x="1914" y="275"/>
                  </a:cubicBezTo>
                  <a:cubicBezTo>
                    <a:pt x="2384" y="275"/>
                    <a:pt x="2903" y="361"/>
                    <a:pt x="3403" y="616"/>
                  </a:cubicBezTo>
                  <a:lnTo>
                    <a:pt x="3436" y="616"/>
                  </a:lnTo>
                  <a:cubicBezTo>
                    <a:pt x="3503" y="616"/>
                    <a:pt x="3536" y="583"/>
                    <a:pt x="3570" y="550"/>
                  </a:cubicBezTo>
                  <a:cubicBezTo>
                    <a:pt x="3603" y="483"/>
                    <a:pt x="3570" y="383"/>
                    <a:pt x="3503" y="350"/>
                  </a:cubicBezTo>
                  <a:cubicBezTo>
                    <a:pt x="2958" y="88"/>
                    <a:pt x="2397" y="1"/>
                    <a:pt x="1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315;p55">
              <a:extLst>
                <a:ext uri="{FF2B5EF4-FFF2-40B4-BE49-F238E27FC236}">
                  <a16:creationId xmlns:a16="http://schemas.microsoft.com/office/drawing/2014/main" id="{AFC3A259-80D3-61A2-3068-0BB8C789B1F2}"/>
                </a:ext>
              </a:extLst>
            </p:cNvPr>
            <p:cNvSpPr/>
            <p:nvPr/>
          </p:nvSpPr>
          <p:spPr>
            <a:xfrm>
              <a:off x="3970500" y="2335450"/>
              <a:ext cx="500400" cy="1452650"/>
            </a:xfrm>
            <a:custGeom>
              <a:avLst/>
              <a:gdLst/>
              <a:ahLst/>
              <a:cxnLst/>
              <a:rect l="l" t="t" r="r" b="b"/>
              <a:pathLst>
                <a:path w="20016" h="58106" extrusionOk="0">
                  <a:moveTo>
                    <a:pt x="16279" y="0"/>
                  </a:moveTo>
                  <a:lnTo>
                    <a:pt x="1202" y="3269"/>
                  </a:lnTo>
                  <a:cubicBezTo>
                    <a:pt x="134" y="10308"/>
                    <a:pt x="1" y="22583"/>
                    <a:pt x="134" y="29321"/>
                  </a:cubicBezTo>
                  <a:cubicBezTo>
                    <a:pt x="201" y="32757"/>
                    <a:pt x="601" y="52905"/>
                    <a:pt x="601" y="52905"/>
                  </a:cubicBezTo>
                  <a:cubicBezTo>
                    <a:pt x="1347" y="53706"/>
                    <a:pt x="2466" y="53941"/>
                    <a:pt x="3520" y="53941"/>
                  </a:cubicBezTo>
                  <a:cubicBezTo>
                    <a:pt x="5010" y="53941"/>
                    <a:pt x="6372" y="53472"/>
                    <a:pt x="6372" y="53472"/>
                  </a:cubicBezTo>
                  <a:cubicBezTo>
                    <a:pt x="6372" y="53472"/>
                    <a:pt x="7173" y="38928"/>
                    <a:pt x="7306" y="36093"/>
                  </a:cubicBezTo>
                  <a:cubicBezTo>
                    <a:pt x="7439" y="33624"/>
                    <a:pt x="7273" y="29855"/>
                    <a:pt x="7273" y="29855"/>
                  </a:cubicBezTo>
                  <a:lnTo>
                    <a:pt x="9007" y="16345"/>
                  </a:lnTo>
                  <a:cubicBezTo>
                    <a:pt x="9007" y="16345"/>
                    <a:pt x="10508" y="25485"/>
                    <a:pt x="11009" y="29688"/>
                  </a:cubicBezTo>
                  <a:cubicBezTo>
                    <a:pt x="11642" y="34525"/>
                    <a:pt x="14278" y="57141"/>
                    <a:pt x="14278" y="57141"/>
                  </a:cubicBezTo>
                  <a:cubicBezTo>
                    <a:pt x="15095" y="57874"/>
                    <a:pt x="16002" y="58106"/>
                    <a:pt x="16824" y="58106"/>
                  </a:cubicBezTo>
                  <a:cubicBezTo>
                    <a:pt x="18248" y="58106"/>
                    <a:pt x="19415" y="57408"/>
                    <a:pt x="19415" y="57408"/>
                  </a:cubicBezTo>
                  <a:cubicBezTo>
                    <a:pt x="19415" y="57408"/>
                    <a:pt x="20015" y="40930"/>
                    <a:pt x="19548" y="36060"/>
                  </a:cubicBezTo>
                  <a:cubicBezTo>
                    <a:pt x="19148" y="31957"/>
                    <a:pt x="18547" y="29822"/>
                    <a:pt x="18481" y="28888"/>
                  </a:cubicBezTo>
                  <a:cubicBezTo>
                    <a:pt x="18481" y="28888"/>
                    <a:pt x="18848" y="16079"/>
                    <a:pt x="18147" y="7139"/>
                  </a:cubicBezTo>
                  <a:cubicBezTo>
                    <a:pt x="17880" y="4670"/>
                    <a:pt x="17246" y="2269"/>
                    <a:pt x="16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316;p55">
              <a:extLst>
                <a:ext uri="{FF2B5EF4-FFF2-40B4-BE49-F238E27FC236}">
                  <a16:creationId xmlns:a16="http://schemas.microsoft.com/office/drawing/2014/main" id="{C55EC159-3165-373B-1DB0-2E67A5BD4739}"/>
                </a:ext>
              </a:extLst>
            </p:cNvPr>
            <p:cNvSpPr/>
            <p:nvPr/>
          </p:nvSpPr>
          <p:spPr>
            <a:xfrm>
              <a:off x="4064750" y="2623975"/>
              <a:ext cx="130950" cy="417000"/>
            </a:xfrm>
            <a:custGeom>
              <a:avLst/>
              <a:gdLst/>
              <a:ahLst/>
              <a:cxnLst/>
              <a:rect l="l" t="t" r="r" b="b"/>
              <a:pathLst>
                <a:path w="5238" h="16680" extrusionOk="0">
                  <a:moveTo>
                    <a:pt x="0" y="1"/>
                  </a:moveTo>
                  <a:cubicBezTo>
                    <a:pt x="0" y="1"/>
                    <a:pt x="634" y="2069"/>
                    <a:pt x="3803" y="2336"/>
                  </a:cubicBezTo>
                  <a:lnTo>
                    <a:pt x="4236" y="5071"/>
                  </a:lnTo>
                  <a:lnTo>
                    <a:pt x="3703" y="16680"/>
                  </a:lnTo>
                  <a:lnTo>
                    <a:pt x="5237" y="4804"/>
                  </a:lnTo>
                  <a:lnTo>
                    <a:pt x="4770" y="1502"/>
                  </a:lnTo>
                  <a:cubicBezTo>
                    <a:pt x="4770" y="1502"/>
                    <a:pt x="4751" y="1502"/>
                    <a:pt x="4715" y="1502"/>
                  </a:cubicBezTo>
                  <a:cubicBezTo>
                    <a:pt x="4288" y="1502"/>
                    <a:pt x="1506" y="144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317;p55">
              <a:extLst>
                <a:ext uri="{FF2B5EF4-FFF2-40B4-BE49-F238E27FC236}">
                  <a16:creationId xmlns:a16="http://schemas.microsoft.com/office/drawing/2014/main" id="{ACF3CA41-12AC-687D-9164-2F6065C7722E}"/>
                </a:ext>
              </a:extLst>
            </p:cNvPr>
            <p:cNvSpPr/>
            <p:nvPr/>
          </p:nvSpPr>
          <p:spPr>
            <a:xfrm>
              <a:off x="3875450" y="1903200"/>
              <a:ext cx="223500" cy="472275"/>
            </a:xfrm>
            <a:custGeom>
              <a:avLst/>
              <a:gdLst/>
              <a:ahLst/>
              <a:cxnLst/>
              <a:rect l="l" t="t" r="r" b="b"/>
              <a:pathLst>
                <a:path w="8940" h="18891" extrusionOk="0">
                  <a:moveTo>
                    <a:pt x="8468" y="0"/>
                  </a:moveTo>
                  <a:cubicBezTo>
                    <a:pt x="7142" y="0"/>
                    <a:pt x="5558" y="275"/>
                    <a:pt x="4637" y="1346"/>
                  </a:cubicBezTo>
                  <a:cubicBezTo>
                    <a:pt x="3402" y="2813"/>
                    <a:pt x="3069" y="3747"/>
                    <a:pt x="1968" y="8017"/>
                  </a:cubicBezTo>
                  <a:cubicBezTo>
                    <a:pt x="1234" y="10852"/>
                    <a:pt x="0" y="17157"/>
                    <a:pt x="1067" y="18191"/>
                  </a:cubicBezTo>
                  <a:cubicBezTo>
                    <a:pt x="1683" y="18768"/>
                    <a:pt x="2821" y="18890"/>
                    <a:pt x="3673" y="18890"/>
                  </a:cubicBezTo>
                  <a:cubicBezTo>
                    <a:pt x="4298" y="18890"/>
                    <a:pt x="4770" y="18825"/>
                    <a:pt x="4770" y="18825"/>
                  </a:cubicBezTo>
                  <a:lnTo>
                    <a:pt x="8940" y="11"/>
                  </a:lnTo>
                  <a:cubicBezTo>
                    <a:pt x="8787" y="4"/>
                    <a:pt x="8630" y="0"/>
                    <a:pt x="8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318;p55">
              <a:extLst>
                <a:ext uri="{FF2B5EF4-FFF2-40B4-BE49-F238E27FC236}">
                  <a16:creationId xmlns:a16="http://schemas.microsoft.com/office/drawing/2014/main" id="{F877DA41-BC4C-B3E3-0269-5DB029D34C1C}"/>
                </a:ext>
              </a:extLst>
            </p:cNvPr>
            <p:cNvSpPr/>
            <p:nvPr/>
          </p:nvSpPr>
          <p:spPr>
            <a:xfrm>
              <a:off x="3877950" y="1898300"/>
              <a:ext cx="238525" cy="319450"/>
            </a:xfrm>
            <a:custGeom>
              <a:avLst/>
              <a:gdLst/>
              <a:ahLst/>
              <a:cxnLst/>
              <a:rect l="l" t="t" r="r" b="b"/>
              <a:pathLst>
                <a:path w="9541" h="12778" extrusionOk="0">
                  <a:moveTo>
                    <a:pt x="8169" y="1"/>
                  </a:moveTo>
                  <a:cubicBezTo>
                    <a:pt x="6695" y="1"/>
                    <a:pt x="4921" y="395"/>
                    <a:pt x="3903" y="2009"/>
                  </a:cubicBezTo>
                  <a:cubicBezTo>
                    <a:pt x="2535" y="4177"/>
                    <a:pt x="0" y="11816"/>
                    <a:pt x="0" y="11816"/>
                  </a:cubicBezTo>
                  <a:cubicBezTo>
                    <a:pt x="1120" y="12452"/>
                    <a:pt x="2395" y="12778"/>
                    <a:pt x="3678" y="12778"/>
                  </a:cubicBezTo>
                  <a:cubicBezTo>
                    <a:pt x="4076" y="12778"/>
                    <a:pt x="4475" y="12746"/>
                    <a:pt x="4870" y="12683"/>
                  </a:cubicBezTo>
                  <a:cubicBezTo>
                    <a:pt x="7672" y="12316"/>
                    <a:pt x="9540" y="107"/>
                    <a:pt x="9540" y="107"/>
                  </a:cubicBezTo>
                  <a:cubicBezTo>
                    <a:pt x="9148" y="48"/>
                    <a:pt x="8676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319;p55">
              <a:extLst>
                <a:ext uri="{FF2B5EF4-FFF2-40B4-BE49-F238E27FC236}">
                  <a16:creationId xmlns:a16="http://schemas.microsoft.com/office/drawing/2014/main" id="{3CCD4080-6096-5D84-1EE4-DDAAAB80AC72}"/>
                </a:ext>
              </a:extLst>
            </p:cNvPr>
            <p:cNvSpPr/>
            <p:nvPr/>
          </p:nvSpPr>
          <p:spPr>
            <a:xfrm>
              <a:off x="3877950" y="1898300"/>
              <a:ext cx="238525" cy="319450"/>
            </a:xfrm>
            <a:custGeom>
              <a:avLst/>
              <a:gdLst/>
              <a:ahLst/>
              <a:cxnLst/>
              <a:rect l="l" t="t" r="r" b="b"/>
              <a:pathLst>
                <a:path w="9541" h="12778" extrusionOk="0">
                  <a:moveTo>
                    <a:pt x="8169" y="1"/>
                  </a:moveTo>
                  <a:cubicBezTo>
                    <a:pt x="6695" y="1"/>
                    <a:pt x="4921" y="395"/>
                    <a:pt x="3903" y="2009"/>
                  </a:cubicBezTo>
                  <a:cubicBezTo>
                    <a:pt x="2535" y="4177"/>
                    <a:pt x="0" y="11816"/>
                    <a:pt x="0" y="11816"/>
                  </a:cubicBezTo>
                  <a:cubicBezTo>
                    <a:pt x="1120" y="12452"/>
                    <a:pt x="2395" y="12778"/>
                    <a:pt x="3678" y="12778"/>
                  </a:cubicBezTo>
                  <a:cubicBezTo>
                    <a:pt x="4076" y="12778"/>
                    <a:pt x="4475" y="12746"/>
                    <a:pt x="4870" y="12683"/>
                  </a:cubicBezTo>
                  <a:cubicBezTo>
                    <a:pt x="7672" y="12316"/>
                    <a:pt x="9540" y="107"/>
                    <a:pt x="9540" y="107"/>
                  </a:cubicBezTo>
                  <a:cubicBezTo>
                    <a:pt x="9148" y="48"/>
                    <a:pt x="8676" y="1"/>
                    <a:pt x="8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320;p55">
              <a:extLst>
                <a:ext uri="{FF2B5EF4-FFF2-40B4-BE49-F238E27FC236}">
                  <a16:creationId xmlns:a16="http://schemas.microsoft.com/office/drawing/2014/main" id="{C96BCB9B-5082-F4FB-3971-E20B30C9B5A1}"/>
                </a:ext>
              </a:extLst>
            </p:cNvPr>
            <p:cNvSpPr/>
            <p:nvPr/>
          </p:nvSpPr>
          <p:spPr>
            <a:xfrm>
              <a:off x="3960500" y="1897625"/>
              <a:ext cx="496200" cy="711050"/>
            </a:xfrm>
            <a:custGeom>
              <a:avLst/>
              <a:gdLst/>
              <a:ahLst/>
              <a:cxnLst/>
              <a:rect l="l" t="t" r="r" b="b"/>
              <a:pathLst>
                <a:path w="19848" h="28442" extrusionOk="0">
                  <a:moveTo>
                    <a:pt x="12243" y="1"/>
                  </a:moveTo>
                  <a:lnTo>
                    <a:pt x="6005" y="134"/>
                  </a:lnTo>
                  <a:cubicBezTo>
                    <a:pt x="4337" y="201"/>
                    <a:pt x="2636" y="2069"/>
                    <a:pt x="1935" y="6739"/>
                  </a:cubicBezTo>
                  <a:cubicBezTo>
                    <a:pt x="901" y="13210"/>
                    <a:pt x="0" y="26220"/>
                    <a:pt x="0" y="26220"/>
                  </a:cubicBezTo>
                  <a:cubicBezTo>
                    <a:pt x="2413" y="27818"/>
                    <a:pt x="6115" y="28442"/>
                    <a:pt x="9647" y="28442"/>
                  </a:cubicBezTo>
                  <a:cubicBezTo>
                    <a:pt x="13928" y="28442"/>
                    <a:pt x="17960" y="27526"/>
                    <a:pt x="19147" y="26320"/>
                  </a:cubicBezTo>
                  <a:lnTo>
                    <a:pt x="17880" y="17413"/>
                  </a:lnTo>
                  <a:cubicBezTo>
                    <a:pt x="17880" y="17413"/>
                    <a:pt x="19681" y="7907"/>
                    <a:pt x="19581" y="3337"/>
                  </a:cubicBezTo>
                  <a:cubicBezTo>
                    <a:pt x="19581" y="2002"/>
                    <a:pt x="19848" y="1235"/>
                    <a:pt x="18747" y="801"/>
                  </a:cubicBezTo>
                  <a:cubicBezTo>
                    <a:pt x="17480" y="535"/>
                    <a:pt x="13844" y="134"/>
                    <a:pt x="12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321;p55">
              <a:extLst>
                <a:ext uri="{FF2B5EF4-FFF2-40B4-BE49-F238E27FC236}">
                  <a16:creationId xmlns:a16="http://schemas.microsoft.com/office/drawing/2014/main" id="{9C58061F-B901-2425-FE84-96B8E04E73B8}"/>
                </a:ext>
              </a:extLst>
            </p:cNvPr>
            <p:cNvSpPr/>
            <p:nvPr/>
          </p:nvSpPr>
          <p:spPr>
            <a:xfrm>
              <a:off x="4229025" y="2121125"/>
              <a:ext cx="113450" cy="25875"/>
            </a:xfrm>
            <a:custGeom>
              <a:avLst/>
              <a:gdLst/>
              <a:ahLst/>
              <a:cxnLst/>
              <a:rect l="l" t="t" r="r" b="b"/>
              <a:pathLst>
                <a:path w="4538" h="1035" extrusionOk="0">
                  <a:moveTo>
                    <a:pt x="34" y="1"/>
                  </a:moveTo>
                  <a:lnTo>
                    <a:pt x="0" y="835"/>
                  </a:lnTo>
                  <a:lnTo>
                    <a:pt x="4537" y="1035"/>
                  </a:lnTo>
                  <a:lnTo>
                    <a:pt x="4537" y="16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322;p55">
              <a:extLst>
                <a:ext uri="{FF2B5EF4-FFF2-40B4-BE49-F238E27FC236}">
                  <a16:creationId xmlns:a16="http://schemas.microsoft.com/office/drawing/2014/main" id="{23250A87-1988-FD2A-38BF-79063D2C6B28}"/>
                </a:ext>
              </a:extLst>
            </p:cNvPr>
            <p:cNvSpPr/>
            <p:nvPr/>
          </p:nvSpPr>
          <p:spPr>
            <a:xfrm>
              <a:off x="4266550" y="2090275"/>
              <a:ext cx="75925" cy="35050"/>
            </a:xfrm>
            <a:custGeom>
              <a:avLst/>
              <a:gdLst/>
              <a:ahLst/>
              <a:cxnLst/>
              <a:rect l="l" t="t" r="r" b="b"/>
              <a:pathLst>
                <a:path w="3037" h="1402" extrusionOk="0">
                  <a:moveTo>
                    <a:pt x="101" y="0"/>
                  </a:moveTo>
                  <a:lnTo>
                    <a:pt x="1" y="1268"/>
                  </a:lnTo>
                  <a:lnTo>
                    <a:pt x="2903" y="1401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323;p55">
              <a:extLst>
                <a:ext uri="{FF2B5EF4-FFF2-40B4-BE49-F238E27FC236}">
                  <a16:creationId xmlns:a16="http://schemas.microsoft.com/office/drawing/2014/main" id="{7CC84A18-AC84-72E7-BBBB-16853A4DE028}"/>
                </a:ext>
              </a:extLst>
            </p:cNvPr>
            <p:cNvSpPr/>
            <p:nvPr/>
          </p:nvSpPr>
          <p:spPr>
            <a:xfrm>
              <a:off x="4234850" y="2062550"/>
              <a:ext cx="22550" cy="59425"/>
            </a:xfrm>
            <a:custGeom>
              <a:avLst/>
              <a:gdLst/>
              <a:ahLst/>
              <a:cxnLst/>
              <a:rect l="l" t="t" r="r" b="b"/>
              <a:pathLst>
                <a:path w="902" h="2377" extrusionOk="0">
                  <a:moveTo>
                    <a:pt x="535" y="0"/>
                  </a:moveTo>
                  <a:cubicBezTo>
                    <a:pt x="476" y="0"/>
                    <a:pt x="418" y="25"/>
                    <a:pt x="368" y="75"/>
                  </a:cubicBezTo>
                  <a:cubicBezTo>
                    <a:pt x="234" y="142"/>
                    <a:pt x="101" y="876"/>
                    <a:pt x="1" y="2344"/>
                  </a:cubicBezTo>
                  <a:lnTo>
                    <a:pt x="902" y="2377"/>
                  </a:lnTo>
                  <a:cubicBezTo>
                    <a:pt x="902" y="943"/>
                    <a:pt x="802" y="209"/>
                    <a:pt x="701" y="75"/>
                  </a:cubicBezTo>
                  <a:cubicBezTo>
                    <a:pt x="651" y="25"/>
                    <a:pt x="593" y="0"/>
                    <a:pt x="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324;p55">
              <a:extLst>
                <a:ext uri="{FF2B5EF4-FFF2-40B4-BE49-F238E27FC236}">
                  <a16:creationId xmlns:a16="http://schemas.microsoft.com/office/drawing/2014/main" id="{A218295E-0D68-DBB5-4340-6600FDBA0F04}"/>
                </a:ext>
              </a:extLst>
            </p:cNvPr>
            <p:cNvSpPr/>
            <p:nvPr/>
          </p:nvSpPr>
          <p:spPr>
            <a:xfrm>
              <a:off x="4242375" y="2117800"/>
              <a:ext cx="10025" cy="40900"/>
            </a:xfrm>
            <a:custGeom>
              <a:avLst/>
              <a:gdLst/>
              <a:ahLst/>
              <a:cxnLst/>
              <a:rect l="l" t="t" r="r" b="b"/>
              <a:pathLst>
                <a:path w="401" h="1636" extrusionOk="0">
                  <a:moveTo>
                    <a:pt x="67" y="0"/>
                  </a:moveTo>
                  <a:cubicBezTo>
                    <a:pt x="67" y="567"/>
                    <a:pt x="0" y="1635"/>
                    <a:pt x="200" y="1635"/>
                  </a:cubicBezTo>
                  <a:cubicBezTo>
                    <a:pt x="203" y="1635"/>
                    <a:pt x="206" y="1635"/>
                    <a:pt x="209" y="1635"/>
                  </a:cubicBezTo>
                  <a:cubicBezTo>
                    <a:pt x="400" y="1635"/>
                    <a:pt x="400" y="591"/>
                    <a:pt x="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325;p55">
              <a:extLst>
                <a:ext uri="{FF2B5EF4-FFF2-40B4-BE49-F238E27FC236}">
                  <a16:creationId xmlns:a16="http://schemas.microsoft.com/office/drawing/2014/main" id="{ED94F15E-34E2-51DE-DF32-803C9F0BBEC9}"/>
                </a:ext>
              </a:extLst>
            </p:cNvPr>
            <p:cNvSpPr/>
            <p:nvPr/>
          </p:nvSpPr>
          <p:spPr>
            <a:xfrm>
              <a:off x="4128950" y="1897625"/>
              <a:ext cx="200175" cy="138475"/>
            </a:xfrm>
            <a:custGeom>
              <a:avLst/>
              <a:gdLst/>
              <a:ahLst/>
              <a:cxnLst/>
              <a:rect l="l" t="t" r="r" b="b"/>
              <a:pathLst>
                <a:path w="8007" h="5539" extrusionOk="0">
                  <a:moveTo>
                    <a:pt x="5505" y="1"/>
                  </a:moveTo>
                  <a:lnTo>
                    <a:pt x="1201" y="101"/>
                  </a:lnTo>
                  <a:cubicBezTo>
                    <a:pt x="601" y="1368"/>
                    <a:pt x="1" y="3237"/>
                    <a:pt x="1101" y="5538"/>
                  </a:cubicBezTo>
                  <a:cubicBezTo>
                    <a:pt x="2836" y="4971"/>
                    <a:pt x="4437" y="4070"/>
                    <a:pt x="5805" y="2870"/>
                  </a:cubicBezTo>
                  <a:cubicBezTo>
                    <a:pt x="7239" y="1569"/>
                    <a:pt x="7806" y="801"/>
                    <a:pt x="8006" y="268"/>
                  </a:cubicBezTo>
                  <a:cubicBezTo>
                    <a:pt x="7039" y="134"/>
                    <a:pt x="6138" y="34"/>
                    <a:pt x="5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326;p55">
              <a:extLst>
                <a:ext uri="{FF2B5EF4-FFF2-40B4-BE49-F238E27FC236}">
                  <a16:creationId xmlns:a16="http://schemas.microsoft.com/office/drawing/2014/main" id="{8ACDEA86-28A2-6C12-7D0C-F15E83A46A62}"/>
                </a:ext>
              </a:extLst>
            </p:cNvPr>
            <p:cNvSpPr/>
            <p:nvPr/>
          </p:nvSpPr>
          <p:spPr>
            <a:xfrm>
              <a:off x="4268225" y="1558225"/>
              <a:ext cx="105100" cy="269375"/>
            </a:xfrm>
            <a:custGeom>
              <a:avLst/>
              <a:gdLst/>
              <a:ahLst/>
              <a:cxnLst/>
              <a:rect l="l" t="t" r="r" b="b"/>
              <a:pathLst>
                <a:path w="4204" h="10775" extrusionOk="0">
                  <a:moveTo>
                    <a:pt x="2068" y="0"/>
                  </a:moveTo>
                  <a:lnTo>
                    <a:pt x="334" y="1401"/>
                  </a:lnTo>
                  <a:cubicBezTo>
                    <a:pt x="334" y="1401"/>
                    <a:pt x="0" y="2069"/>
                    <a:pt x="200" y="3703"/>
                  </a:cubicBezTo>
                  <a:cubicBezTo>
                    <a:pt x="367" y="4971"/>
                    <a:pt x="1535" y="6472"/>
                    <a:pt x="1535" y="6472"/>
                  </a:cubicBezTo>
                  <a:lnTo>
                    <a:pt x="1501" y="8240"/>
                  </a:lnTo>
                  <a:lnTo>
                    <a:pt x="1501" y="10775"/>
                  </a:lnTo>
                  <a:cubicBezTo>
                    <a:pt x="1902" y="10641"/>
                    <a:pt x="2202" y="10341"/>
                    <a:pt x="2402" y="9974"/>
                  </a:cubicBezTo>
                  <a:cubicBezTo>
                    <a:pt x="2969" y="8673"/>
                    <a:pt x="3369" y="7339"/>
                    <a:pt x="3636" y="5938"/>
                  </a:cubicBezTo>
                  <a:cubicBezTo>
                    <a:pt x="4103" y="3803"/>
                    <a:pt x="4203" y="1835"/>
                    <a:pt x="3770" y="1035"/>
                  </a:cubicBezTo>
                  <a:cubicBezTo>
                    <a:pt x="3303" y="134"/>
                    <a:pt x="2068" y="0"/>
                    <a:pt x="2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327;p55">
              <a:extLst>
                <a:ext uri="{FF2B5EF4-FFF2-40B4-BE49-F238E27FC236}">
                  <a16:creationId xmlns:a16="http://schemas.microsoft.com/office/drawing/2014/main" id="{D93AE4E8-84F8-B24C-D008-209274B6E532}"/>
                </a:ext>
              </a:extLst>
            </p:cNvPr>
            <p:cNvSpPr/>
            <p:nvPr/>
          </p:nvSpPr>
          <p:spPr>
            <a:xfrm>
              <a:off x="4042225" y="1515650"/>
              <a:ext cx="239350" cy="236100"/>
            </a:xfrm>
            <a:custGeom>
              <a:avLst/>
              <a:gdLst/>
              <a:ahLst/>
              <a:cxnLst/>
              <a:rect l="l" t="t" r="r" b="b"/>
              <a:pathLst>
                <a:path w="9574" h="9444" extrusionOk="0">
                  <a:moveTo>
                    <a:pt x="4793" y="1"/>
                  </a:moveTo>
                  <a:cubicBezTo>
                    <a:pt x="4752" y="1"/>
                    <a:pt x="4711" y="1"/>
                    <a:pt x="4670" y="2"/>
                  </a:cubicBezTo>
                  <a:cubicBezTo>
                    <a:pt x="2069" y="69"/>
                    <a:pt x="0" y="2271"/>
                    <a:pt x="67" y="4872"/>
                  </a:cubicBezTo>
                  <a:cubicBezTo>
                    <a:pt x="133" y="7433"/>
                    <a:pt x="2266" y="9444"/>
                    <a:pt x="4813" y="9444"/>
                  </a:cubicBezTo>
                  <a:cubicBezTo>
                    <a:pt x="4854" y="9444"/>
                    <a:pt x="4896" y="9443"/>
                    <a:pt x="4937" y="9442"/>
                  </a:cubicBezTo>
                  <a:cubicBezTo>
                    <a:pt x="7539" y="9376"/>
                    <a:pt x="9574" y="7207"/>
                    <a:pt x="9507" y="4606"/>
                  </a:cubicBezTo>
                  <a:cubicBezTo>
                    <a:pt x="9442" y="2045"/>
                    <a:pt x="7340" y="1"/>
                    <a:pt x="4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328;p55">
              <a:extLst>
                <a:ext uri="{FF2B5EF4-FFF2-40B4-BE49-F238E27FC236}">
                  <a16:creationId xmlns:a16="http://schemas.microsoft.com/office/drawing/2014/main" id="{AD2507A8-9B59-5FC5-E12D-18F81C0E9B19}"/>
                </a:ext>
              </a:extLst>
            </p:cNvPr>
            <p:cNvSpPr/>
            <p:nvPr/>
          </p:nvSpPr>
          <p:spPr>
            <a:xfrm>
              <a:off x="4050575" y="1528700"/>
              <a:ext cx="348600" cy="479875"/>
            </a:xfrm>
            <a:custGeom>
              <a:avLst/>
              <a:gdLst/>
              <a:ahLst/>
              <a:cxnLst/>
              <a:rect l="l" t="t" r="r" b="b"/>
              <a:pathLst>
                <a:path w="13944" h="19195" extrusionOk="0">
                  <a:moveTo>
                    <a:pt x="4895" y="0"/>
                  </a:moveTo>
                  <a:cubicBezTo>
                    <a:pt x="2752" y="0"/>
                    <a:pt x="724" y="1031"/>
                    <a:pt x="434" y="3683"/>
                  </a:cubicBezTo>
                  <a:cubicBezTo>
                    <a:pt x="0" y="7586"/>
                    <a:pt x="234" y="9187"/>
                    <a:pt x="801" y="11155"/>
                  </a:cubicBezTo>
                  <a:cubicBezTo>
                    <a:pt x="1134" y="12389"/>
                    <a:pt x="1868" y="13257"/>
                    <a:pt x="3002" y="13424"/>
                  </a:cubicBezTo>
                  <a:cubicBezTo>
                    <a:pt x="3177" y="13432"/>
                    <a:pt x="3352" y="13436"/>
                    <a:pt x="3528" y="13436"/>
                  </a:cubicBezTo>
                  <a:cubicBezTo>
                    <a:pt x="4053" y="13436"/>
                    <a:pt x="4578" y="13399"/>
                    <a:pt x="5104" y="13323"/>
                  </a:cubicBezTo>
                  <a:lnTo>
                    <a:pt x="5104" y="14991"/>
                  </a:lnTo>
                  <a:cubicBezTo>
                    <a:pt x="4370" y="16259"/>
                    <a:pt x="4236" y="17793"/>
                    <a:pt x="4737" y="19194"/>
                  </a:cubicBezTo>
                  <a:cubicBezTo>
                    <a:pt x="6872" y="18494"/>
                    <a:pt x="9073" y="16659"/>
                    <a:pt x="10141" y="15292"/>
                  </a:cubicBezTo>
                  <a:lnTo>
                    <a:pt x="10207" y="9554"/>
                  </a:lnTo>
                  <a:cubicBezTo>
                    <a:pt x="10207" y="9554"/>
                    <a:pt x="10355" y="10165"/>
                    <a:pt x="11202" y="10165"/>
                  </a:cubicBezTo>
                  <a:cubicBezTo>
                    <a:pt x="11421" y="10165"/>
                    <a:pt x="11686" y="10124"/>
                    <a:pt x="12009" y="10021"/>
                  </a:cubicBezTo>
                  <a:cubicBezTo>
                    <a:pt x="12876" y="9754"/>
                    <a:pt x="13943" y="8086"/>
                    <a:pt x="13376" y="6919"/>
                  </a:cubicBezTo>
                  <a:cubicBezTo>
                    <a:pt x="13092" y="6349"/>
                    <a:pt x="12687" y="6163"/>
                    <a:pt x="12304" y="6163"/>
                  </a:cubicBezTo>
                  <a:cubicBezTo>
                    <a:pt x="11880" y="6163"/>
                    <a:pt x="11484" y="6392"/>
                    <a:pt x="11308" y="6585"/>
                  </a:cubicBezTo>
                  <a:cubicBezTo>
                    <a:pt x="11016" y="6907"/>
                    <a:pt x="10672" y="7383"/>
                    <a:pt x="10389" y="7383"/>
                  </a:cubicBezTo>
                  <a:cubicBezTo>
                    <a:pt x="10350" y="7383"/>
                    <a:pt x="10311" y="7373"/>
                    <a:pt x="10274" y="7353"/>
                  </a:cubicBezTo>
                  <a:cubicBezTo>
                    <a:pt x="9073" y="6052"/>
                    <a:pt x="8606" y="4284"/>
                    <a:pt x="9006" y="2582"/>
                  </a:cubicBezTo>
                  <a:cubicBezTo>
                    <a:pt x="8740" y="2015"/>
                    <a:pt x="9140" y="1348"/>
                    <a:pt x="8573" y="1015"/>
                  </a:cubicBezTo>
                  <a:cubicBezTo>
                    <a:pt x="7550" y="383"/>
                    <a:pt x="6201" y="0"/>
                    <a:pt x="4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329;p55">
              <a:extLst>
                <a:ext uri="{FF2B5EF4-FFF2-40B4-BE49-F238E27FC236}">
                  <a16:creationId xmlns:a16="http://schemas.microsoft.com/office/drawing/2014/main" id="{D7AEDFE7-99EF-13C3-2224-AF18A76C3025}"/>
                </a:ext>
              </a:extLst>
            </p:cNvPr>
            <p:cNvSpPr/>
            <p:nvPr/>
          </p:nvSpPr>
          <p:spPr>
            <a:xfrm>
              <a:off x="4178150" y="1805900"/>
              <a:ext cx="115950" cy="72575"/>
            </a:xfrm>
            <a:custGeom>
              <a:avLst/>
              <a:gdLst/>
              <a:ahLst/>
              <a:cxnLst/>
              <a:rect l="l" t="t" r="r" b="b"/>
              <a:pathLst>
                <a:path w="4638" h="2903" extrusionOk="0">
                  <a:moveTo>
                    <a:pt x="4637" y="1"/>
                  </a:moveTo>
                  <a:lnTo>
                    <a:pt x="4637" y="1"/>
                  </a:lnTo>
                  <a:cubicBezTo>
                    <a:pt x="4370" y="501"/>
                    <a:pt x="3937" y="935"/>
                    <a:pt x="3403" y="1235"/>
                  </a:cubicBezTo>
                  <a:cubicBezTo>
                    <a:pt x="2536" y="1702"/>
                    <a:pt x="1" y="2235"/>
                    <a:pt x="1" y="2235"/>
                  </a:cubicBezTo>
                  <a:lnTo>
                    <a:pt x="1" y="2903"/>
                  </a:lnTo>
                  <a:cubicBezTo>
                    <a:pt x="1" y="2903"/>
                    <a:pt x="3303" y="2269"/>
                    <a:pt x="3937" y="1435"/>
                  </a:cubicBezTo>
                  <a:cubicBezTo>
                    <a:pt x="4270" y="1001"/>
                    <a:pt x="4504" y="501"/>
                    <a:pt x="4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330;p55">
              <a:extLst>
                <a:ext uri="{FF2B5EF4-FFF2-40B4-BE49-F238E27FC236}">
                  <a16:creationId xmlns:a16="http://schemas.microsoft.com/office/drawing/2014/main" id="{8B22A26C-0CF9-C068-E53A-B71A8CD72573}"/>
                </a:ext>
              </a:extLst>
            </p:cNvPr>
            <p:cNvSpPr/>
            <p:nvPr/>
          </p:nvSpPr>
          <p:spPr>
            <a:xfrm>
              <a:off x="4191500" y="1684150"/>
              <a:ext cx="25875" cy="25125"/>
            </a:xfrm>
            <a:custGeom>
              <a:avLst/>
              <a:gdLst/>
              <a:ahLst/>
              <a:cxnLst/>
              <a:rect l="l" t="t" r="r" b="b"/>
              <a:pathLst>
                <a:path w="1035" h="1005" extrusionOk="0">
                  <a:moveTo>
                    <a:pt x="501" y="0"/>
                  </a:moveTo>
                  <a:cubicBezTo>
                    <a:pt x="234" y="0"/>
                    <a:pt x="0" y="234"/>
                    <a:pt x="0" y="534"/>
                  </a:cubicBezTo>
                  <a:cubicBezTo>
                    <a:pt x="32" y="784"/>
                    <a:pt x="238" y="1004"/>
                    <a:pt x="483" y="1004"/>
                  </a:cubicBezTo>
                  <a:cubicBezTo>
                    <a:pt x="500" y="1004"/>
                    <a:pt x="517" y="1003"/>
                    <a:pt x="534" y="1001"/>
                  </a:cubicBezTo>
                  <a:cubicBezTo>
                    <a:pt x="834" y="1001"/>
                    <a:pt x="1034" y="734"/>
                    <a:pt x="1034" y="467"/>
                  </a:cubicBezTo>
                  <a:cubicBezTo>
                    <a:pt x="1001" y="201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331;p55">
              <a:extLst>
                <a:ext uri="{FF2B5EF4-FFF2-40B4-BE49-F238E27FC236}">
                  <a16:creationId xmlns:a16="http://schemas.microsoft.com/office/drawing/2014/main" id="{2D54511B-D550-19E0-5F54-D5EC602AEF0A}"/>
                </a:ext>
              </a:extLst>
            </p:cNvPr>
            <p:cNvSpPr/>
            <p:nvPr/>
          </p:nvSpPr>
          <p:spPr>
            <a:xfrm>
              <a:off x="4204850" y="1640450"/>
              <a:ext cx="31700" cy="23700"/>
            </a:xfrm>
            <a:custGeom>
              <a:avLst/>
              <a:gdLst/>
              <a:ahLst/>
              <a:cxnLst/>
              <a:rect l="l" t="t" r="r" b="b"/>
              <a:pathLst>
                <a:path w="1268" h="948" extrusionOk="0">
                  <a:moveTo>
                    <a:pt x="530" y="0"/>
                  </a:moveTo>
                  <a:cubicBezTo>
                    <a:pt x="320" y="0"/>
                    <a:pt x="123" y="112"/>
                    <a:pt x="33" y="314"/>
                  </a:cubicBezTo>
                  <a:cubicBezTo>
                    <a:pt x="0" y="347"/>
                    <a:pt x="0" y="347"/>
                    <a:pt x="0" y="347"/>
                  </a:cubicBezTo>
                  <a:lnTo>
                    <a:pt x="1101" y="948"/>
                  </a:lnTo>
                  <a:cubicBezTo>
                    <a:pt x="1268" y="614"/>
                    <a:pt x="1134" y="247"/>
                    <a:pt x="834" y="81"/>
                  </a:cubicBezTo>
                  <a:cubicBezTo>
                    <a:pt x="736" y="26"/>
                    <a:pt x="631" y="0"/>
                    <a:pt x="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332;p55">
              <a:extLst>
                <a:ext uri="{FF2B5EF4-FFF2-40B4-BE49-F238E27FC236}">
                  <a16:creationId xmlns:a16="http://schemas.microsoft.com/office/drawing/2014/main" id="{1810A78F-024D-A2C3-CC61-8215D3F26211}"/>
                </a:ext>
              </a:extLst>
            </p:cNvPr>
            <p:cNvSpPr/>
            <p:nvPr/>
          </p:nvSpPr>
          <p:spPr>
            <a:xfrm>
              <a:off x="4151475" y="1775050"/>
              <a:ext cx="45875" cy="31300"/>
            </a:xfrm>
            <a:custGeom>
              <a:avLst/>
              <a:gdLst/>
              <a:ahLst/>
              <a:cxnLst/>
              <a:rect l="l" t="t" r="r" b="b"/>
              <a:pathLst>
                <a:path w="1835" h="1252" extrusionOk="0">
                  <a:moveTo>
                    <a:pt x="1668" y="0"/>
                  </a:moveTo>
                  <a:lnTo>
                    <a:pt x="0" y="634"/>
                  </a:lnTo>
                  <a:cubicBezTo>
                    <a:pt x="107" y="1006"/>
                    <a:pt x="446" y="1251"/>
                    <a:pt x="815" y="1251"/>
                  </a:cubicBezTo>
                  <a:cubicBezTo>
                    <a:pt x="910" y="1251"/>
                    <a:pt x="1006" y="1235"/>
                    <a:pt x="1101" y="1201"/>
                  </a:cubicBezTo>
                  <a:lnTo>
                    <a:pt x="1134" y="1201"/>
                  </a:lnTo>
                  <a:cubicBezTo>
                    <a:pt x="1601" y="1001"/>
                    <a:pt x="1835" y="467"/>
                    <a:pt x="1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333;p55">
              <a:extLst>
                <a:ext uri="{FF2B5EF4-FFF2-40B4-BE49-F238E27FC236}">
                  <a16:creationId xmlns:a16="http://schemas.microsoft.com/office/drawing/2014/main" id="{DC9B53CF-122F-196C-0D43-27E0A184B137}"/>
                </a:ext>
              </a:extLst>
            </p:cNvPr>
            <p:cNvSpPr/>
            <p:nvPr/>
          </p:nvSpPr>
          <p:spPr>
            <a:xfrm>
              <a:off x="4073075" y="1635375"/>
              <a:ext cx="30050" cy="25450"/>
            </a:xfrm>
            <a:custGeom>
              <a:avLst/>
              <a:gdLst/>
              <a:ahLst/>
              <a:cxnLst/>
              <a:rect l="l" t="t" r="r" b="b"/>
              <a:pathLst>
                <a:path w="1202" h="1018" extrusionOk="0">
                  <a:moveTo>
                    <a:pt x="706" y="0"/>
                  </a:moveTo>
                  <a:cubicBezTo>
                    <a:pt x="581" y="0"/>
                    <a:pt x="453" y="38"/>
                    <a:pt x="334" y="117"/>
                  </a:cubicBezTo>
                  <a:cubicBezTo>
                    <a:pt x="67" y="350"/>
                    <a:pt x="1" y="751"/>
                    <a:pt x="201" y="1017"/>
                  </a:cubicBezTo>
                  <a:lnTo>
                    <a:pt x="1202" y="250"/>
                  </a:lnTo>
                  <a:cubicBezTo>
                    <a:pt x="1080" y="89"/>
                    <a:pt x="898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334;p55">
              <a:extLst>
                <a:ext uri="{FF2B5EF4-FFF2-40B4-BE49-F238E27FC236}">
                  <a16:creationId xmlns:a16="http://schemas.microsoft.com/office/drawing/2014/main" id="{FB5E14AE-E73C-02AB-0E14-71834E7A36D1}"/>
                </a:ext>
              </a:extLst>
            </p:cNvPr>
            <p:cNvSpPr/>
            <p:nvPr/>
          </p:nvSpPr>
          <p:spPr>
            <a:xfrm>
              <a:off x="4085600" y="1681650"/>
              <a:ext cx="25875" cy="25125"/>
            </a:xfrm>
            <a:custGeom>
              <a:avLst/>
              <a:gdLst/>
              <a:ahLst/>
              <a:cxnLst/>
              <a:rect l="l" t="t" r="r" b="b"/>
              <a:pathLst>
                <a:path w="1035" h="1005" extrusionOk="0">
                  <a:moveTo>
                    <a:pt x="534" y="0"/>
                  </a:moveTo>
                  <a:cubicBezTo>
                    <a:pt x="234" y="0"/>
                    <a:pt x="0" y="234"/>
                    <a:pt x="33" y="534"/>
                  </a:cubicBezTo>
                  <a:cubicBezTo>
                    <a:pt x="33" y="784"/>
                    <a:pt x="238" y="1004"/>
                    <a:pt x="510" y="1004"/>
                  </a:cubicBezTo>
                  <a:cubicBezTo>
                    <a:pt x="529" y="1004"/>
                    <a:pt x="548" y="1003"/>
                    <a:pt x="567" y="1001"/>
                  </a:cubicBezTo>
                  <a:cubicBezTo>
                    <a:pt x="834" y="1001"/>
                    <a:pt x="1034" y="768"/>
                    <a:pt x="1034" y="467"/>
                  </a:cubicBezTo>
                  <a:cubicBezTo>
                    <a:pt x="1034" y="200"/>
                    <a:pt x="801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335;p55">
              <a:extLst>
                <a:ext uri="{FF2B5EF4-FFF2-40B4-BE49-F238E27FC236}">
                  <a16:creationId xmlns:a16="http://schemas.microsoft.com/office/drawing/2014/main" id="{A0257BAE-E8C8-19C4-99AD-7B811D8E183F}"/>
                </a:ext>
              </a:extLst>
            </p:cNvPr>
            <p:cNvSpPr/>
            <p:nvPr/>
          </p:nvSpPr>
          <p:spPr>
            <a:xfrm>
              <a:off x="4107275" y="1681650"/>
              <a:ext cx="43375" cy="76750"/>
            </a:xfrm>
            <a:custGeom>
              <a:avLst/>
              <a:gdLst/>
              <a:ahLst/>
              <a:cxnLst/>
              <a:rect l="l" t="t" r="r" b="b"/>
              <a:pathLst>
                <a:path w="1735" h="3070" extrusionOk="0">
                  <a:moveTo>
                    <a:pt x="1735" y="0"/>
                  </a:moveTo>
                  <a:lnTo>
                    <a:pt x="0" y="2535"/>
                  </a:lnTo>
                  <a:lnTo>
                    <a:pt x="1601" y="30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336;p55">
              <a:extLst>
                <a:ext uri="{FF2B5EF4-FFF2-40B4-BE49-F238E27FC236}">
                  <a16:creationId xmlns:a16="http://schemas.microsoft.com/office/drawing/2014/main" id="{A1BEF229-05EB-5BBA-D933-1F60998ABFC4}"/>
                </a:ext>
              </a:extLst>
            </p:cNvPr>
            <p:cNvSpPr/>
            <p:nvPr/>
          </p:nvSpPr>
          <p:spPr>
            <a:xfrm>
              <a:off x="4038900" y="1461100"/>
              <a:ext cx="295225" cy="150125"/>
            </a:xfrm>
            <a:custGeom>
              <a:avLst/>
              <a:gdLst/>
              <a:ahLst/>
              <a:cxnLst/>
              <a:rect l="l" t="t" r="r" b="b"/>
              <a:pathLst>
                <a:path w="11809" h="6005" extrusionOk="0">
                  <a:moveTo>
                    <a:pt x="2094" y="1"/>
                  </a:moveTo>
                  <a:cubicBezTo>
                    <a:pt x="2063" y="1"/>
                    <a:pt x="2032" y="6"/>
                    <a:pt x="2001" y="16"/>
                  </a:cubicBezTo>
                  <a:cubicBezTo>
                    <a:pt x="1635" y="83"/>
                    <a:pt x="1568" y="750"/>
                    <a:pt x="1534" y="1050"/>
                  </a:cubicBezTo>
                  <a:cubicBezTo>
                    <a:pt x="1468" y="1517"/>
                    <a:pt x="1468" y="1984"/>
                    <a:pt x="1601" y="2451"/>
                  </a:cubicBezTo>
                  <a:cubicBezTo>
                    <a:pt x="1234" y="2251"/>
                    <a:pt x="867" y="2051"/>
                    <a:pt x="534" y="1784"/>
                  </a:cubicBezTo>
                  <a:cubicBezTo>
                    <a:pt x="500" y="1751"/>
                    <a:pt x="434" y="1717"/>
                    <a:pt x="367" y="1717"/>
                  </a:cubicBezTo>
                  <a:cubicBezTo>
                    <a:pt x="300" y="1717"/>
                    <a:pt x="234" y="1784"/>
                    <a:pt x="200" y="1851"/>
                  </a:cubicBezTo>
                  <a:cubicBezTo>
                    <a:pt x="200" y="1884"/>
                    <a:pt x="200" y="1884"/>
                    <a:pt x="200" y="1884"/>
                  </a:cubicBezTo>
                  <a:cubicBezTo>
                    <a:pt x="67" y="2251"/>
                    <a:pt x="0" y="2651"/>
                    <a:pt x="67" y="3018"/>
                  </a:cubicBezTo>
                  <a:cubicBezTo>
                    <a:pt x="133" y="3519"/>
                    <a:pt x="367" y="3952"/>
                    <a:pt x="667" y="4319"/>
                  </a:cubicBezTo>
                  <a:cubicBezTo>
                    <a:pt x="1745" y="5610"/>
                    <a:pt x="3208" y="6004"/>
                    <a:pt x="4752" y="6004"/>
                  </a:cubicBezTo>
                  <a:cubicBezTo>
                    <a:pt x="6361" y="6004"/>
                    <a:pt x="8060" y="5576"/>
                    <a:pt x="9507" y="5286"/>
                  </a:cubicBezTo>
                  <a:cubicBezTo>
                    <a:pt x="10107" y="5186"/>
                    <a:pt x="10708" y="4953"/>
                    <a:pt x="11208" y="4586"/>
                  </a:cubicBezTo>
                  <a:cubicBezTo>
                    <a:pt x="11808" y="4119"/>
                    <a:pt x="11708" y="3452"/>
                    <a:pt x="11408" y="2818"/>
                  </a:cubicBezTo>
                  <a:cubicBezTo>
                    <a:pt x="10741" y="1450"/>
                    <a:pt x="8973" y="917"/>
                    <a:pt x="7539" y="917"/>
                  </a:cubicBezTo>
                  <a:cubicBezTo>
                    <a:pt x="7496" y="916"/>
                    <a:pt x="7454" y="915"/>
                    <a:pt x="7411" y="915"/>
                  </a:cubicBezTo>
                  <a:cubicBezTo>
                    <a:pt x="6589" y="915"/>
                    <a:pt x="5738" y="1063"/>
                    <a:pt x="4915" y="1063"/>
                  </a:cubicBezTo>
                  <a:cubicBezTo>
                    <a:pt x="4073" y="1063"/>
                    <a:pt x="3259" y="908"/>
                    <a:pt x="2535" y="283"/>
                  </a:cubicBezTo>
                  <a:cubicBezTo>
                    <a:pt x="2422" y="142"/>
                    <a:pt x="2262" y="1"/>
                    <a:pt x="2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337;p55">
              <a:extLst>
                <a:ext uri="{FF2B5EF4-FFF2-40B4-BE49-F238E27FC236}">
                  <a16:creationId xmlns:a16="http://schemas.microsoft.com/office/drawing/2014/main" id="{188EE561-1FFB-7340-E898-92D3945DA554}"/>
                </a:ext>
              </a:extLst>
            </p:cNvPr>
            <p:cNvSpPr/>
            <p:nvPr/>
          </p:nvSpPr>
          <p:spPr>
            <a:xfrm>
              <a:off x="4037225" y="1508200"/>
              <a:ext cx="239350" cy="103125"/>
            </a:xfrm>
            <a:custGeom>
              <a:avLst/>
              <a:gdLst/>
              <a:ahLst/>
              <a:cxnLst/>
              <a:rect l="l" t="t" r="r" b="b"/>
              <a:pathLst>
                <a:path w="9574" h="4125" extrusionOk="0">
                  <a:moveTo>
                    <a:pt x="301" y="0"/>
                  </a:moveTo>
                  <a:cubicBezTo>
                    <a:pt x="134" y="367"/>
                    <a:pt x="67" y="767"/>
                    <a:pt x="134" y="1168"/>
                  </a:cubicBezTo>
                  <a:cubicBezTo>
                    <a:pt x="234" y="1668"/>
                    <a:pt x="434" y="2102"/>
                    <a:pt x="768" y="2468"/>
                  </a:cubicBezTo>
                  <a:cubicBezTo>
                    <a:pt x="1824" y="3736"/>
                    <a:pt x="3267" y="4125"/>
                    <a:pt x="4798" y="4125"/>
                  </a:cubicBezTo>
                  <a:cubicBezTo>
                    <a:pt x="6411" y="4125"/>
                    <a:pt x="8119" y="3693"/>
                    <a:pt x="9574" y="3402"/>
                  </a:cubicBezTo>
                  <a:cubicBezTo>
                    <a:pt x="9016" y="3096"/>
                    <a:pt x="8366" y="2952"/>
                    <a:pt x="7739" y="2952"/>
                  </a:cubicBezTo>
                  <a:cubicBezTo>
                    <a:pt x="7615" y="2952"/>
                    <a:pt x="7493" y="2958"/>
                    <a:pt x="7372" y="2969"/>
                  </a:cubicBezTo>
                  <a:cubicBezTo>
                    <a:pt x="6632" y="3047"/>
                    <a:pt x="5540" y="3238"/>
                    <a:pt x="4401" y="3238"/>
                  </a:cubicBezTo>
                  <a:cubicBezTo>
                    <a:pt x="3588" y="3238"/>
                    <a:pt x="2752" y="3141"/>
                    <a:pt x="2002" y="2835"/>
                  </a:cubicBezTo>
                  <a:cubicBezTo>
                    <a:pt x="167" y="2102"/>
                    <a:pt x="0" y="801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338;p55">
              <a:extLst>
                <a:ext uri="{FF2B5EF4-FFF2-40B4-BE49-F238E27FC236}">
                  <a16:creationId xmlns:a16="http://schemas.microsoft.com/office/drawing/2014/main" id="{44E8EDEA-8E1D-F400-CCEC-6532B97790B7}"/>
                </a:ext>
              </a:extLst>
            </p:cNvPr>
            <p:cNvSpPr/>
            <p:nvPr/>
          </p:nvSpPr>
          <p:spPr>
            <a:xfrm>
              <a:off x="3958000" y="1915150"/>
              <a:ext cx="577925" cy="505625"/>
            </a:xfrm>
            <a:custGeom>
              <a:avLst/>
              <a:gdLst/>
              <a:ahLst/>
              <a:cxnLst/>
              <a:rect l="l" t="t" r="r" b="b"/>
              <a:pathLst>
                <a:path w="23117" h="20225" extrusionOk="0">
                  <a:moveTo>
                    <a:pt x="18280" y="0"/>
                  </a:moveTo>
                  <a:cubicBezTo>
                    <a:pt x="17613" y="434"/>
                    <a:pt x="16045" y="3336"/>
                    <a:pt x="16746" y="8106"/>
                  </a:cubicBezTo>
                  <a:lnTo>
                    <a:pt x="17379" y="14077"/>
                  </a:lnTo>
                  <a:cubicBezTo>
                    <a:pt x="17379" y="14077"/>
                    <a:pt x="15678" y="13977"/>
                    <a:pt x="13677" y="13910"/>
                  </a:cubicBezTo>
                  <a:cubicBezTo>
                    <a:pt x="13652" y="13909"/>
                    <a:pt x="13627" y="13908"/>
                    <a:pt x="13601" y="13908"/>
                  </a:cubicBezTo>
                  <a:cubicBezTo>
                    <a:pt x="12563" y="13908"/>
                    <a:pt x="10486" y="15147"/>
                    <a:pt x="9388" y="15147"/>
                  </a:cubicBezTo>
                  <a:cubicBezTo>
                    <a:pt x="9360" y="15147"/>
                    <a:pt x="9333" y="15146"/>
                    <a:pt x="9307" y="15145"/>
                  </a:cubicBezTo>
                  <a:cubicBezTo>
                    <a:pt x="8206" y="15078"/>
                    <a:pt x="7139" y="14878"/>
                    <a:pt x="6071" y="14744"/>
                  </a:cubicBezTo>
                  <a:cubicBezTo>
                    <a:pt x="5338" y="14627"/>
                    <a:pt x="4604" y="14569"/>
                    <a:pt x="3870" y="14569"/>
                  </a:cubicBezTo>
                  <a:cubicBezTo>
                    <a:pt x="3136" y="14569"/>
                    <a:pt x="2402" y="14627"/>
                    <a:pt x="1668" y="14744"/>
                  </a:cubicBezTo>
                  <a:cubicBezTo>
                    <a:pt x="1335" y="14778"/>
                    <a:pt x="1001" y="14878"/>
                    <a:pt x="701" y="15011"/>
                  </a:cubicBezTo>
                  <a:cubicBezTo>
                    <a:pt x="401" y="15145"/>
                    <a:pt x="201" y="15445"/>
                    <a:pt x="134" y="15778"/>
                  </a:cubicBezTo>
                  <a:cubicBezTo>
                    <a:pt x="0" y="16979"/>
                    <a:pt x="3003" y="17613"/>
                    <a:pt x="3803" y="17813"/>
                  </a:cubicBezTo>
                  <a:cubicBezTo>
                    <a:pt x="4871" y="18113"/>
                    <a:pt x="6939" y="18647"/>
                    <a:pt x="8306" y="18914"/>
                  </a:cubicBezTo>
                  <a:cubicBezTo>
                    <a:pt x="11560" y="19540"/>
                    <a:pt x="17161" y="20224"/>
                    <a:pt x="19468" y="20224"/>
                  </a:cubicBezTo>
                  <a:cubicBezTo>
                    <a:pt x="19621" y="20224"/>
                    <a:pt x="19759" y="20221"/>
                    <a:pt x="19881" y="20215"/>
                  </a:cubicBezTo>
                  <a:cubicBezTo>
                    <a:pt x="22250" y="20081"/>
                    <a:pt x="23050" y="19714"/>
                    <a:pt x="23084" y="17846"/>
                  </a:cubicBezTo>
                  <a:cubicBezTo>
                    <a:pt x="23117" y="15211"/>
                    <a:pt x="23117" y="12876"/>
                    <a:pt x="22950" y="10641"/>
                  </a:cubicBezTo>
                  <a:cubicBezTo>
                    <a:pt x="22717" y="7806"/>
                    <a:pt x="22717" y="5971"/>
                    <a:pt x="22316" y="4470"/>
                  </a:cubicBezTo>
                  <a:cubicBezTo>
                    <a:pt x="21249" y="367"/>
                    <a:pt x="20115" y="301"/>
                    <a:pt x="18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339;p55">
              <a:extLst>
                <a:ext uri="{FF2B5EF4-FFF2-40B4-BE49-F238E27FC236}">
                  <a16:creationId xmlns:a16="http://schemas.microsoft.com/office/drawing/2014/main" id="{8396381F-4A63-F899-4D4C-344F745C28E6}"/>
                </a:ext>
              </a:extLst>
            </p:cNvPr>
            <p:cNvSpPr/>
            <p:nvPr/>
          </p:nvSpPr>
          <p:spPr>
            <a:xfrm>
              <a:off x="4356625" y="1913300"/>
              <a:ext cx="192650" cy="350075"/>
            </a:xfrm>
            <a:custGeom>
              <a:avLst/>
              <a:gdLst/>
              <a:ahLst/>
              <a:cxnLst/>
              <a:rect l="l" t="t" r="r" b="b"/>
              <a:pathLst>
                <a:path w="7706" h="14003" extrusionOk="0">
                  <a:moveTo>
                    <a:pt x="2172" y="1"/>
                  </a:moveTo>
                  <a:cubicBezTo>
                    <a:pt x="2062" y="1"/>
                    <a:pt x="1950" y="3"/>
                    <a:pt x="1835" y="8"/>
                  </a:cubicBezTo>
                  <a:cubicBezTo>
                    <a:pt x="0" y="2643"/>
                    <a:pt x="500" y="7380"/>
                    <a:pt x="500" y="7380"/>
                  </a:cubicBezTo>
                  <a:lnTo>
                    <a:pt x="1168" y="13351"/>
                  </a:lnTo>
                  <a:cubicBezTo>
                    <a:pt x="2157" y="13840"/>
                    <a:pt x="3214" y="14003"/>
                    <a:pt x="4182" y="14003"/>
                  </a:cubicBezTo>
                  <a:cubicBezTo>
                    <a:pt x="6119" y="14003"/>
                    <a:pt x="7706" y="13351"/>
                    <a:pt x="7706" y="13351"/>
                  </a:cubicBezTo>
                  <a:cubicBezTo>
                    <a:pt x="7706" y="13351"/>
                    <a:pt x="7639" y="11249"/>
                    <a:pt x="7005" y="6746"/>
                  </a:cubicBezTo>
                  <a:cubicBezTo>
                    <a:pt x="6571" y="3544"/>
                    <a:pt x="6004" y="2576"/>
                    <a:pt x="5304" y="1442"/>
                  </a:cubicBezTo>
                  <a:cubicBezTo>
                    <a:pt x="4653" y="418"/>
                    <a:pt x="3626" y="1"/>
                    <a:pt x="2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340;p55">
              <a:extLst>
                <a:ext uri="{FF2B5EF4-FFF2-40B4-BE49-F238E27FC236}">
                  <a16:creationId xmlns:a16="http://schemas.microsoft.com/office/drawing/2014/main" id="{94B7C125-F234-7235-C1C9-6E30EC268974}"/>
                </a:ext>
              </a:extLst>
            </p:cNvPr>
            <p:cNvSpPr/>
            <p:nvPr/>
          </p:nvSpPr>
          <p:spPr>
            <a:xfrm>
              <a:off x="4356625" y="1913300"/>
              <a:ext cx="192650" cy="350075"/>
            </a:xfrm>
            <a:custGeom>
              <a:avLst/>
              <a:gdLst/>
              <a:ahLst/>
              <a:cxnLst/>
              <a:rect l="l" t="t" r="r" b="b"/>
              <a:pathLst>
                <a:path w="7706" h="14003" extrusionOk="0">
                  <a:moveTo>
                    <a:pt x="2172" y="1"/>
                  </a:moveTo>
                  <a:cubicBezTo>
                    <a:pt x="2062" y="1"/>
                    <a:pt x="1950" y="3"/>
                    <a:pt x="1835" y="8"/>
                  </a:cubicBezTo>
                  <a:cubicBezTo>
                    <a:pt x="0" y="2643"/>
                    <a:pt x="500" y="7380"/>
                    <a:pt x="500" y="7380"/>
                  </a:cubicBezTo>
                  <a:lnTo>
                    <a:pt x="1168" y="13351"/>
                  </a:lnTo>
                  <a:cubicBezTo>
                    <a:pt x="2157" y="13840"/>
                    <a:pt x="3214" y="14003"/>
                    <a:pt x="4182" y="14003"/>
                  </a:cubicBezTo>
                  <a:cubicBezTo>
                    <a:pt x="6119" y="14003"/>
                    <a:pt x="7706" y="13351"/>
                    <a:pt x="7706" y="13351"/>
                  </a:cubicBezTo>
                  <a:cubicBezTo>
                    <a:pt x="7706" y="13351"/>
                    <a:pt x="7639" y="11249"/>
                    <a:pt x="7005" y="6746"/>
                  </a:cubicBezTo>
                  <a:cubicBezTo>
                    <a:pt x="6571" y="3544"/>
                    <a:pt x="6004" y="2576"/>
                    <a:pt x="5304" y="1442"/>
                  </a:cubicBezTo>
                  <a:cubicBezTo>
                    <a:pt x="4653" y="418"/>
                    <a:pt x="3626" y="1"/>
                    <a:pt x="2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341;p55">
              <a:extLst>
                <a:ext uri="{FF2B5EF4-FFF2-40B4-BE49-F238E27FC236}">
                  <a16:creationId xmlns:a16="http://schemas.microsoft.com/office/drawing/2014/main" id="{FCD98079-C1BC-A721-DB6E-286304F6CB99}"/>
                </a:ext>
              </a:extLst>
            </p:cNvPr>
            <p:cNvSpPr/>
            <p:nvPr/>
          </p:nvSpPr>
          <p:spPr>
            <a:xfrm>
              <a:off x="3958000" y="2262850"/>
              <a:ext cx="507875" cy="112650"/>
            </a:xfrm>
            <a:custGeom>
              <a:avLst/>
              <a:gdLst/>
              <a:ahLst/>
              <a:cxnLst/>
              <a:rect l="l" t="t" r="r" b="b"/>
              <a:pathLst>
                <a:path w="20315" h="4506" extrusionOk="0">
                  <a:moveTo>
                    <a:pt x="13600" y="0"/>
                  </a:moveTo>
                  <a:cubicBezTo>
                    <a:pt x="12543" y="0"/>
                    <a:pt x="10470" y="1242"/>
                    <a:pt x="9418" y="1242"/>
                  </a:cubicBezTo>
                  <a:cubicBezTo>
                    <a:pt x="9380" y="1242"/>
                    <a:pt x="9343" y="1240"/>
                    <a:pt x="9307" y="1237"/>
                  </a:cubicBezTo>
                  <a:cubicBezTo>
                    <a:pt x="8273" y="1170"/>
                    <a:pt x="7139" y="970"/>
                    <a:pt x="6071" y="836"/>
                  </a:cubicBezTo>
                  <a:cubicBezTo>
                    <a:pt x="5338" y="719"/>
                    <a:pt x="4604" y="661"/>
                    <a:pt x="3870" y="661"/>
                  </a:cubicBezTo>
                  <a:cubicBezTo>
                    <a:pt x="3136" y="661"/>
                    <a:pt x="2402" y="719"/>
                    <a:pt x="1668" y="836"/>
                  </a:cubicBezTo>
                  <a:cubicBezTo>
                    <a:pt x="1335" y="870"/>
                    <a:pt x="1001" y="936"/>
                    <a:pt x="701" y="1103"/>
                  </a:cubicBezTo>
                  <a:cubicBezTo>
                    <a:pt x="401" y="1237"/>
                    <a:pt x="201" y="1537"/>
                    <a:pt x="134" y="1870"/>
                  </a:cubicBezTo>
                  <a:cubicBezTo>
                    <a:pt x="0" y="3071"/>
                    <a:pt x="3003" y="3705"/>
                    <a:pt x="3803" y="3905"/>
                  </a:cubicBezTo>
                  <a:cubicBezTo>
                    <a:pt x="4370" y="4072"/>
                    <a:pt x="5204" y="4305"/>
                    <a:pt x="6071" y="4506"/>
                  </a:cubicBezTo>
                  <a:cubicBezTo>
                    <a:pt x="9135" y="3441"/>
                    <a:pt x="15692" y="693"/>
                    <a:pt x="17239" y="693"/>
                  </a:cubicBezTo>
                  <a:cubicBezTo>
                    <a:pt x="17291" y="693"/>
                    <a:pt x="17339" y="696"/>
                    <a:pt x="17379" y="703"/>
                  </a:cubicBezTo>
                  <a:cubicBezTo>
                    <a:pt x="18747" y="970"/>
                    <a:pt x="19915" y="1704"/>
                    <a:pt x="20315" y="2571"/>
                  </a:cubicBezTo>
                  <a:cubicBezTo>
                    <a:pt x="20315" y="2571"/>
                    <a:pt x="20181" y="903"/>
                    <a:pt x="17346" y="169"/>
                  </a:cubicBezTo>
                  <a:cubicBezTo>
                    <a:pt x="17346" y="169"/>
                    <a:pt x="15678" y="69"/>
                    <a:pt x="13677" y="2"/>
                  </a:cubicBezTo>
                  <a:cubicBezTo>
                    <a:pt x="13652" y="1"/>
                    <a:pt x="13626" y="0"/>
                    <a:pt x="13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342;p55">
              <a:extLst>
                <a:ext uri="{FF2B5EF4-FFF2-40B4-BE49-F238E27FC236}">
                  <a16:creationId xmlns:a16="http://schemas.microsoft.com/office/drawing/2014/main" id="{23745287-3E14-BC70-7236-6A0A758E0DB3}"/>
                </a:ext>
              </a:extLst>
            </p:cNvPr>
            <p:cNvSpPr/>
            <p:nvPr/>
          </p:nvSpPr>
          <p:spPr>
            <a:xfrm>
              <a:off x="3917975" y="2216200"/>
              <a:ext cx="473700" cy="159300"/>
            </a:xfrm>
            <a:custGeom>
              <a:avLst/>
              <a:gdLst/>
              <a:ahLst/>
              <a:cxnLst/>
              <a:rect l="l" t="t" r="r" b="b"/>
              <a:pathLst>
                <a:path w="18948" h="6372" extrusionOk="0">
                  <a:moveTo>
                    <a:pt x="3069" y="0"/>
                  </a:moveTo>
                  <a:cubicBezTo>
                    <a:pt x="1868" y="167"/>
                    <a:pt x="0" y="2068"/>
                    <a:pt x="434" y="3736"/>
                  </a:cubicBezTo>
                  <a:cubicBezTo>
                    <a:pt x="868" y="5404"/>
                    <a:pt x="1034" y="6038"/>
                    <a:pt x="2302" y="6372"/>
                  </a:cubicBezTo>
                  <a:cubicBezTo>
                    <a:pt x="6338" y="6205"/>
                    <a:pt x="15111" y="2636"/>
                    <a:pt x="17713" y="2169"/>
                  </a:cubicBezTo>
                  <a:cubicBezTo>
                    <a:pt x="18447" y="2068"/>
                    <a:pt x="18947" y="2035"/>
                    <a:pt x="18947" y="2035"/>
                  </a:cubicBezTo>
                  <a:lnTo>
                    <a:pt x="18914" y="1635"/>
                  </a:lnTo>
                  <a:cubicBezTo>
                    <a:pt x="18914" y="1635"/>
                    <a:pt x="15044" y="0"/>
                    <a:pt x="3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343;p55">
              <a:extLst>
                <a:ext uri="{FF2B5EF4-FFF2-40B4-BE49-F238E27FC236}">
                  <a16:creationId xmlns:a16="http://schemas.microsoft.com/office/drawing/2014/main" id="{F064CEC6-B0B0-AC1D-EF15-63DF560142E8}"/>
                </a:ext>
              </a:extLst>
            </p:cNvPr>
            <p:cNvSpPr/>
            <p:nvPr/>
          </p:nvSpPr>
          <p:spPr>
            <a:xfrm>
              <a:off x="4379125" y="2252900"/>
              <a:ext cx="13375" cy="15025"/>
            </a:xfrm>
            <a:custGeom>
              <a:avLst/>
              <a:gdLst/>
              <a:ahLst/>
              <a:cxnLst/>
              <a:rect l="l" t="t" r="r" b="b"/>
              <a:pathLst>
                <a:path w="535" h="601" extrusionOk="0">
                  <a:moveTo>
                    <a:pt x="34" y="0"/>
                  </a:moveTo>
                  <a:lnTo>
                    <a:pt x="1" y="600"/>
                  </a:lnTo>
                  <a:lnTo>
                    <a:pt x="534" y="567"/>
                  </a:lnTo>
                  <a:lnTo>
                    <a:pt x="468" y="1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344;p55">
              <a:extLst>
                <a:ext uri="{FF2B5EF4-FFF2-40B4-BE49-F238E27FC236}">
                  <a16:creationId xmlns:a16="http://schemas.microsoft.com/office/drawing/2014/main" id="{B8867D80-FB08-2031-3C44-72A20E72F90C}"/>
                </a:ext>
              </a:extLst>
            </p:cNvPr>
            <p:cNvSpPr/>
            <p:nvPr/>
          </p:nvSpPr>
          <p:spPr>
            <a:xfrm>
              <a:off x="3932150" y="2217025"/>
              <a:ext cx="57550" cy="47575"/>
            </a:xfrm>
            <a:custGeom>
              <a:avLst/>
              <a:gdLst/>
              <a:ahLst/>
              <a:cxnLst/>
              <a:rect l="l" t="t" r="r" b="b"/>
              <a:pathLst>
                <a:path w="2302" h="1903" extrusionOk="0">
                  <a:moveTo>
                    <a:pt x="2302" y="1"/>
                  </a:moveTo>
                  <a:lnTo>
                    <a:pt x="2302" y="1"/>
                  </a:lnTo>
                  <a:cubicBezTo>
                    <a:pt x="1902" y="34"/>
                    <a:pt x="1535" y="34"/>
                    <a:pt x="1168" y="34"/>
                  </a:cubicBezTo>
                  <a:cubicBezTo>
                    <a:pt x="567" y="501"/>
                    <a:pt x="167" y="1168"/>
                    <a:pt x="0" y="1902"/>
                  </a:cubicBezTo>
                  <a:cubicBezTo>
                    <a:pt x="0" y="1902"/>
                    <a:pt x="901" y="334"/>
                    <a:pt x="2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345;p55">
              <a:extLst>
                <a:ext uri="{FF2B5EF4-FFF2-40B4-BE49-F238E27FC236}">
                  <a16:creationId xmlns:a16="http://schemas.microsoft.com/office/drawing/2014/main" id="{79BFB457-7F36-DC82-A80D-106A3A31627E}"/>
                </a:ext>
              </a:extLst>
            </p:cNvPr>
            <p:cNvSpPr/>
            <p:nvPr/>
          </p:nvSpPr>
          <p:spPr>
            <a:xfrm>
              <a:off x="3256675" y="871075"/>
              <a:ext cx="397800" cy="390300"/>
            </a:xfrm>
            <a:custGeom>
              <a:avLst/>
              <a:gdLst/>
              <a:ahLst/>
              <a:cxnLst/>
              <a:rect l="l" t="t" r="r" b="b"/>
              <a:pathLst>
                <a:path w="15912" h="15612" extrusionOk="0">
                  <a:moveTo>
                    <a:pt x="3302" y="0"/>
                  </a:moveTo>
                  <a:cubicBezTo>
                    <a:pt x="2735" y="5304"/>
                    <a:pt x="1601" y="10508"/>
                    <a:pt x="0" y="15611"/>
                  </a:cubicBezTo>
                  <a:lnTo>
                    <a:pt x="14477" y="15611"/>
                  </a:lnTo>
                  <a:cubicBezTo>
                    <a:pt x="15411" y="10708"/>
                    <a:pt x="15911" y="5671"/>
                    <a:pt x="14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346;p55">
              <a:extLst>
                <a:ext uri="{FF2B5EF4-FFF2-40B4-BE49-F238E27FC236}">
                  <a16:creationId xmlns:a16="http://schemas.microsoft.com/office/drawing/2014/main" id="{5ABC81A3-A230-571D-EE3E-B098AFBE22FD}"/>
                </a:ext>
              </a:extLst>
            </p:cNvPr>
            <p:cNvSpPr/>
            <p:nvPr/>
          </p:nvSpPr>
          <p:spPr>
            <a:xfrm>
              <a:off x="3595250" y="1016175"/>
              <a:ext cx="235675" cy="389250"/>
            </a:xfrm>
            <a:custGeom>
              <a:avLst/>
              <a:gdLst/>
              <a:ahLst/>
              <a:cxnLst/>
              <a:rect l="l" t="t" r="r" b="b"/>
              <a:pathLst>
                <a:path w="9427" h="15570" extrusionOk="0">
                  <a:moveTo>
                    <a:pt x="0" y="0"/>
                  </a:moveTo>
                  <a:lnTo>
                    <a:pt x="1701" y="9040"/>
                  </a:lnTo>
                  <a:cubicBezTo>
                    <a:pt x="1701" y="9040"/>
                    <a:pt x="4470" y="13410"/>
                    <a:pt x="4837" y="13944"/>
                  </a:cubicBezTo>
                  <a:cubicBezTo>
                    <a:pt x="5270" y="14611"/>
                    <a:pt x="5871" y="15345"/>
                    <a:pt x="6772" y="15511"/>
                  </a:cubicBezTo>
                  <a:cubicBezTo>
                    <a:pt x="6961" y="15551"/>
                    <a:pt x="7135" y="15569"/>
                    <a:pt x="7294" y="15569"/>
                  </a:cubicBezTo>
                  <a:cubicBezTo>
                    <a:pt x="9426" y="15569"/>
                    <a:pt x="8906" y="12276"/>
                    <a:pt x="8906" y="12276"/>
                  </a:cubicBezTo>
                  <a:cubicBezTo>
                    <a:pt x="8906" y="12276"/>
                    <a:pt x="5437" y="4704"/>
                    <a:pt x="4103" y="2802"/>
                  </a:cubicBezTo>
                  <a:cubicBezTo>
                    <a:pt x="2802" y="934"/>
                    <a:pt x="2168" y="6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347;p55">
              <a:extLst>
                <a:ext uri="{FF2B5EF4-FFF2-40B4-BE49-F238E27FC236}">
                  <a16:creationId xmlns:a16="http://schemas.microsoft.com/office/drawing/2014/main" id="{4D819438-4AE3-5251-E37A-2ECE690BE987}"/>
                </a:ext>
              </a:extLst>
            </p:cNvPr>
            <p:cNvSpPr/>
            <p:nvPr/>
          </p:nvSpPr>
          <p:spPr>
            <a:xfrm>
              <a:off x="3451800" y="1014525"/>
              <a:ext cx="307750" cy="1080775"/>
            </a:xfrm>
            <a:custGeom>
              <a:avLst/>
              <a:gdLst/>
              <a:ahLst/>
              <a:cxnLst/>
              <a:rect l="l" t="t" r="r" b="b"/>
              <a:pathLst>
                <a:path w="12310" h="43231" extrusionOk="0">
                  <a:moveTo>
                    <a:pt x="5031" y="0"/>
                  </a:moveTo>
                  <a:cubicBezTo>
                    <a:pt x="4742" y="0"/>
                    <a:pt x="4423" y="42"/>
                    <a:pt x="4070" y="133"/>
                  </a:cubicBezTo>
                  <a:lnTo>
                    <a:pt x="1" y="42497"/>
                  </a:lnTo>
                  <a:cubicBezTo>
                    <a:pt x="415" y="42490"/>
                    <a:pt x="830" y="42487"/>
                    <a:pt x="1244" y="42487"/>
                  </a:cubicBezTo>
                  <a:cubicBezTo>
                    <a:pt x="4933" y="42487"/>
                    <a:pt x="8621" y="42751"/>
                    <a:pt x="12309" y="43231"/>
                  </a:cubicBezTo>
                  <a:cubicBezTo>
                    <a:pt x="12309" y="43231"/>
                    <a:pt x="12076" y="37860"/>
                    <a:pt x="11609" y="30955"/>
                  </a:cubicBezTo>
                  <a:cubicBezTo>
                    <a:pt x="11309" y="26352"/>
                    <a:pt x="9641" y="20514"/>
                    <a:pt x="9574" y="15677"/>
                  </a:cubicBezTo>
                  <a:cubicBezTo>
                    <a:pt x="9474" y="8139"/>
                    <a:pt x="8840" y="4036"/>
                    <a:pt x="7739" y="2034"/>
                  </a:cubicBezTo>
                  <a:cubicBezTo>
                    <a:pt x="7158" y="983"/>
                    <a:pt x="6440" y="0"/>
                    <a:pt x="50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348;p55">
              <a:extLst>
                <a:ext uri="{FF2B5EF4-FFF2-40B4-BE49-F238E27FC236}">
                  <a16:creationId xmlns:a16="http://schemas.microsoft.com/office/drawing/2014/main" id="{0D92167E-8ADE-148E-5D4D-E7481CCCD466}"/>
                </a:ext>
              </a:extLst>
            </p:cNvPr>
            <p:cNvSpPr/>
            <p:nvPr/>
          </p:nvSpPr>
          <p:spPr>
            <a:xfrm>
              <a:off x="3224150" y="2770750"/>
              <a:ext cx="141775" cy="349125"/>
            </a:xfrm>
            <a:custGeom>
              <a:avLst/>
              <a:gdLst/>
              <a:ahLst/>
              <a:cxnLst/>
              <a:rect l="l" t="t" r="r" b="b"/>
              <a:pathLst>
                <a:path w="5671" h="13965" extrusionOk="0">
                  <a:moveTo>
                    <a:pt x="1234" y="1"/>
                  </a:moveTo>
                  <a:cubicBezTo>
                    <a:pt x="567" y="34"/>
                    <a:pt x="1101" y="2569"/>
                    <a:pt x="967" y="4204"/>
                  </a:cubicBezTo>
                  <a:cubicBezTo>
                    <a:pt x="834" y="5972"/>
                    <a:pt x="300" y="7273"/>
                    <a:pt x="200" y="8740"/>
                  </a:cubicBezTo>
                  <a:cubicBezTo>
                    <a:pt x="0" y="9975"/>
                    <a:pt x="234" y="11276"/>
                    <a:pt x="867" y="12410"/>
                  </a:cubicBezTo>
                  <a:cubicBezTo>
                    <a:pt x="1206" y="13111"/>
                    <a:pt x="2388" y="13965"/>
                    <a:pt x="3374" y="13965"/>
                  </a:cubicBezTo>
                  <a:cubicBezTo>
                    <a:pt x="3843" y="13965"/>
                    <a:pt x="4268" y="13772"/>
                    <a:pt x="4537" y="13277"/>
                  </a:cubicBezTo>
                  <a:cubicBezTo>
                    <a:pt x="5304" y="11743"/>
                    <a:pt x="5571" y="10041"/>
                    <a:pt x="5337" y="8374"/>
                  </a:cubicBezTo>
                  <a:cubicBezTo>
                    <a:pt x="5170" y="6706"/>
                    <a:pt x="5037" y="5438"/>
                    <a:pt x="4970" y="4171"/>
                  </a:cubicBezTo>
                  <a:cubicBezTo>
                    <a:pt x="4904" y="3036"/>
                    <a:pt x="5671" y="334"/>
                    <a:pt x="4837" y="201"/>
                  </a:cubicBezTo>
                  <a:lnTo>
                    <a:pt x="4804" y="635"/>
                  </a:lnTo>
                  <a:cubicBezTo>
                    <a:pt x="4635" y="991"/>
                    <a:pt x="3646" y="1304"/>
                    <a:pt x="2746" y="1304"/>
                  </a:cubicBezTo>
                  <a:cubicBezTo>
                    <a:pt x="2043" y="1304"/>
                    <a:pt x="1395" y="1113"/>
                    <a:pt x="1234" y="601"/>
                  </a:cubicBezTo>
                  <a:lnTo>
                    <a:pt x="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349;p55">
              <a:extLst>
                <a:ext uri="{FF2B5EF4-FFF2-40B4-BE49-F238E27FC236}">
                  <a16:creationId xmlns:a16="http://schemas.microsoft.com/office/drawing/2014/main" id="{35E919D3-04D9-5E1F-B118-3F3792A678A0}"/>
                </a:ext>
              </a:extLst>
            </p:cNvPr>
            <p:cNvSpPr/>
            <p:nvPr/>
          </p:nvSpPr>
          <p:spPr>
            <a:xfrm>
              <a:off x="3611075" y="2784100"/>
              <a:ext cx="60900" cy="108425"/>
            </a:xfrm>
            <a:custGeom>
              <a:avLst/>
              <a:gdLst/>
              <a:ahLst/>
              <a:cxnLst/>
              <a:rect l="l" t="t" r="r" b="b"/>
              <a:pathLst>
                <a:path w="2436" h="4337" extrusionOk="0">
                  <a:moveTo>
                    <a:pt x="201" y="1"/>
                  </a:moveTo>
                  <a:cubicBezTo>
                    <a:pt x="1" y="834"/>
                    <a:pt x="301" y="3069"/>
                    <a:pt x="301" y="3069"/>
                  </a:cubicBezTo>
                  <a:cubicBezTo>
                    <a:pt x="701" y="3670"/>
                    <a:pt x="1268" y="4137"/>
                    <a:pt x="1969" y="4337"/>
                  </a:cubicBezTo>
                  <a:lnTo>
                    <a:pt x="2436" y="11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350;p55">
              <a:extLst>
                <a:ext uri="{FF2B5EF4-FFF2-40B4-BE49-F238E27FC236}">
                  <a16:creationId xmlns:a16="http://schemas.microsoft.com/office/drawing/2014/main" id="{98EA8FF5-0AC5-1689-5737-E10D1265D6E5}"/>
                </a:ext>
              </a:extLst>
            </p:cNvPr>
            <p:cNvSpPr/>
            <p:nvPr/>
          </p:nvSpPr>
          <p:spPr>
            <a:xfrm>
              <a:off x="3660275" y="2804125"/>
              <a:ext cx="83425" cy="87575"/>
            </a:xfrm>
            <a:custGeom>
              <a:avLst/>
              <a:gdLst/>
              <a:ahLst/>
              <a:cxnLst/>
              <a:rect l="l" t="t" r="r" b="b"/>
              <a:pathLst>
                <a:path w="3337" h="3503" extrusionOk="0">
                  <a:moveTo>
                    <a:pt x="3337" y="0"/>
                  </a:moveTo>
                  <a:lnTo>
                    <a:pt x="268" y="1701"/>
                  </a:lnTo>
                  <a:lnTo>
                    <a:pt x="1" y="3503"/>
                  </a:lnTo>
                  <a:lnTo>
                    <a:pt x="2770" y="2502"/>
                  </a:lnTo>
                  <a:lnTo>
                    <a:pt x="3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351;p55">
              <a:extLst>
                <a:ext uri="{FF2B5EF4-FFF2-40B4-BE49-F238E27FC236}">
                  <a16:creationId xmlns:a16="http://schemas.microsoft.com/office/drawing/2014/main" id="{F16F5499-FF85-12E5-644D-1F0672C13428}"/>
                </a:ext>
              </a:extLst>
            </p:cNvPr>
            <p:cNvSpPr/>
            <p:nvPr/>
          </p:nvSpPr>
          <p:spPr>
            <a:xfrm>
              <a:off x="3610250" y="2693125"/>
              <a:ext cx="296225" cy="279450"/>
            </a:xfrm>
            <a:custGeom>
              <a:avLst/>
              <a:gdLst/>
              <a:ahLst/>
              <a:cxnLst/>
              <a:rect l="l" t="t" r="r" b="b"/>
              <a:pathLst>
                <a:path w="11849" h="11178" extrusionOk="0">
                  <a:moveTo>
                    <a:pt x="739" y="0"/>
                  </a:moveTo>
                  <a:cubicBezTo>
                    <a:pt x="491" y="0"/>
                    <a:pt x="360" y="830"/>
                    <a:pt x="167" y="1505"/>
                  </a:cubicBezTo>
                  <a:cubicBezTo>
                    <a:pt x="0" y="2205"/>
                    <a:pt x="34" y="2972"/>
                    <a:pt x="234" y="3640"/>
                  </a:cubicBezTo>
                  <a:cubicBezTo>
                    <a:pt x="501" y="4407"/>
                    <a:pt x="1602" y="5174"/>
                    <a:pt x="2102" y="5841"/>
                  </a:cubicBezTo>
                  <a:cubicBezTo>
                    <a:pt x="2569" y="6508"/>
                    <a:pt x="2836" y="8210"/>
                    <a:pt x="3403" y="9110"/>
                  </a:cubicBezTo>
                  <a:cubicBezTo>
                    <a:pt x="4003" y="10011"/>
                    <a:pt x="6105" y="10811"/>
                    <a:pt x="7506" y="11078"/>
                  </a:cubicBezTo>
                  <a:cubicBezTo>
                    <a:pt x="7887" y="11146"/>
                    <a:pt x="8248" y="11177"/>
                    <a:pt x="8583" y="11177"/>
                  </a:cubicBezTo>
                  <a:cubicBezTo>
                    <a:pt x="10714" y="11177"/>
                    <a:pt x="11849" y="9928"/>
                    <a:pt x="11042" y="8977"/>
                  </a:cubicBezTo>
                  <a:cubicBezTo>
                    <a:pt x="10341" y="8176"/>
                    <a:pt x="8273" y="7175"/>
                    <a:pt x="7172" y="5307"/>
                  </a:cubicBezTo>
                  <a:cubicBezTo>
                    <a:pt x="5971" y="3239"/>
                    <a:pt x="5037" y="204"/>
                    <a:pt x="4670" y="37"/>
                  </a:cubicBezTo>
                  <a:lnTo>
                    <a:pt x="4670" y="637"/>
                  </a:lnTo>
                  <a:cubicBezTo>
                    <a:pt x="4370" y="1238"/>
                    <a:pt x="3736" y="1371"/>
                    <a:pt x="3069" y="1371"/>
                  </a:cubicBezTo>
                  <a:cubicBezTo>
                    <a:pt x="1668" y="1338"/>
                    <a:pt x="1001" y="904"/>
                    <a:pt x="801" y="537"/>
                  </a:cubicBezTo>
                  <a:lnTo>
                    <a:pt x="768" y="4"/>
                  </a:lnTo>
                  <a:cubicBezTo>
                    <a:pt x="758" y="1"/>
                    <a:pt x="748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1352;p55">
              <a:extLst>
                <a:ext uri="{FF2B5EF4-FFF2-40B4-BE49-F238E27FC236}">
                  <a16:creationId xmlns:a16="http://schemas.microsoft.com/office/drawing/2014/main" id="{82EB1A88-1184-CA93-2651-F73B152D89B7}"/>
                </a:ext>
              </a:extLst>
            </p:cNvPr>
            <p:cNvSpPr/>
            <p:nvPr/>
          </p:nvSpPr>
          <p:spPr>
            <a:xfrm>
              <a:off x="3215800" y="1464000"/>
              <a:ext cx="543750" cy="1433875"/>
            </a:xfrm>
            <a:custGeom>
              <a:avLst/>
              <a:gdLst/>
              <a:ahLst/>
              <a:cxnLst/>
              <a:rect l="l" t="t" r="r" b="b"/>
              <a:pathLst>
                <a:path w="21750" h="57355" extrusionOk="0">
                  <a:moveTo>
                    <a:pt x="5638" y="0"/>
                  </a:moveTo>
                  <a:cubicBezTo>
                    <a:pt x="4671" y="1434"/>
                    <a:pt x="3837" y="2936"/>
                    <a:pt x="3136" y="4503"/>
                  </a:cubicBezTo>
                  <a:cubicBezTo>
                    <a:pt x="2235" y="6638"/>
                    <a:pt x="1869" y="9840"/>
                    <a:pt x="1902" y="14644"/>
                  </a:cubicBezTo>
                  <a:cubicBezTo>
                    <a:pt x="1902" y="19414"/>
                    <a:pt x="1702" y="32023"/>
                    <a:pt x="1702" y="32023"/>
                  </a:cubicBezTo>
                  <a:cubicBezTo>
                    <a:pt x="1235" y="33624"/>
                    <a:pt x="868" y="35225"/>
                    <a:pt x="568" y="36893"/>
                  </a:cubicBezTo>
                  <a:cubicBezTo>
                    <a:pt x="267" y="39262"/>
                    <a:pt x="1" y="47934"/>
                    <a:pt x="1" y="56574"/>
                  </a:cubicBezTo>
                  <a:cubicBezTo>
                    <a:pt x="868" y="57036"/>
                    <a:pt x="2002" y="57354"/>
                    <a:pt x="3158" y="57354"/>
                  </a:cubicBezTo>
                  <a:cubicBezTo>
                    <a:pt x="4091" y="57354"/>
                    <a:pt x="5037" y="57147"/>
                    <a:pt x="5871" y="56641"/>
                  </a:cubicBezTo>
                  <a:cubicBezTo>
                    <a:pt x="5871" y="56641"/>
                    <a:pt x="9541" y="35292"/>
                    <a:pt x="9774" y="33291"/>
                  </a:cubicBezTo>
                  <a:cubicBezTo>
                    <a:pt x="10008" y="31323"/>
                    <a:pt x="11375" y="18547"/>
                    <a:pt x="11375" y="18547"/>
                  </a:cubicBezTo>
                  <a:lnTo>
                    <a:pt x="13410" y="31956"/>
                  </a:lnTo>
                  <a:cubicBezTo>
                    <a:pt x="13077" y="34091"/>
                    <a:pt x="13010" y="36259"/>
                    <a:pt x="13177" y="38394"/>
                  </a:cubicBezTo>
                  <a:cubicBezTo>
                    <a:pt x="13443" y="41830"/>
                    <a:pt x="14578" y="51837"/>
                    <a:pt x="14578" y="51837"/>
                  </a:cubicBezTo>
                  <a:cubicBezTo>
                    <a:pt x="16191" y="52419"/>
                    <a:pt x="17579" y="52605"/>
                    <a:pt x="18693" y="52605"/>
                  </a:cubicBezTo>
                  <a:cubicBezTo>
                    <a:pt x="20642" y="52605"/>
                    <a:pt x="21749" y="52037"/>
                    <a:pt x="21749" y="52037"/>
                  </a:cubicBezTo>
                  <a:cubicBezTo>
                    <a:pt x="21749" y="52037"/>
                    <a:pt x="21149" y="43264"/>
                    <a:pt x="21116" y="39262"/>
                  </a:cubicBezTo>
                  <a:cubicBezTo>
                    <a:pt x="21049" y="33958"/>
                    <a:pt x="20982" y="30922"/>
                    <a:pt x="20882" y="28320"/>
                  </a:cubicBezTo>
                  <a:cubicBezTo>
                    <a:pt x="20749" y="25218"/>
                    <a:pt x="20649" y="22083"/>
                    <a:pt x="20215" y="15211"/>
                  </a:cubicBezTo>
                  <a:cubicBezTo>
                    <a:pt x="19681" y="6638"/>
                    <a:pt x="18047" y="967"/>
                    <a:pt x="18047" y="967"/>
                  </a:cubicBezTo>
                  <a:cubicBezTo>
                    <a:pt x="18047" y="967"/>
                    <a:pt x="17446" y="2368"/>
                    <a:pt x="11909" y="2368"/>
                  </a:cubicBezTo>
                  <a:cubicBezTo>
                    <a:pt x="6338" y="2368"/>
                    <a:pt x="5638" y="0"/>
                    <a:pt x="5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353;p55">
              <a:extLst>
                <a:ext uri="{FF2B5EF4-FFF2-40B4-BE49-F238E27FC236}">
                  <a16:creationId xmlns:a16="http://schemas.microsoft.com/office/drawing/2014/main" id="{73806A08-001F-CA21-2B25-00C7900151B5}"/>
                </a:ext>
              </a:extLst>
            </p:cNvPr>
            <p:cNvSpPr/>
            <p:nvPr/>
          </p:nvSpPr>
          <p:spPr>
            <a:xfrm>
              <a:off x="3500175" y="1673300"/>
              <a:ext cx="133450" cy="540425"/>
            </a:xfrm>
            <a:custGeom>
              <a:avLst/>
              <a:gdLst/>
              <a:ahLst/>
              <a:cxnLst/>
              <a:rect l="l" t="t" r="r" b="b"/>
              <a:pathLst>
                <a:path w="5338" h="21617" extrusionOk="0">
                  <a:moveTo>
                    <a:pt x="5337" y="1"/>
                  </a:moveTo>
                  <a:cubicBezTo>
                    <a:pt x="4203" y="1135"/>
                    <a:pt x="2736" y="1869"/>
                    <a:pt x="1101" y="2036"/>
                  </a:cubicBezTo>
                  <a:lnTo>
                    <a:pt x="0" y="10175"/>
                  </a:lnTo>
                  <a:lnTo>
                    <a:pt x="1735" y="21616"/>
                  </a:lnTo>
                  <a:lnTo>
                    <a:pt x="667" y="10175"/>
                  </a:lnTo>
                  <a:lnTo>
                    <a:pt x="2135" y="3070"/>
                  </a:lnTo>
                  <a:cubicBezTo>
                    <a:pt x="4737" y="1969"/>
                    <a:pt x="5337" y="1"/>
                    <a:pt x="5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354;p55">
              <a:extLst>
                <a:ext uri="{FF2B5EF4-FFF2-40B4-BE49-F238E27FC236}">
                  <a16:creationId xmlns:a16="http://schemas.microsoft.com/office/drawing/2014/main" id="{664930CA-428C-5477-E63D-76EFDE043B31}"/>
                </a:ext>
              </a:extLst>
            </p:cNvPr>
            <p:cNvSpPr/>
            <p:nvPr/>
          </p:nvSpPr>
          <p:spPr>
            <a:xfrm>
              <a:off x="3256675" y="1032025"/>
              <a:ext cx="465350" cy="739975"/>
            </a:xfrm>
            <a:custGeom>
              <a:avLst/>
              <a:gdLst/>
              <a:ahLst/>
              <a:cxnLst/>
              <a:rect l="l" t="t" r="r" b="b"/>
              <a:pathLst>
                <a:path w="18614" h="29599" extrusionOk="0">
                  <a:moveTo>
                    <a:pt x="7172" y="0"/>
                  </a:moveTo>
                  <a:lnTo>
                    <a:pt x="4537" y="267"/>
                  </a:lnTo>
                  <a:cubicBezTo>
                    <a:pt x="2835" y="701"/>
                    <a:pt x="2035" y="1468"/>
                    <a:pt x="1868" y="3002"/>
                  </a:cubicBezTo>
                  <a:cubicBezTo>
                    <a:pt x="1534" y="4637"/>
                    <a:pt x="1568" y="6338"/>
                    <a:pt x="1968" y="8006"/>
                  </a:cubicBezTo>
                  <a:cubicBezTo>
                    <a:pt x="2502" y="10141"/>
                    <a:pt x="3970" y="15444"/>
                    <a:pt x="3970" y="15444"/>
                  </a:cubicBezTo>
                  <a:cubicBezTo>
                    <a:pt x="3970" y="15444"/>
                    <a:pt x="600" y="19814"/>
                    <a:pt x="0" y="27353"/>
                  </a:cubicBezTo>
                  <a:cubicBezTo>
                    <a:pt x="2473" y="28979"/>
                    <a:pt x="5483" y="29598"/>
                    <a:pt x="8363" y="29598"/>
                  </a:cubicBezTo>
                  <a:cubicBezTo>
                    <a:pt x="12630" y="29598"/>
                    <a:pt x="16613" y="28240"/>
                    <a:pt x="18146" y="26786"/>
                  </a:cubicBezTo>
                  <a:cubicBezTo>
                    <a:pt x="17913" y="24484"/>
                    <a:pt x="16478" y="18180"/>
                    <a:pt x="16278" y="16145"/>
                  </a:cubicBezTo>
                  <a:cubicBezTo>
                    <a:pt x="16278" y="16145"/>
                    <a:pt x="16412" y="12943"/>
                    <a:pt x="16645" y="11542"/>
                  </a:cubicBezTo>
                  <a:cubicBezTo>
                    <a:pt x="18613" y="9407"/>
                    <a:pt x="18346" y="7372"/>
                    <a:pt x="17479" y="5738"/>
                  </a:cubicBezTo>
                  <a:cubicBezTo>
                    <a:pt x="15878" y="2702"/>
                    <a:pt x="13443" y="67"/>
                    <a:pt x="12642" y="67"/>
                  </a:cubicBezTo>
                  <a:lnTo>
                    <a:pt x="71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355;p55">
              <a:extLst>
                <a:ext uri="{FF2B5EF4-FFF2-40B4-BE49-F238E27FC236}">
                  <a16:creationId xmlns:a16="http://schemas.microsoft.com/office/drawing/2014/main" id="{DC24F1BB-58A0-EF2F-AAA4-7D9195122DEF}"/>
                </a:ext>
              </a:extLst>
            </p:cNvPr>
            <p:cNvSpPr/>
            <p:nvPr/>
          </p:nvSpPr>
          <p:spPr>
            <a:xfrm>
              <a:off x="3256675" y="1032025"/>
              <a:ext cx="465350" cy="739975"/>
            </a:xfrm>
            <a:custGeom>
              <a:avLst/>
              <a:gdLst/>
              <a:ahLst/>
              <a:cxnLst/>
              <a:rect l="l" t="t" r="r" b="b"/>
              <a:pathLst>
                <a:path w="18614" h="29599" extrusionOk="0">
                  <a:moveTo>
                    <a:pt x="7172" y="0"/>
                  </a:moveTo>
                  <a:lnTo>
                    <a:pt x="4537" y="267"/>
                  </a:lnTo>
                  <a:cubicBezTo>
                    <a:pt x="2835" y="701"/>
                    <a:pt x="2035" y="1468"/>
                    <a:pt x="1868" y="3002"/>
                  </a:cubicBezTo>
                  <a:cubicBezTo>
                    <a:pt x="1534" y="4637"/>
                    <a:pt x="1568" y="6338"/>
                    <a:pt x="1968" y="8006"/>
                  </a:cubicBezTo>
                  <a:cubicBezTo>
                    <a:pt x="2502" y="10141"/>
                    <a:pt x="3970" y="15444"/>
                    <a:pt x="3970" y="15444"/>
                  </a:cubicBezTo>
                  <a:cubicBezTo>
                    <a:pt x="3970" y="15444"/>
                    <a:pt x="600" y="19814"/>
                    <a:pt x="0" y="27353"/>
                  </a:cubicBezTo>
                  <a:cubicBezTo>
                    <a:pt x="2473" y="28979"/>
                    <a:pt x="5483" y="29598"/>
                    <a:pt x="8363" y="29598"/>
                  </a:cubicBezTo>
                  <a:cubicBezTo>
                    <a:pt x="12630" y="29598"/>
                    <a:pt x="16613" y="28240"/>
                    <a:pt x="18146" y="26786"/>
                  </a:cubicBezTo>
                  <a:cubicBezTo>
                    <a:pt x="17913" y="24484"/>
                    <a:pt x="16478" y="18180"/>
                    <a:pt x="16278" y="16145"/>
                  </a:cubicBezTo>
                  <a:cubicBezTo>
                    <a:pt x="16278" y="16145"/>
                    <a:pt x="16412" y="12943"/>
                    <a:pt x="16645" y="11542"/>
                  </a:cubicBezTo>
                  <a:cubicBezTo>
                    <a:pt x="18613" y="9407"/>
                    <a:pt x="18346" y="7372"/>
                    <a:pt x="17479" y="5738"/>
                  </a:cubicBezTo>
                  <a:cubicBezTo>
                    <a:pt x="15878" y="2702"/>
                    <a:pt x="13443" y="67"/>
                    <a:pt x="12642" y="67"/>
                  </a:cubicBezTo>
                  <a:lnTo>
                    <a:pt x="71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356;p55">
              <a:extLst>
                <a:ext uri="{FF2B5EF4-FFF2-40B4-BE49-F238E27FC236}">
                  <a16:creationId xmlns:a16="http://schemas.microsoft.com/office/drawing/2014/main" id="{1D22DF19-AC02-B8E3-B196-CAA94A292DF2}"/>
                </a:ext>
              </a:extLst>
            </p:cNvPr>
            <p:cNvSpPr/>
            <p:nvPr/>
          </p:nvSpPr>
          <p:spPr>
            <a:xfrm>
              <a:off x="3554375" y="986150"/>
              <a:ext cx="110100" cy="141800"/>
            </a:xfrm>
            <a:custGeom>
              <a:avLst/>
              <a:gdLst/>
              <a:ahLst/>
              <a:cxnLst/>
              <a:rect l="l" t="t" r="r" b="b"/>
              <a:pathLst>
                <a:path w="4404" h="5672" extrusionOk="0">
                  <a:moveTo>
                    <a:pt x="1" y="0"/>
                  </a:moveTo>
                  <a:lnTo>
                    <a:pt x="1" y="1902"/>
                  </a:lnTo>
                  <a:cubicBezTo>
                    <a:pt x="334" y="1968"/>
                    <a:pt x="634" y="2102"/>
                    <a:pt x="935" y="2269"/>
                  </a:cubicBezTo>
                  <a:cubicBezTo>
                    <a:pt x="2436" y="3036"/>
                    <a:pt x="4404" y="5671"/>
                    <a:pt x="4404" y="5671"/>
                  </a:cubicBezTo>
                  <a:cubicBezTo>
                    <a:pt x="4404" y="5671"/>
                    <a:pt x="1902" y="1535"/>
                    <a:pt x="1535" y="1001"/>
                  </a:cubicBezTo>
                  <a:cubicBezTo>
                    <a:pt x="868" y="134"/>
                    <a:pt x="768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357;p55">
              <a:extLst>
                <a:ext uri="{FF2B5EF4-FFF2-40B4-BE49-F238E27FC236}">
                  <a16:creationId xmlns:a16="http://schemas.microsoft.com/office/drawing/2014/main" id="{825092E2-AFE5-B560-BB90-618F79F3CCDD}"/>
                </a:ext>
              </a:extLst>
            </p:cNvPr>
            <p:cNvSpPr/>
            <p:nvPr/>
          </p:nvSpPr>
          <p:spPr>
            <a:xfrm>
              <a:off x="3211625" y="1031950"/>
              <a:ext cx="298575" cy="1100875"/>
            </a:xfrm>
            <a:custGeom>
              <a:avLst/>
              <a:gdLst/>
              <a:ahLst/>
              <a:cxnLst/>
              <a:rect l="l" t="t" r="r" b="b"/>
              <a:pathLst>
                <a:path w="11943" h="44035" extrusionOk="0">
                  <a:moveTo>
                    <a:pt x="8518" y="1"/>
                  </a:moveTo>
                  <a:cubicBezTo>
                    <a:pt x="7739" y="1"/>
                    <a:pt x="5549" y="44"/>
                    <a:pt x="4037" y="503"/>
                  </a:cubicBezTo>
                  <a:cubicBezTo>
                    <a:pt x="2102" y="1070"/>
                    <a:pt x="1969" y="3139"/>
                    <a:pt x="1969" y="3139"/>
                  </a:cubicBezTo>
                  <a:lnTo>
                    <a:pt x="4938" y="15414"/>
                  </a:lnTo>
                  <a:cubicBezTo>
                    <a:pt x="4938" y="15414"/>
                    <a:pt x="2469" y="19984"/>
                    <a:pt x="1869" y="24554"/>
                  </a:cubicBezTo>
                  <a:cubicBezTo>
                    <a:pt x="1268" y="29424"/>
                    <a:pt x="1" y="42000"/>
                    <a:pt x="1" y="42000"/>
                  </a:cubicBezTo>
                  <a:cubicBezTo>
                    <a:pt x="434" y="42534"/>
                    <a:pt x="1402" y="43201"/>
                    <a:pt x="3937" y="43668"/>
                  </a:cubicBezTo>
                  <a:cubicBezTo>
                    <a:pt x="5405" y="43935"/>
                    <a:pt x="6872" y="44035"/>
                    <a:pt x="8373" y="44035"/>
                  </a:cubicBezTo>
                  <a:cubicBezTo>
                    <a:pt x="8373" y="44035"/>
                    <a:pt x="9074" y="36729"/>
                    <a:pt x="9541" y="31726"/>
                  </a:cubicBezTo>
                  <a:cubicBezTo>
                    <a:pt x="10275" y="24020"/>
                    <a:pt x="11943" y="13313"/>
                    <a:pt x="11442" y="9477"/>
                  </a:cubicBezTo>
                  <a:cubicBezTo>
                    <a:pt x="10975" y="5640"/>
                    <a:pt x="8807" y="3"/>
                    <a:pt x="8807" y="3"/>
                  </a:cubicBezTo>
                  <a:cubicBezTo>
                    <a:pt x="8807" y="3"/>
                    <a:pt x="8702" y="1"/>
                    <a:pt x="8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358;p55">
              <a:extLst>
                <a:ext uri="{FF2B5EF4-FFF2-40B4-BE49-F238E27FC236}">
                  <a16:creationId xmlns:a16="http://schemas.microsoft.com/office/drawing/2014/main" id="{316ED008-E034-D91C-8411-C7C1364EDF33}"/>
                </a:ext>
              </a:extLst>
            </p:cNvPr>
            <p:cNvSpPr/>
            <p:nvPr/>
          </p:nvSpPr>
          <p:spPr>
            <a:xfrm>
              <a:off x="3266675" y="1534875"/>
              <a:ext cx="211000" cy="115100"/>
            </a:xfrm>
            <a:custGeom>
              <a:avLst/>
              <a:gdLst/>
              <a:ahLst/>
              <a:cxnLst/>
              <a:rect l="l" t="t" r="r" b="b"/>
              <a:pathLst>
                <a:path w="8440" h="4604" extrusionOk="0">
                  <a:moveTo>
                    <a:pt x="734" y="0"/>
                  </a:moveTo>
                  <a:cubicBezTo>
                    <a:pt x="467" y="801"/>
                    <a:pt x="200" y="1668"/>
                    <a:pt x="0" y="2536"/>
                  </a:cubicBezTo>
                  <a:cubicBezTo>
                    <a:pt x="2636" y="3470"/>
                    <a:pt x="5371" y="4137"/>
                    <a:pt x="8106" y="4604"/>
                  </a:cubicBezTo>
                  <a:cubicBezTo>
                    <a:pt x="8240" y="3636"/>
                    <a:pt x="8340" y="2669"/>
                    <a:pt x="8440" y="1702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359;p55">
              <a:extLst>
                <a:ext uri="{FF2B5EF4-FFF2-40B4-BE49-F238E27FC236}">
                  <a16:creationId xmlns:a16="http://schemas.microsoft.com/office/drawing/2014/main" id="{C3F598CA-0F9F-98C3-825A-46EA942198C3}"/>
                </a:ext>
              </a:extLst>
            </p:cNvPr>
            <p:cNvSpPr/>
            <p:nvPr/>
          </p:nvSpPr>
          <p:spPr>
            <a:xfrm>
              <a:off x="3263325" y="1093725"/>
              <a:ext cx="101775" cy="520400"/>
            </a:xfrm>
            <a:custGeom>
              <a:avLst/>
              <a:gdLst/>
              <a:ahLst/>
              <a:cxnLst/>
              <a:rect l="l" t="t" r="r" b="b"/>
              <a:pathLst>
                <a:path w="4071" h="20816" extrusionOk="0">
                  <a:moveTo>
                    <a:pt x="3337" y="1"/>
                  </a:moveTo>
                  <a:lnTo>
                    <a:pt x="868" y="4737"/>
                  </a:lnTo>
                  <a:lnTo>
                    <a:pt x="2870" y="12943"/>
                  </a:lnTo>
                  <a:cubicBezTo>
                    <a:pt x="1569" y="15445"/>
                    <a:pt x="601" y="18080"/>
                    <a:pt x="1" y="20815"/>
                  </a:cubicBezTo>
                  <a:cubicBezTo>
                    <a:pt x="1969" y="15311"/>
                    <a:pt x="4070" y="13644"/>
                    <a:pt x="4070" y="13644"/>
                  </a:cubicBezTo>
                  <a:lnTo>
                    <a:pt x="2936" y="9007"/>
                  </a:lnTo>
                  <a:cubicBezTo>
                    <a:pt x="2936" y="9007"/>
                    <a:pt x="3170" y="7839"/>
                    <a:pt x="3537" y="5304"/>
                  </a:cubicBezTo>
                  <a:cubicBezTo>
                    <a:pt x="3937" y="2369"/>
                    <a:pt x="3804" y="935"/>
                    <a:pt x="33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360;p55">
              <a:extLst>
                <a:ext uri="{FF2B5EF4-FFF2-40B4-BE49-F238E27FC236}">
                  <a16:creationId xmlns:a16="http://schemas.microsoft.com/office/drawing/2014/main" id="{A97A3457-8EA4-A109-FE5E-7BCD4AD6499B}"/>
                </a:ext>
              </a:extLst>
            </p:cNvPr>
            <p:cNvSpPr/>
            <p:nvPr/>
          </p:nvSpPr>
          <p:spPr>
            <a:xfrm>
              <a:off x="3402600" y="1013675"/>
              <a:ext cx="29225" cy="191825"/>
            </a:xfrm>
            <a:custGeom>
              <a:avLst/>
              <a:gdLst/>
              <a:ahLst/>
              <a:cxnLst/>
              <a:rect l="l" t="t" r="r" b="b"/>
              <a:pathLst>
                <a:path w="1169" h="7673" extrusionOk="0">
                  <a:moveTo>
                    <a:pt x="1068" y="0"/>
                  </a:moveTo>
                  <a:cubicBezTo>
                    <a:pt x="1" y="234"/>
                    <a:pt x="101" y="3102"/>
                    <a:pt x="301" y="6271"/>
                  </a:cubicBezTo>
                  <a:cubicBezTo>
                    <a:pt x="334" y="6905"/>
                    <a:pt x="367" y="7439"/>
                    <a:pt x="367" y="7672"/>
                  </a:cubicBezTo>
                  <a:lnTo>
                    <a:pt x="834" y="7672"/>
                  </a:lnTo>
                  <a:cubicBezTo>
                    <a:pt x="834" y="7406"/>
                    <a:pt x="801" y="6872"/>
                    <a:pt x="768" y="6238"/>
                  </a:cubicBezTo>
                  <a:cubicBezTo>
                    <a:pt x="668" y="4704"/>
                    <a:pt x="401" y="601"/>
                    <a:pt x="1168" y="4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361;p55">
              <a:extLst>
                <a:ext uri="{FF2B5EF4-FFF2-40B4-BE49-F238E27FC236}">
                  <a16:creationId xmlns:a16="http://schemas.microsoft.com/office/drawing/2014/main" id="{FBF9A0BE-3CB5-E37A-2BAD-EF274422F004}"/>
                </a:ext>
              </a:extLst>
            </p:cNvPr>
            <p:cNvSpPr/>
            <p:nvPr/>
          </p:nvSpPr>
          <p:spPr>
            <a:xfrm>
              <a:off x="3322550" y="677125"/>
              <a:ext cx="50900" cy="43025"/>
            </a:xfrm>
            <a:custGeom>
              <a:avLst/>
              <a:gdLst/>
              <a:ahLst/>
              <a:cxnLst/>
              <a:rect l="l" t="t" r="r" b="b"/>
              <a:pathLst>
                <a:path w="2036" h="1721" extrusionOk="0">
                  <a:moveTo>
                    <a:pt x="811" y="0"/>
                  </a:moveTo>
                  <a:cubicBezTo>
                    <a:pt x="512" y="0"/>
                    <a:pt x="217" y="118"/>
                    <a:pt x="0" y="353"/>
                  </a:cubicBezTo>
                  <a:lnTo>
                    <a:pt x="1668" y="1720"/>
                  </a:lnTo>
                  <a:cubicBezTo>
                    <a:pt x="2035" y="1287"/>
                    <a:pt x="1968" y="653"/>
                    <a:pt x="1568" y="286"/>
                  </a:cubicBezTo>
                  <a:cubicBezTo>
                    <a:pt x="1535" y="253"/>
                    <a:pt x="1535" y="253"/>
                    <a:pt x="1535" y="253"/>
                  </a:cubicBezTo>
                  <a:cubicBezTo>
                    <a:pt x="1321" y="85"/>
                    <a:pt x="1065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362;p55">
              <a:extLst>
                <a:ext uri="{FF2B5EF4-FFF2-40B4-BE49-F238E27FC236}">
                  <a16:creationId xmlns:a16="http://schemas.microsoft.com/office/drawing/2014/main" id="{AA05E1AF-5A29-79BF-A27A-80D94383D17C}"/>
                </a:ext>
              </a:extLst>
            </p:cNvPr>
            <p:cNvSpPr/>
            <p:nvPr/>
          </p:nvSpPr>
          <p:spPr>
            <a:xfrm>
              <a:off x="3307525" y="606600"/>
              <a:ext cx="397825" cy="384575"/>
            </a:xfrm>
            <a:custGeom>
              <a:avLst/>
              <a:gdLst/>
              <a:ahLst/>
              <a:cxnLst/>
              <a:rect l="l" t="t" r="r" b="b"/>
              <a:pathLst>
                <a:path w="15913" h="15383" extrusionOk="0">
                  <a:moveTo>
                    <a:pt x="8688" y="0"/>
                  </a:moveTo>
                  <a:cubicBezTo>
                    <a:pt x="8010" y="0"/>
                    <a:pt x="7273" y="55"/>
                    <a:pt x="6472" y="172"/>
                  </a:cubicBezTo>
                  <a:cubicBezTo>
                    <a:pt x="5004" y="405"/>
                    <a:pt x="3703" y="1272"/>
                    <a:pt x="2903" y="2507"/>
                  </a:cubicBezTo>
                  <a:cubicBezTo>
                    <a:pt x="2669" y="2874"/>
                    <a:pt x="2503" y="3274"/>
                    <a:pt x="2403" y="3674"/>
                  </a:cubicBezTo>
                  <a:cubicBezTo>
                    <a:pt x="2403" y="3708"/>
                    <a:pt x="2336" y="4175"/>
                    <a:pt x="2336" y="4175"/>
                  </a:cubicBezTo>
                  <a:cubicBezTo>
                    <a:pt x="635" y="4742"/>
                    <a:pt x="1" y="8378"/>
                    <a:pt x="1268" y="10579"/>
                  </a:cubicBezTo>
                  <a:cubicBezTo>
                    <a:pt x="2503" y="12781"/>
                    <a:pt x="4938" y="14348"/>
                    <a:pt x="4938" y="15383"/>
                  </a:cubicBezTo>
                  <a:lnTo>
                    <a:pt x="13644" y="8978"/>
                  </a:lnTo>
                  <a:cubicBezTo>
                    <a:pt x="14911" y="8711"/>
                    <a:pt x="15812" y="7610"/>
                    <a:pt x="15845" y="6343"/>
                  </a:cubicBezTo>
                  <a:cubicBezTo>
                    <a:pt x="15912" y="5475"/>
                    <a:pt x="15779" y="4642"/>
                    <a:pt x="15445" y="3841"/>
                  </a:cubicBezTo>
                  <a:cubicBezTo>
                    <a:pt x="14591" y="1848"/>
                    <a:pt x="12643" y="0"/>
                    <a:pt x="8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363;p55">
              <a:extLst>
                <a:ext uri="{FF2B5EF4-FFF2-40B4-BE49-F238E27FC236}">
                  <a16:creationId xmlns:a16="http://schemas.microsoft.com/office/drawing/2014/main" id="{F8E58A81-A13E-FE4F-DC48-B65D40C6A363}"/>
                </a:ext>
              </a:extLst>
            </p:cNvPr>
            <p:cNvSpPr/>
            <p:nvPr/>
          </p:nvSpPr>
          <p:spPr>
            <a:xfrm>
              <a:off x="3351725" y="682600"/>
              <a:ext cx="321100" cy="401775"/>
            </a:xfrm>
            <a:custGeom>
              <a:avLst/>
              <a:gdLst/>
              <a:ahLst/>
              <a:cxnLst/>
              <a:rect l="l" t="t" r="r" b="b"/>
              <a:pathLst>
                <a:path w="12844" h="16071" extrusionOk="0">
                  <a:moveTo>
                    <a:pt x="10742" y="0"/>
                  </a:moveTo>
                  <a:cubicBezTo>
                    <a:pt x="10775" y="1401"/>
                    <a:pt x="10475" y="3003"/>
                    <a:pt x="7539" y="4470"/>
                  </a:cubicBezTo>
                  <a:cubicBezTo>
                    <a:pt x="6405" y="5071"/>
                    <a:pt x="4838" y="5237"/>
                    <a:pt x="3770" y="5371"/>
                  </a:cubicBezTo>
                  <a:lnTo>
                    <a:pt x="3170" y="5671"/>
                  </a:lnTo>
                  <a:cubicBezTo>
                    <a:pt x="2757" y="5242"/>
                    <a:pt x="2328" y="5041"/>
                    <a:pt x="1911" y="5041"/>
                  </a:cubicBezTo>
                  <a:cubicBezTo>
                    <a:pt x="1485" y="5041"/>
                    <a:pt x="1072" y="5250"/>
                    <a:pt x="701" y="5638"/>
                  </a:cubicBezTo>
                  <a:cubicBezTo>
                    <a:pt x="1" y="6438"/>
                    <a:pt x="334" y="7873"/>
                    <a:pt x="1302" y="8707"/>
                  </a:cubicBezTo>
                  <a:cubicBezTo>
                    <a:pt x="1774" y="9124"/>
                    <a:pt x="2166" y="9245"/>
                    <a:pt x="2462" y="9245"/>
                  </a:cubicBezTo>
                  <a:cubicBezTo>
                    <a:pt x="2876" y="9245"/>
                    <a:pt x="3103" y="9007"/>
                    <a:pt x="3103" y="9007"/>
                  </a:cubicBezTo>
                  <a:lnTo>
                    <a:pt x="3136" y="13910"/>
                  </a:lnTo>
                  <a:cubicBezTo>
                    <a:pt x="3136" y="13910"/>
                    <a:pt x="3570" y="15211"/>
                    <a:pt x="5538" y="15812"/>
                  </a:cubicBezTo>
                  <a:cubicBezTo>
                    <a:pt x="6088" y="15995"/>
                    <a:pt x="6578" y="16070"/>
                    <a:pt x="7000" y="16070"/>
                  </a:cubicBezTo>
                  <a:cubicBezTo>
                    <a:pt x="7885" y="16070"/>
                    <a:pt x="8470" y="15739"/>
                    <a:pt x="8674" y="15378"/>
                  </a:cubicBezTo>
                  <a:cubicBezTo>
                    <a:pt x="8940" y="14844"/>
                    <a:pt x="8107" y="14010"/>
                    <a:pt x="8107" y="14010"/>
                  </a:cubicBezTo>
                  <a:lnTo>
                    <a:pt x="8107" y="11809"/>
                  </a:lnTo>
                  <a:cubicBezTo>
                    <a:pt x="8775" y="11907"/>
                    <a:pt x="9455" y="11994"/>
                    <a:pt x="10031" y="11994"/>
                  </a:cubicBezTo>
                  <a:cubicBezTo>
                    <a:pt x="10432" y="11994"/>
                    <a:pt x="10782" y="11952"/>
                    <a:pt x="11042" y="11842"/>
                  </a:cubicBezTo>
                  <a:cubicBezTo>
                    <a:pt x="11642" y="11542"/>
                    <a:pt x="12843" y="10541"/>
                    <a:pt x="12843" y="6672"/>
                  </a:cubicBezTo>
                  <a:cubicBezTo>
                    <a:pt x="12843" y="2102"/>
                    <a:pt x="11809" y="467"/>
                    <a:pt x="10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364;p55">
              <a:extLst>
                <a:ext uri="{FF2B5EF4-FFF2-40B4-BE49-F238E27FC236}">
                  <a16:creationId xmlns:a16="http://schemas.microsoft.com/office/drawing/2014/main" id="{02AE82F6-5CDE-CA94-A159-FBB54832E6EB}"/>
                </a:ext>
              </a:extLst>
            </p:cNvPr>
            <p:cNvSpPr/>
            <p:nvPr/>
          </p:nvSpPr>
          <p:spPr>
            <a:xfrm>
              <a:off x="3430950" y="809350"/>
              <a:ext cx="25875" cy="54225"/>
            </a:xfrm>
            <a:custGeom>
              <a:avLst/>
              <a:gdLst/>
              <a:ahLst/>
              <a:cxnLst/>
              <a:rect l="l" t="t" r="r" b="b"/>
              <a:pathLst>
                <a:path w="1035" h="2169" extrusionOk="0">
                  <a:moveTo>
                    <a:pt x="1" y="1"/>
                  </a:moveTo>
                  <a:lnTo>
                    <a:pt x="1" y="2169"/>
                  </a:lnTo>
                  <a:cubicBezTo>
                    <a:pt x="568" y="2169"/>
                    <a:pt x="1035" y="1735"/>
                    <a:pt x="1035" y="1168"/>
                  </a:cubicBezTo>
                  <a:lnTo>
                    <a:pt x="1035" y="1101"/>
                  </a:lnTo>
                  <a:cubicBezTo>
                    <a:pt x="1035" y="534"/>
                    <a:pt x="601" y="34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365;p55">
              <a:extLst>
                <a:ext uri="{FF2B5EF4-FFF2-40B4-BE49-F238E27FC236}">
                  <a16:creationId xmlns:a16="http://schemas.microsoft.com/office/drawing/2014/main" id="{8ED34B7A-ECFD-7644-B018-67BBC09E5359}"/>
                </a:ext>
              </a:extLst>
            </p:cNvPr>
            <p:cNvSpPr/>
            <p:nvPr/>
          </p:nvSpPr>
          <p:spPr>
            <a:xfrm>
              <a:off x="3621925" y="804275"/>
              <a:ext cx="27550" cy="26875"/>
            </a:xfrm>
            <a:custGeom>
              <a:avLst/>
              <a:gdLst/>
              <a:ahLst/>
              <a:cxnLst/>
              <a:rect l="l" t="t" r="r" b="b"/>
              <a:pathLst>
                <a:path w="1102" h="1075" extrusionOk="0">
                  <a:moveTo>
                    <a:pt x="511" y="0"/>
                  </a:moveTo>
                  <a:cubicBezTo>
                    <a:pt x="238" y="0"/>
                    <a:pt x="34" y="223"/>
                    <a:pt x="34" y="504"/>
                  </a:cubicBezTo>
                  <a:cubicBezTo>
                    <a:pt x="0" y="771"/>
                    <a:pt x="201" y="1038"/>
                    <a:pt x="501" y="1071"/>
                  </a:cubicBezTo>
                  <a:cubicBezTo>
                    <a:pt x="520" y="1073"/>
                    <a:pt x="540" y="1075"/>
                    <a:pt x="559" y="1075"/>
                  </a:cubicBezTo>
                  <a:cubicBezTo>
                    <a:pt x="806" y="1075"/>
                    <a:pt x="1037" y="885"/>
                    <a:pt x="1068" y="637"/>
                  </a:cubicBezTo>
                  <a:cubicBezTo>
                    <a:pt x="1068" y="604"/>
                    <a:pt x="1068" y="571"/>
                    <a:pt x="1068" y="537"/>
                  </a:cubicBezTo>
                  <a:cubicBezTo>
                    <a:pt x="1101" y="270"/>
                    <a:pt x="868" y="4"/>
                    <a:pt x="568" y="4"/>
                  </a:cubicBezTo>
                  <a:cubicBezTo>
                    <a:pt x="548" y="1"/>
                    <a:pt x="529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366;p55">
              <a:extLst>
                <a:ext uri="{FF2B5EF4-FFF2-40B4-BE49-F238E27FC236}">
                  <a16:creationId xmlns:a16="http://schemas.microsoft.com/office/drawing/2014/main" id="{7889DB6C-EED1-2866-464B-A59C05615993}"/>
                </a:ext>
              </a:extLst>
            </p:cNvPr>
            <p:cNvSpPr/>
            <p:nvPr/>
          </p:nvSpPr>
          <p:spPr>
            <a:xfrm>
              <a:off x="3520175" y="808525"/>
              <a:ext cx="27550" cy="27550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868"/>
                    <a:pt x="268" y="1101"/>
                    <a:pt x="568" y="1101"/>
                  </a:cubicBezTo>
                  <a:cubicBezTo>
                    <a:pt x="868" y="1101"/>
                    <a:pt x="1102" y="868"/>
                    <a:pt x="1102" y="567"/>
                  </a:cubicBezTo>
                  <a:cubicBezTo>
                    <a:pt x="1102" y="267"/>
                    <a:pt x="868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367;p55">
              <a:extLst>
                <a:ext uri="{FF2B5EF4-FFF2-40B4-BE49-F238E27FC236}">
                  <a16:creationId xmlns:a16="http://schemas.microsoft.com/office/drawing/2014/main" id="{24A02AAE-33EA-709F-0FDC-313FD4A7434D}"/>
                </a:ext>
              </a:extLst>
            </p:cNvPr>
            <p:cNvSpPr/>
            <p:nvPr/>
          </p:nvSpPr>
          <p:spPr>
            <a:xfrm>
              <a:off x="3623600" y="767850"/>
              <a:ext cx="36700" cy="24850"/>
            </a:xfrm>
            <a:custGeom>
              <a:avLst/>
              <a:gdLst/>
              <a:ahLst/>
              <a:cxnLst/>
              <a:rect l="l" t="t" r="r" b="b"/>
              <a:pathLst>
                <a:path w="1468" h="994" extrusionOk="0">
                  <a:moveTo>
                    <a:pt x="676" y="0"/>
                  </a:moveTo>
                  <a:cubicBezTo>
                    <a:pt x="379" y="0"/>
                    <a:pt x="110" y="185"/>
                    <a:pt x="0" y="460"/>
                  </a:cubicBezTo>
                  <a:lnTo>
                    <a:pt x="1334" y="994"/>
                  </a:lnTo>
                  <a:cubicBezTo>
                    <a:pt x="1468" y="627"/>
                    <a:pt x="1301" y="226"/>
                    <a:pt x="934" y="60"/>
                  </a:cubicBezTo>
                  <a:cubicBezTo>
                    <a:pt x="901" y="60"/>
                    <a:pt x="901" y="26"/>
                    <a:pt x="867" y="26"/>
                  </a:cubicBezTo>
                  <a:cubicBezTo>
                    <a:pt x="803" y="9"/>
                    <a:pt x="739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368;p55">
              <a:extLst>
                <a:ext uri="{FF2B5EF4-FFF2-40B4-BE49-F238E27FC236}">
                  <a16:creationId xmlns:a16="http://schemas.microsoft.com/office/drawing/2014/main" id="{BB417C6F-79B0-8F8F-A852-A6F07C711807}"/>
                </a:ext>
              </a:extLst>
            </p:cNvPr>
            <p:cNvSpPr/>
            <p:nvPr/>
          </p:nvSpPr>
          <p:spPr>
            <a:xfrm>
              <a:off x="3590225" y="806025"/>
              <a:ext cx="42575" cy="80075"/>
            </a:xfrm>
            <a:custGeom>
              <a:avLst/>
              <a:gdLst/>
              <a:ahLst/>
              <a:cxnLst/>
              <a:rect l="l" t="t" r="r" b="b"/>
              <a:pathLst>
                <a:path w="1703" h="3203" extrusionOk="0">
                  <a:moveTo>
                    <a:pt x="68" y="0"/>
                  </a:moveTo>
                  <a:lnTo>
                    <a:pt x="1" y="3203"/>
                  </a:lnTo>
                  <a:lnTo>
                    <a:pt x="1702" y="28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369;p55">
              <a:extLst>
                <a:ext uri="{FF2B5EF4-FFF2-40B4-BE49-F238E27FC236}">
                  <a16:creationId xmlns:a16="http://schemas.microsoft.com/office/drawing/2014/main" id="{37D8BEDC-8647-C8CA-CBB2-640C52470579}"/>
                </a:ext>
              </a:extLst>
            </p:cNvPr>
            <p:cNvSpPr/>
            <p:nvPr/>
          </p:nvSpPr>
          <p:spPr>
            <a:xfrm>
              <a:off x="3537700" y="901925"/>
              <a:ext cx="45050" cy="29700"/>
            </a:xfrm>
            <a:custGeom>
              <a:avLst/>
              <a:gdLst/>
              <a:ahLst/>
              <a:cxnLst/>
              <a:rect l="l" t="t" r="r" b="b"/>
              <a:pathLst>
                <a:path w="1802" h="1188" extrusionOk="0">
                  <a:moveTo>
                    <a:pt x="134" y="0"/>
                  </a:moveTo>
                  <a:lnTo>
                    <a:pt x="134" y="0"/>
                  </a:lnTo>
                  <a:cubicBezTo>
                    <a:pt x="0" y="501"/>
                    <a:pt x="267" y="1001"/>
                    <a:pt x="734" y="1168"/>
                  </a:cubicBezTo>
                  <a:lnTo>
                    <a:pt x="834" y="1168"/>
                  </a:lnTo>
                  <a:cubicBezTo>
                    <a:pt x="895" y="1181"/>
                    <a:pt x="956" y="1187"/>
                    <a:pt x="1015" y="1187"/>
                  </a:cubicBezTo>
                  <a:cubicBezTo>
                    <a:pt x="1408" y="1187"/>
                    <a:pt x="1744" y="911"/>
                    <a:pt x="1802" y="534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370;p55">
              <a:extLst>
                <a:ext uri="{FF2B5EF4-FFF2-40B4-BE49-F238E27FC236}">
                  <a16:creationId xmlns:a16="http://schemas.microsoft.com/office/drawing/2014/main" id="{9F8D59FF-D669-4080-ED5D-BEF956C94BAC}"/>
                </a:ext>
              </a:extLst>
            </p:cNvPr>
            <p:cNvSpPr/>
            <p:nvPr/>
          </p:nvSpPr>
          <p:spPr>
            <a:xfrm>
              <a:off x="3452625" y="931950"/>
              <a:ext cx="101775" cy="64225"/>
            </a:xfrm>
            <a:custGeom>
              <a:avLst/>
              <a:gdLst/>
              <a:ahLst/>
              <a:cxnLst/>
              <a:rect l="l" t="t" r="r" b="b"/>
              <a:pathLst>
                <a:path w="4071" h="2569" extrusionOk="0">
                  <a:moveTo>
                    <a:pt x="1" y="0"/>
                  </a:moveTo>
                  <a:cubicBezTo>
                    <a:pt x="134" y="501"/>
                    <a:pt x="468" y="934"/>
                    <a:pt x="868" y="1268"/>
                  </a:cubicBezTo>
                  <a:cubicBezTo>
                    <a:pt x="1635" y="1902"/>
                    <a:pt x="4071" y="2569"/>
                    <a:pt x="4071" y="2569"/>
                  </a:cubicBezTo>
                  <a:lnTo>
                    <a:pt x="4071" y="1835"/>
                  </a:lnTo>
                  <a:cubicBezTo>
                    <a:pt x="2870" y="1668"/>
                    <a:pt x="368" y="10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371;p55">
              <a:extLst>
                <a:ext uri="{FF2B5EF4-FFF2-40B4-BE49-F238E27FC236}">
                  <a16:creationId xmlns:a16="http://schemas.microsoft.com/office/drawing/2014/main" id="{60F10ACA-54A8-AACC-AF46-B9D38C371C12}"/>
                </a:ext>
              </a:extLst>
            </p:cNvPr>
            <p:cNvSpPr/>
            <p:nvPr/>
          </p:nvSpPr>
          <p:spPr>
            <a:xfrm>
              <a:off x="3380925" y="985750"/>
              <a:ext cx="125950" cy="462425"/>
            </a:xfrm>
            <a:custGeom>
              <a:avLst/>
              <a:gdLst/>
              <a:ahLst/>
              <a:cxnLst/>
              <a:rect l="l" t="t" r="r" b="b"/>
              <a:pathLst>
                <a:path w="5038" h="18497" extrusionOk="0">
                  <a:moveTo>
                    <a:pt x="1813" y="0"/>
                  </a:moveTo>
                  <a:cubicBezTo>
                    <a:pt x="1550" y="0"/>
                    <a:pt x="1330" y="153"/>
                    <a:pt x="1134" y="517"/>
                  </a:cubicBezTo>
                  <a:cubicBezTo>
                    <a:pt x="901" y="950"/>
                    <a:pt x="300" y="1884"/>
                    <a:pt x="300" y="1884"/>
                  </a:cubicBezTo>
                  <a:cubicBezTo>
                    <a:pt x="300" y="1884"/>
                    <a:pt x="0" y="4920"/>
                    <a:pt x="300" y="5687"/>
                  </a:cubicBezTo>
                  <a:cubicBezTo>
                    <a:pt x="534" y="6354"/>
                    <a:pt x="3336" y="8789"/>
                    <a:pt x="3336" y="8789"/>
                  </a:cubicBezTo>
                  <a:cubicBezTo>
                    <a:pt x="3336" y="8789"/>
                    <a:pt x="2602" y="11525"/>
                    <a:pt x="2569" y="12425"/>
                  </a:cubicBezTo>
                  <a:cubicBezTo>
                    <a:pt x="2535" y="13326"/>
                    <a:pt x="4237" y="16728"/>
                    <a:pt x="4437" y="18496"/>
                  </a:cubicBezTo>
                  <a:cubicBezTo>
                    <a:pt x="4437" y="18496"/>
                    <a:pt x="5037" y="12992"/>
                    <a:pt x="4804" y="11024"/>
                  </a:cubicBezTo>
                  <a:cubicBezTo>
                    <a:pt x="4303" y="7822"/>
                    <a:pt x="3336" y="4720"/>
                    <a:pt x="1968" y="1784"/>
                  </a:cubicBezTo>
                  <a:lnTo>
                    <a:pt x="1968" y="16"/>
                  </a:lnTo>
                  <a:cubicBezTo>
                    <a:pt x="1915" y="6"/>
                    <a:pt x="1863" y="0"/>
                    <a:pt x="1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372;p55">
              <a:extLst>
                <a:ext uri="{FF2B5EF4-FFF2-40B4-BE49-F238E27FC236}">
                  <a16:creationId xmlns:a16="http://schemas.microsoft.com/office/drawing/2014/main" id="{9DD7CD98-12AE-5430-7D35-F01C9AD5F0B8}"/>
                </a:ext>
              </a:extLst>
            </p:cNvPr>
            <p:cNvSpPr/>
            <p:nvPr/>
          </p:nvSpPr>
          <p:spPr>
            <a:xfrm>
              <a:off x="3359225" y="1200475"/>
              <a:ext cx="124300" cy="269375"/>
            </a:xfrm>
            <a:custGeom>
              <a:avLst/>
              <a:gdLst/>
              <a:ahLst/>
              <a:cxnLst/>
              <a:rect l="l" t="t" r="r" b="b"/>
              <a:pathLst>
                <a:path w="4972" h="10775" extrusionOk="0">
                  <a:moveTo>
                    <a:pt x="2336" y="300"/>
                  </a:moveTo>
                  <a:cubicBezTo>
                    <a:pt x="2803" y="300"/>
                    <a:pt x="3737" y="1701"/>
                    <a:pt x="4271" y="2869"/>
                  </a:cubicBezTo>
                  <a:cubicBezTo>
                    <a:pt x="4671" y="3836"/>
                    <a:pt x="4004" y="8406"/>
                    <a:pt x="3570" y="9073"/>
                  </a:cubicBezTo>
                  <a:cubicBezTo>
                    <a:pt x="3337" y="9374"/>
                    <a:pt x="3070" y="9674"/>
                    <a:pt x="2770" y="9907"/>
                  </a:cubicBezTo>
                  <a:cubicBezTo>
                    <a:pt x="2436" y="9674"/>
                    <a:pt x="2136" y="9440"/>
                    <a:pt x="1869" y="9140"/>
                  </a:cubicBezTo>
                  <a:cubicBezTo>
                    <a:pt x="1402" y="8506"/>
                    <a:pt x="368" y="4036"/>
                    <a:pt x="668" y="3036"/>
                  </a:cubicBezTo>
                  <a:cubicBezTo>
                    <a:pt x="1035" y="1802"/>
                    <a:pt x="1869" y="300"/>
                    <a:pt x="2336" y="300"/>
                  </a:cubicBezTo>
                  <a:close/>
                  <a:moveTo>
                    <a:pt x="2336" y="0"/>
                  </a:moveTo>
                  <a:cubicBezTo>
                    <a:pt x="1535" y="0"/>
                    <a:pt x="635" y="2035"/>
                    <a:pt x="368" y="2936"/>
                  </a:cubicBezTo>
                  <a:cubicBezTo>
                    <a:pt x="1" y="4003"/>
                    <a:pt x="1102" y="8673"/>
                    <a:pt x="1602" y="9307"/>
                  </a:cubicBezTo>
                  <a:cubicBezTo>
                    <a:pt x="1869" y="9607"/>
                    <a:pt x="2136" y="9874"/>
                    <a:pt x="2436" y="10074"/>
                  </a:cubicBezTo>
                  <a:cubicBezTo>
                    <a:pt x="2136" y="10308"/>
                    <a:pt x="1802" y="10441"/>
                    <a:pt x="1435" y="10474"/>
                  </a:cubicBezTo>
                  <a:lnTo>
                    <a:pt x="1435" y="10775"/>
                  </a:lnTo>
                  <a:lnTo>
                    <a:pt x="1469" y="10775"/>
                  </a:lnTo>
                  <a:cubicBezTo>
                    <a:pt x="1936" y="10741"/>
                    <a:pt x="2403" y="10541"/>
                    <a:pt x="2770" y="10241"/>
                  </a:cubicBezTo>
                  <a:cubicBezTo>
                    <a:pt x="3170" y="10508"/>
                    <a:pt x="3637" y="10675"/>
                    <a:pt x="4137" y="10675"/>
                  </a:cubicBezTo>
                  <a:lnTo>
                    <a:pt x="4104" y="10341"/>
                  </a:lnTo>
                  <a:cubicBezTo>
                    <a:pt x="3737" y="10341"/>
                    <a:pt x="3370" y="10241"/>
                    <a:pt x="3036" y="10041"/>
                  </a:cubicBezTo>
                  <a:cubicBezTo>
                    <a:pt x="3337" y="9807"/>
                    <a:pt x="3604" y="9540"/>
                    <a:pt x="3837" y="9207"/>
                  </a:cubicBezTo>
                  <a:cubicBezTo>
                    <a:pt x="4271" y="8540"/>
                    <a:pt x="4971" y="3803"/>
                    <a:pt x="4538" y="2769"/>
                  </a:cubicBezTo>
                  <a:cubicBezTo>
                    <a:pt x="4204" y="1868"/>
                    <a:pt x="3137" y="0"/>
                    <a:pt x="2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373;p55">
              <a:extLst>
                <a:ext uri="{FF2B5EF4-FFF2-40B4-BE49-F238E27FC236}">
                  <a16:creationId xmlns:a16="http://schemas.microsoft.com/office/drawing/2014/main" id="{54393DFA-4C07-BCAE-EF38-66518213DE5D}"/>
                </a:ext>
              </a:extLst>
            </p:cNvPr>
            <p:cNvSpPr/>
            <p:nvPr/>
          </p:nvSpPr>
          <p:spPr>
            <a:xfrm>
              <a:off x="3450125" y="1451475"/>
              <a:ext cx="24225" cy="23375"/>
            </a:xfrm>
            <a:custGeom>
              <a:avLst/>
              <a:gdLst/>
              <a:ahLst/>
              <a:cxnLst/>
              <a:rect l="l" t="t" r="r" b="b"/>
              <a:pathLst>
                <a:path w="969" h="935" extrusionOk="0">
                  <a:moveTo>
                    <a:pt x="468" y="1"/>
                  </a:moveTo>
                  <a:cubicBezTo>
                    <a:pt x="201" y="34"/>
                    <a:pt x="1" y="234"/>
                    <a:pt x="34" y="501"/>
                  </a:cubicBezTo>
                  <a:cubicBezTo>
                    <a:pt x="34" y="735"/>
                    <a:pt x="234" y="935"/>
                    <a:pt x="501" y="935"/>
                  </a:cubicBezTo>
                  <a:cubicBezTo>
                    <a:pt x="768" y="935"/>
                    <a:pt x="968" y="701"/>
                    <a:pt x="935" y="468"/>
                  </a:cubicBezTo>
                  <a:cubicBezTo>
                    <a:pt x="935" y="201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374;p55">
              <a:extLst>
                <a:ext uri="{FF2B5EF4-FFF2-40B4-BE49-F238E27FC236}">
                  <a16:creationId xmlns:a16="http://schemas.microsoft.com/office/drawing/2014/main" id="{8A97CA6B-F3FF-F970-328B-07E8C67F4291}"/>
                </a:ext>
              </a:extLst>
            </p:cNvPr>
            <p:cNvSpPr/>
            <p:nvPr/>
          </p:nvSpPr>
          <p:spPr>
            <a:xfrm>
              <a:off x="3383425" y="1454825"/>
              <a:ext cx="23375" cy="22625"/>
            </a:xfrm>
            <a:custGeom>
              <a:avLst/>
              <a:gdLst/>
              <a:ahLst/>
              <a:cxnLst/>
              <a:rect l="l" t="t" r="r" b="b"/>
              <a:pathLst>
                <a:path w="935" h="905" extrusionOk="0">
                  <a:moveTo>
                    <a:pt x="434" y="0"/>
                  </a:moveTo>
                  <a:cubicBezTo>
                    <a:pt x="200" y="0"/>
                    <a:pt x="0" y="234"/>
                    <a:pt x="0" y="467"/>
                  </a:cubicBezTo>
                  <a:cubicBezTo>
                    <a:pt x="31" y="714"/>
                    <a:pt x="205" y="904"/>
                    <a:pt x="443" y="904"/>
                  </a:cubicBezTo>
                  <a:cubicBezTo>
                    <a:pt x="462" y="904"/>
                    <a:pt x="481" y="903"/>
                    <a:pt x="501" y="901"/>
                  </a:cubicBezTo>
                  <a:cubicBezTo>
                    <a:pt x="734" y="901"/>
                    <a:pt x="934" y="701"/>
                    <a:pt x="934" y="434"/>
                  </a:cubicBezTo>
                  <a:cubicBezTo>
                    <a:pt x="901" y="167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375;p55">
              <a:extLst>
                <a:ext uri="{FF2B5EF4-FFF2-40B4-BE49-F238E27FC236}">
                  <a16:creationId xmlns:a16="http://schemas.microsoft.com/office/drawing/2014/main" id="{F26AECC8-FC2A-F58A-1104-20C9DDC94C59}"/>
                </a:ext>
              </a:extLst>
            </p:cNvPr>
            <p:cNvSpPr/>
            <p:nvPr/>
          </p:nvSpPr>
          <p:spPr>
            <a:xfrm>
              <a:off x="3363400" y="1198800"/>
              <a:ext cx="115950" cy="126775"/>
            </a:xfrm>
            <a:custGeom>
              <a:avLst/>
              <a:gdLst/>
              <a:ahLst/>
              <a:cxnLst/>
              <a:rect l="l" t="t" r="r" b="b"/>
              <a:pathLst>
                <a:path w="4638" h="5071" extrusionOk="0">
                  <a:moveTo>
                    <a:pt x="2156" y="0"/>
                  </a:moveTo>
                  <a:cubicBezTo>
                    <a:pt x="2149" y="0"/>
                    <a:pt x="2143" y="0"/>
                    <a:pt x="2136" y="1"/>
                  </a:cubicBezTo>
                  <a:cubicBezTo>
                    <a:pt x="1235" y="34"/>
                    <a:pt x="301" y="2369"/>
                    <a:pt x="101" y="3003"/>
                  </a:cubicBezTo>
                  <a:cubicBezTo>
                    <a:pt x="1" y="3670"/>
                    <a:pt x="1" y="4337"/>
                    <a:pt x="168" y="4971"/>
                  </a:cubicBezTo>
                  <a:cubicBezTo>
                    <a:pt x="168" y="5037"/>
                    <a:pt x="234" y="5071"/>
                    <a:pt x="268" y="5071"/>
                  </a:cubicBezTo>
                  <a:lnTo>
                    <a:pt x="534" y="5037"/>
                  </a:lnTo>
                  <a:cubicBezTo>
                    <a:pt x="601" y="5004"/>
                    <a:pt x="635" y="4971"/>
                    <a:pt x="635" y="4904"/>
                  </a:cubicBezTo>
                  <a:cubicBezTo>
                    <a:pt x="501" y="4337"/>
                    <a:pt x="468" y="3737"/>
                    <a:pt x="534" y="3136"/>
                  </a:cubicBezTo>
                  <a:cubicBezTo>
                    <a:pt x="901" y="1969"/>
                    <a:pt x="1735" y="501"/>
                    <a:pt x="2169" y="468"/>
                  </a:cubicBezTo>
                  <a:cubicBezTo>
                    <a:pt x="2174" y="467"/>
                    <a:pt x="2178" y="467"/>
                    <a:pt x="2183" y="467"/>
                  </a:cubicBezTo>
                  <a:cubicBezTo>
                    <a:pt x="2591" y="467"/>
                    <a:pt x="3542" y="1881"/>
                    <a:pt x="4004" y="3003"/>
                  </a:cubicBezTo>
                  <a:cubicBezTo>
                    <a:pt x="4137" y="3570"/>
                    <a:pt x="4170" y="4170"/>
                    <a:pt x="4070" y="4771"/>
                  </a:cubicBezTo>
                  <a:cubicBezTo>
                    <a:pt x="4070" y="4804"/>
                    <a:pt x="4137" y="4871"/>
                    <a:pt x="4170" y="4871"/>
                  </a:cubicBezTo>
                  <a:lnTo>
                    <a:pt x="4437" y="4871"/>
                  </a:lnTo>
                  <a:cubicBezTo>
                    <a:pt x="4504" y="4871"/>
                    <a:pt x="4537" y="4837"/>
                    <a:pt x="4537" y="4804"/>
                  </a:cubicBezTo>
                  <a:cubicBezTo>
                    <a:pt x="4637" y="4137"/>
                    <a:pt x="4604" y="3470"/>
                    <a:pt x="4437" y="2803"/>
                  </a:cubicBezTo>
                  <a:cubicBezTo>
                    <a:pt x="4205" y="2207"/>
                    <a:pt x="3086" y="0"/>
                    <a:pt x="2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376;p55">
              <a:extLst>
                <a:ext uri="{FF2B5EF4-FFF2-40B4-BE49-F238E27FC236}">
                  <a16:creationId xmlns:a16="http://schemas.microsoft.com/office/drawing/2014/main" id="{DEE3C8B8-D33C-0617-4F8D-F0F4FC15157D}"/>
                </a:ext>
              </a:extLst>
            </p:cNvPr>
            <p:cNvSpPr/>
            <p:nvPr/>
          </p:nvSpPr>
          <p:spPr>
            <a:xfrm>
              <a:off x="3500175" y="1237150"/>
              <a:ext cx="346925" cy="508725"/>
            </a:xfrm>
            <a:custGeom>
              <a:avLst/>
              <a:gdLst/>
              <a:ahLst/>
              <a:cxnLst/>
              <a:rect l="l" t="t" r="r" b="b"/>
              <a:pathLst>
                <a:path w="13877" h="20349" extrusionOk="0">
                  <a:moveTo>
                    <a:pt x="13610" y="1"/>
                  </a:moveTo>
                  <a:lnTo>
                    <a:pt x="1768" y="4171"/>
                  </a:lnTo>
                  <a:lnTo>
                    <a:pt x="0" y="20082"/>
                  </a:lnTo>
                  <a:lnTo>
                    <a:pt x="267" y="20349"/>
                  </a:lnTo>
                  <a:lnTo>
                    <a:pt x="11542" y="16146"/>
                  </a:lnTo>
                  <a:lnTo>
                    <a:pt x="13877" y="268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377;p55">
              <a:extLst>
                <a:ext uri="{FF2B5EF4-FFF2-40B4-BE49-F238E27FC236}">
                  <a16:creationId xmlns:a16="http://schemas.microsoft.com/office/drawing/2014/main" id="{013B628B-E4CD-D299-54B4-58365C116226}"/>
                </a:ext>
              </a:extLst>
            </p:cNvPr>
            <p:cNvSpPr/>
            <p:nvPr/>
          </p:nvSpPr>
          <p:spPr>
            <a:xfrm>
              <a:off x="3500175" y="1341400"/>
              <a:ext cx="50900" cy="404475"/>
            </a:xfrm>
            <a:custGeom>
              <a:avLst/>
              <a:gdLst/>
              <a:ahLst/>
              <a:cxnLst/>
              <a:rect l="l" t="t" r="r" b="b"/>
              <a:pathLst>
                <a:path w="2036" h="16179" extrusionOk="0">
                  <a:moveTo>
                    <a:pt x="1768" y="1"/>
                  </a:moveTo>
                  <a:lnTo>
                    <a:pt x="0" y="15912"/>
                  </a:lnTo>
                  <a:lnTo>
                    <a:pt x="267" y="16179"/>
                  </a:lnTo>
                  <a:lnTo>
                    <a:pt x="2035" y="267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378;p55">
              <a:extLst>
                <a:ext uri="{FF2B5EF4-FFF2-40B4-BE49-F238E27FC236}">
                  <a16:creationId xmlns:a16="http://schemas.microsoft.com/office/drawing/2014/main" id="{40D84365-BF66-A7A6-6CEF-57921B4DE3A4}"/>
                </a:ext>
              </a:extLst>
            </p:cNvPr>
            <p:cNvSpPr/>
            <p:nvPr/>
          </p:nvSpPr>
          <p:spPr>
            <a:xfrm>
              <a:off x="3619425" y="1300450"/>
              <a:ext cx="141250" cy="64325"/>
            </a:xfrm>
            <a:custGeom>
              <a:avLst/>
              <a:gdLst/>
              <a:ahLst/>
              <a:cxnLst/>
              <a:rect l="l" t="t" r="r" b="b"/>
              <a:pathLst>
                <a:path w="5650" h="2573" extrusionOk="0">
                  <a:moveTo>
                    <a:pt x="5436" y="0"/>
                  </a:moveTo>
                  <a:cubicBezTo>
                    <a:pt x="5174" y="0"/>
                    <a:pt x="4678" y="155"/>
                    <a:pt x="4070" y="438"/>
                  </a:cubicBezTo>
                  <a:lnTo>
                    <a:pt x="1935" y="1105"/>
                  </a:lnTo>
                  <a:cubicBezTo>
                    <a:pt x="1034" y="1505"/>
                    <a:pt x="167" y="1839"/>
                    <a:pt x="100" y="2106"/>
                  </a:cubicBezTo>
                  <a:lnTo>
                    <a:pt x="0" y="2573"/>
                  </a:lnTo>
                  <a:lnTo>
                    <a:pt x="5538" y="605"/>
                  </a:lnTo>
                  <a:cubicBezTo>
                    <a:pt x="5538" y="605"/>
                    <a:pt x="5571" y="404"/>
                    <a:pt x="5638" y="138"/>
                  </a:cubicBezTo>
                  <a:cubicBezTo>
                    <a:pt x="5649" y="45"/>
                    <a:pt x="5576" y="0"/>
                    <a:pt x="5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379;p55">
              <a:extLst>
                <a:ext uri="{FF2B5EF4-FFF2-40B4-BE49-F238E27FC236}">
                  <a16:creationId xmlns:a16="http://schemas.microsoft.com/office/drawing/2014/main" id="{D8952BDD-F155-5AB2-EC88-2AB4803688E7}"/>
                </a:ext>
              </a:extLst>
            </p:cNvPr>
            <p:cNvSpPr/>
            <p:nvPr/>
          </p:nvSpPr>
          <p:spPr>
            <a:xfrm>
              <a:off x="3623600" y="1281232"/>
              <a:ext cx="152200" cy="65275"/>
            </a:xfrm>
            <a:custGeom>
              <a:avLst/>
              <a:gdLst/>
              <a:ahLst/>
              <a:cxnLst/>
              <a:rect l="l" t="t" r="r" b="b"/>
              <a:pathLst>
                <a:path w="6088" h="2611" extrusionOk="0">
                  <a:moveTo>
                    <a:pt x="4300" y="1"/>
                  </a:moveTo>
                  <a:cubicBezTo>
                    <a:pt x="4101" y="1"/>
                    <a:pt x="3822" y="40"/>
                    <a:pt x="3436" y="142"/>
                  </a:cubicBezTo>
                  <a:cubicBezTo>
                    <a:pt x="1668" y="643"/>
                    <a:pt x="1635" y="1510"/>
                    <a:pt x="1635" y="1510"/>
                  </a:cubicBezTo>
                  <a:cubicBezTo>
                    <a:pt x="1368" y="1643"/>
                    <a:pt x="1068" y="1743"/>
                    <a:pt x="801" y="1844"/>
                  </a:cubicBezTo>
                  <a:cubicBezTo>
                    <a:pt x="200" y="2010"/>
                    <a:pt x="134" y="2144"/>
                    <a:pt x="100" y="2311"/>
                  </a:cubicBezTo>
                  <a:lnTo>
                    <a:pt x="0" y="2611"/>
                  </a:lnTo>
                  <a:lnTo>
                    <a:pt x="6038" y="476"/>
                  </a:lnTo>
                  <a:cubicBezTo>
                    <a:pt x="6038" y="476"/>
                    <a:pt x="6038" y="342"/>
                    <a:pt x="6071" y="209"/>
                  </a:cubicBezTo>
                  <a:cubicBezTo>
                    <a:pt x="6088" y="126"/>
                    <a:pt x="6029" y="92"/>
                    <a:pt x="5921" y="92"/>
                  </a:cubicBezTo>
                  <a:cubicBezTo>
                    <a:pt x="5813" y="92"/>
                    <a:pt x="5654" y="126"/>
                    <a:pt x="5471" y="176"/>
                  </a:cubicBezTo>
                  <a:lnTo>
                    <a:pt x="4770" y="409"/>
                  </a:lnTo>
                  <a:cubicBezTo>
                    <a:pt x="4770" y="409"/>
                    <a:pt x="4945" y="1"/>
                    <a:pt x="4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380;p55">
              <a:extLst>
                <a:ext uri="{FF2B5EF4-FFF2-40B4-BE49-F238E27FC236}">
                  <a16:creationId xmlns:a16="http://schemas.microsoft.com/office/drawing/2014/main" id="{E711ED16-4CA8-D06C-D556-9C0E7BC9A75D}"/>
                </a:ext>
              </a:extLst>
            </p:cNvPr>
            <p:cNvSpPr/>
            <p:nvPr/>
          </p:nvSpPr>
          <p:spPr>
            <a:xfrm>
              <a:off x="3578550" y="1347250"/>
              <a:ext cx="250225" cy="105925"/>
            </a:xfrm>
            <a:custGeom>
              <a:avLst/>
              <a:gdLst/>
              <a:ahLst/>
              <a:cxnLst/>
              <a:rect l="l" t="t" r="r" b="b"/>
              <a:pathLst>
                <a:path w="10009" h="4237" extrusionOk="0">
                  <a:moveTo>
                    <a:pt x="8540" y="0"/>
                  </a:moveTo>
                  <a:lnTo>
                    <a:pt x="1" y="3236"/>
                  </a:lnTo>
                  <a:cubicBezTo>
                    <a:pt x="468" y="3636"/>
                    <a:pt x="968" y="3970"/>
                    <a:pt x="1535" y="4236"/>
                  </a:cubicBezTo>
                  <a:lnTo>
                    <a:pt x="10008" y="1001"/>
                  </a:lnTo>
                  <a:cubicBezTo>
                    <a:pt x="9441" y="834"/>
                    <a:pt x="8907" y="467"/>
                    <a:pt x="85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381;p55">
              <a:extLst>
                <a:ext uri="{FF2B5EF4-FFF2-40B4-BE49-F238E27FC236}">
                  <a16:creationId xmlns:a16="http://schemas.microsoft.com/office/drawing/2014/main" id="{34A0D85E-F567-2787-CD13-3C6139716F31}"/>
                </a:ext>
              </a:extLst>
            </p:cNvPr>
            <p:cNvSpPr/>
            <p:nvPr/>
          </p:nvSpPr>
          <p:spPr>
            <a:xfrm>
              <a:off x="3566875" y="1332225"/>
              <a:ext cx="277725" cy="124325"/>
            </a:xfrm>
            <a:custGeom>
              <a:avLst/>
              <a:gdLst/>
              <a:ahLst/>
              <a:cxnLst/>
              <a:rect l="l" t="t" r="r" b="b"/>
              <a:pathLst>
                <a:path w="11109" h="4973" extrusionOk="0">
                  <a:moveTo>
                    <a:pt x="8774" y="1"/>
                  </a:moveTo>
                  <a:lnTo>
                    <a:pt x="334" y="3236"/>
                  </a:lnTo>
                  <a:cubicBezTo>
                    <a:pt x="268" y="3270"/>
                    <a:pt x="168" y="3336"/>
                    <a:pt x="134" y="3403"/>
                  </a:cubicBezTo>
                  <a:cubicBezTo>
                    <a:pt x="1" y="3603"/>
                    <a:pt x="68" y="3870"/>
                    <a:pt x="268" y="3970"/>
                  </a:cubicBezTo>
                  <a:lnTo>
                    <a:pt x="1335" y="4737"/>
                  </a:lnTo>
                  <a:cubicBezTo>
                    <a:pt x="1574" y="4897"/>
                    <a:pt x="1849" y="4973"/>
                    <a:pt x="2116" y="4973"/>
                  </a:cubicBezTo>
                  <a:cubicBezTo>
                    <a:pt x="2297" y="4973"/>
                    <a:pt x="2475" y="4938"/>
                    <a:pt x="2636" y="4871"/>
                  </a:cubicBezTo>
                  <a:lnTo>
                    <a:pt x="11109" y="1669"/>
                  </a:lnTo>
                  <a:lnTo>
                    <a:pt x="10809" y="1435"/>
                  </a:lnTo>
                  <a:lnTo>
                    <a:pt x="2469" y="4604"/>
                  </a:lnTo>
                  <a:cubicBezTo>
                    <a:pt x="2353" y="4648"/>
                    <a:pt x="2230" y="4672"/>
                    <a:pt x="2109" y="4672"/>
                  </a:cubicBezTo>
                  <a:cubicBezTo>
                    <a:pt x="1953" y="4672"/>
                    <a:pt x="1800" y="4631"/>
                    <a:pt x="1669" y="4537"/>
                  </a:cubicBezTo>
                  <a:lnTo>
                    <a:pt x="668" y="3837"/>
                  </a:lnTo>
                  <a:cubicBezTo>
                    <a:pt x="601" y="3803"/>
                    <a:pt x="535" y="3737"/>
                    <a:pt x="535" y="3670"/>
                  </a:cubicBezTo>
                  <a:cubicBezTo>
                    <a:pt x="501" y="3537"/>
                    <a:pt x="568" y="3403"/>
                    <a:pt x="701" y="3370"/>
                  </a:cubicBezTo>
                  <a:lnTo>
                    <a:pt x="9041" y="201"/>
                  </a:lnTo>
                  <a:lnTo>
                    <a:pt x="8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382;p55">
              <a:extLst>
                <a:ext uri="{FF2B5EF4-FFF2-40B4-BE49-F238E27FC236}">
                  <a16:creationId xmlns:a16="http://schemas.microsoft.com/office/drawing/2014/main" id="{6509401C-4C96-7817-8717-2E3C59CB384A}"/>
                </a:ext>
              </a:extLst>
            </p:cNvPr>
            <p:cNvSpPr/>
            <p:nvPr/>
          </p:nvSpPr>
          <p:spPr>
            <a:xfrm>
              <a:off x="3536025" y="1373925"/>
              <a:ext cx="307750" cy="417450"/>
            </a:xfrm>
            <a:custGeom>
              <a:avLst/>
              <a:gdLst/>
              <a:ahLst/>
              <a:cxnLst/>
              <a:rect l="l" t="t" r="r" b="b"/>
              <a:pathLst>
                <a:path w="12310" h="16698" extrusionOk="0">
                  <a:moveTo>
                    <a:pt x="1268" y="1902"/>
                  </a:moveTo>
                  <a:cubicBezTo>
                    <a:pt x="1264" y="1925"/>
                    <a:pt x="1262" y="1948"/>
                    <a:pt x="1262" y="1971"/>
                  </a:cubicBezTo>
                  <a:lnTo>
                    <a:pt x="1262" y="1971"/>
                  </a:lnTo>
                  <a:lnTo>
                    <a:pt x="1268" y="1902"/>
                  </a:lnTo>
                  <a:close/>
                  <a:moveTo>
                    <a:pt x="12309" y="1"/>
                  </a:moveTo>
                  <a:lnTo>
                    <a:pt x="3870" y="3203"/>
                  </a:lnTo>
                  <a:cubicBezTo>
                    <a:pt x="3694" y="3284"/>
                    <a:pt x="3513" y="3321"/>
                    <a:pt x="3332" y="3321"/>
                  </a:cubicBezTo>
                  <a:cubicBezTo>
                    <a:pt x="3068" y="3321"/>
                    <a:pt x="2807" y="3241"/>
                    <a:pt x="2569" y="3103"/>
                  </a:cubicBezTo>
                  <a:lnTo>
                    <a:pt x="1502" y="2336"/>
                  </a:lnTo>
                  <a:cubicBezTo>
                    <a:pt x="1358" y="2249"/>
                    <a:pt x="1264" y="2113"/>
                    <a:pt x="1262" y="1971"/>
                  </a:cubicBezTo>
                  <a:lnTo>
                    <a:pt x="1262" y="1971"/>
                  </a:lnTo>
                  <a:lnTo>
                    <a:pt x="34" y="15278"/>
                  </a:lnTo>
                  <a:cubicBezTo>
                    <a:pt x="1" y="15445"/>
                    <a:pt x="101" y="15612"/>
                    <a:pt x="268" y="15712"/>
                  </a:cubicBezTo>
                  <a:lnTo>
                    <a:pt x="1335" y="16479"/>
                  </a:lnTo>
                  <a:cubicBezTo>
                    <a:pt x="1573" y="16618"/>
                    <a:pt x="1834" y="16698"/>
                    <a:pt x="2098" y="16698"/>
                  </a:cubicBezTo>
                  <a:cubicBezTo>
                    <a:pt x="2278" y="16698"/>
                    <a:pt x="2460" y="16660"/>
                    <a:pt x="2636" y="16579"/>
                  </a:cubicBezTo>
                  <a:lnTo>
                    <a:pt x="11075" y="13377"/>
                  </a:lnTo>
                  <a:lnTo>
                    <a:pt x="12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383;p55">
              <a:extLst>
                <a:ext uri="{FF2B5EF4-FFF2-40B4-BE49-F238E27FC236}">
                  <a16:creationId xmlns:a16="http://schemas.microsoft.com/office/drawing/2014/main" id="{C7827AD6-57E8-B5B1-8C09-F9CEE80ADF06}"/>
                </a:ext>
              </a:extLst>
            </p:cNvPr>
            <p:cNvSpPr/>
            <p:nvPr/>
          </p:nvSpPr>
          <p:spPr>
            <a:xfrm>
              <a:off x="3536025" y="1421450"/>
              <a:ext cx="80925" cy="370300"/>
            </a:xfrm>
            <a:custGeom>
              <a:avLst/>
              <a:gdLst/>
              <a:ahLst/>
              <a:cxnLst/>
              <a:rect l="l" t="t" r="r" b="b"/>
              <a:pathLst>
                <a:path w="3237" h="14812" extrusionOk="0">
                  <a:moveTo>
                    <a:pt x="1268" y="1"/>
                  </a:moveTo>
                  <a:lnTo>
                    <a:pt x="1" y="13410"/>
                  </a:lnTo>
                  <a:cubicBezTo>
                    <a:pt x="1" y="13577"/>
                    <a:pt x="101" y="13744"/>
                    <a:pt x="234" y="13811"/>
                  </a:cubicBezTo>
                  <a:lnTo>
                    <a:pt x="1335" y="14578"/>
                  </a:lnTo>
                  <a:cubicBezTo>
                    <a:pt x="1502" y="14711"/>
                    <a:pt x="1735" y="14778"/>
                    <a:pt x="1969" y="14811"/>
                  </a:cubicBezTo>
                  <a:lnTo>
                    <a:pt x="3236" y="1402"/>
                  </a:lnTo>
                  <a:cubicBezTo>
                    <a:pt x="3003" y="1369"/>
                    <a:pt x="2769" y="1302"/>
                    <a:pt x="2569" y="1168"/>
                  </a:cubicBezTo>
                  <a:lnTo>
                    <a:pt x="1502" y="401"/>
                  </a:lnTo>
                  <a:cubicBezTo>
                    <a:pt x="1368" y="334"/>
                    <a:pt x="1268" y="168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384;p55">
              <a:extLst>
                <a:ext uri="{FF2B5EF4-FFF2-40B4-BE49-F238E27FC236}">
                  <a16:creationId xmlns:a16="http://schemas.microsoft.com/office/drawing/2014/main" id="{FBBAD46E-C511-884F-80DF-54EE3213F7F8}"/>
                </a:ext>
              </a:extLst>
            </p:cNvPr>
            <p:cNvSpPr/>
            <p:nvPr/>
          </p:nvSpPr>
          <p:spPr>
            <a:xfrm>
              <a:off x="3764525" y="1421450"/>
              <a:ext cx="94250" cy="172800"/>
            </a:xfrm>
            <a:custGeom>
              <a:avLst/>
              <a:gdLst/>
              <a:ahLst/>
              <a:cxnLst/>
              <a:rect l="l" t="t" r="r" b="b"/>
              <a:pathLst>
                <a:path w="3770" h="6912" extrusionOk="0">
                  <a:moveTo>
                    <a:pt x="3003" y="1"/>
                  </a:moveTo>
                  <a:lnTo>
                    <a:pt x="2903" y="1202"/>
                  </a:lnTo>
                  <a:cubicBezTo>
                    <a:pt x="2169" y="1735"/>
                    <a:pt x="1535" y="2303"/>
                    <a:pt x="935" y="2936"/>
                  </a:cubicBezTo>
                  <a:cubicBezTo>
                    <a:pt x="67" y="3870"/>
                    <a:pt x="1" y="6472"/>
                    <a:pt x="734" y="6839"/>
                  </a:cubicBezTo>
                  <a:cubicBezTo>
                    <a:pt x="835" y="6889"/>
                    <a:pt x="942" y="6912"/>
                    <a:pt x="1055" y="6912"/>
                  </a:cubicBezTo>
                  <a:cubicBezTo>
                    <a:pt x="1767" y="6912"/>
                    <a:pt x="2680" y="6001"/>
                    <a:pt x="3169" y="5338"/>
                  </a:cubicBezTo>
                  <a:cubicBezTo>
                    <a:pt x="3770" y="4571"/>
                    <a:pt x="3770" y="3136"/>
                    <a:pt x="3770" y="2236"/>
                  </a:cubicBezTo>
                  <a:cubicBezTo>
                    <a:pt x="3770" y="1335"/>
                    <a:pt x="3703" y="501"/>
                    <a:pt x="3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385;p55">
              <a:extLst>
                <a:ext uri="{FF2B5EF4-FFF2-40B4-BE49-F238E27FC236}">
                  <a16:creationId xmlns:a16="http://schemas.microsoft.com/office/drawing/2014/main" id="{375EBB33-AAA0-2F76-834B-C074D8C17DFB}"/>
                </a:ext>
              </a:extLst>
            </p:cNvPr>
            <p:cNvSpPr/>
            <p:nvPr/>
          </p:nvSpPr>
          <p:spPr>
            <a:xfrm>
              <a:off x="3119075" y="1044525"/>
              <a:ext cx="568050" cy="588075"/>
            </a:xfrm>
            <a:custGeom>
              <a:avLst/>
              <a:gdLst/>
              <a:ahLst/>
              <a:cxnLst/>
              <a:rect l="l" t="t" r="r" b="b"/>
              <a:pathLst>
                <a:path w="22722" h="23523" extrusionOk="0">
                  <a:moveTo>
                    <a:pt x="7739" y="0"/>
                  </a:moveTo>
                  <a:cubicBezTo>
                    <a:pt x="5104" y="0"/>
                    <a:pt x="4303" y="1235"/>
                    <a:pt x="3503" y="3603"/>
                  </a:cubicBezTo>
                  <a:cubicBezTo>
                    <a:pt x="2769" y="5771"/>
                    <a:pt x="267" y="15812"/>
                    <a:pt x="134" y="17313"/>
                  </a:cubicBezTo>
                  <a:cubicBezTo>
                    <a:pt x="0" y="18847"/>
                    <a:pt x="667" y="19448"/>
                    <a:pt x="2202" y="20115"/>
                  </a:cubicBezTo>
                  <a:cubicBezTo>
                    <a:pt x="3703" y="20782"/>
                    <a:pt x="7205" y="21616"/>
                    <a:pt x="10374" y="22483"/>
                  </a:cubicBezTo>
                  <a:cubicBezTo>
                    <a:pt x="11975" y="22950"/>
                    <a:pt x="13610" y="23250"/>
                    <a:pt x="15244" y="23417"/>
                  </a:cubicBezTo>
                  <a:cubicBezTo>
                    <a:pt x="16100" y="23485"/>
                    <a:pt x="16851" y="23523"/>
                    <a:pt x="17510" y="23523"/>
                  </a:cubicBezTo>
                  <a:cubicBezTo>
                    <a:pt x="19753" y="23523"/>
                    <a:pt x="20930" y="23091"/>
                    <a:pt x="21549" y="21983"/>
                  </a:cubicBezTo>
                  <a:cubicBezTo>
                    <a:pt x="22721" y="20019"/>
                    <a:pt x="22194" y="19059"/>
                    <a:pt x="20690" y="19059"/>
                  </a:cubicBezTo>
                  <a:cubicBezTo>
                    <a:pt x="20483" y="19059"/>
                    <a:pt x="20257" y="19078"/>
                    <a:pt x="20014" y="19114"/>
                  </a:cubicBezTo>
                  <a:cubicBezTo>
                    <a:pt x="19489" y="19195"/>
                    <a:pt x="18976" y="19239"/>
                    <a:pt x="18461" y="19239"/>
                  </a:cubicBezTo>
                  <a:cubicBezTo>
                    <a:pt x="18125" y="19239"/>
                    <a:pt x="17788" y="19220"/>
                    <a:pt x="17446" y="19181"/>
                  </a:cubicBezTo>
                  <a:cubicBezTo>
                    <a:pt x="17846" y="19014"/>
                    <a:pt x="18213" y="18814"/>
                    <a:pt x="18547" y="18514"/>
                  </a:cubicBezTo>
                  <a:cubicBezTo>
                    <a:pt x="18914" y="18247"/>
                    <a:pt x="19014" y="17746"/>
                    <a:pt x="18780" y="17346"/>
                  </a:cubicBezTo>
                  <a:cubicBezTo>
                    <a:pt x="18755" y="17314"/>
                    <a:pt x="18722" y="17301"/>
                    <a:pt x="18680" y="17301"/>
                  </a:cubicBezTo>
                  <a:cubicBezTo>
                    <a:pt x="18502" y="17301"/>
                    <a:pt x="18160" y="17545"/>
                    <a:pt x="17513" y="17680"/>
                  </a:cubicBezTo>
                  <a:cubicBezTo>
                    <a:pt x="16545" y="17913"/>
                    <a:pt x="15911" y="17746"/>
                    <a:pt x="14977" y="18247"/>
                  </a:cubicBezTo>
                  <a:cubicBezTo>
                    <a:pt x="14644" y="18386"/>
                    <a:pt x="14287" y="18455"/>
                    <a:pt x="13927" y="18455"/>
                  </a:cubicBezTo>
                  <a:cubicBezTo>
                    <a:pt x="13854" y="18455"/>
                    <a:pt x="13782" y="18453"/>
                    <a:pt x="13710" y="18447"/>
                  </a:cubicBezTo>
                  <a:cubicBezTo>
                    <a:pt x="12976" y="18447"/>
                    <a:pt x="11975" y="18180"/>
                    <a:pt x="10074" y="17613"/>
                  </a:cubicBezTo>
                  <a:cubicBezTo>
                    <a:pt x="8506" y="17079"/>
                    <a:pt x="6972" y="16446"/>
                    <a:pt x="5471" y="15712"/>
                  </a:cubicBezTo>
                  <a:lnTo>
                    <a:pt x="8339" y="7372"/>
                  </a:lnTo>
                  <a:cubicBezTo>
                    <a:pt x="8339" y="7372"/>
                    <a:pt x="10007" y="1802"/>
                    <a:pt x="7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386;p55">
              <a:extLst>
                <a:ext uri="{FF2B5EF4-FFF2-40B4-BE49-F238E27FC236}">
                  <a16:creationId xmlns:a16="http://schemas.microsoft.com/office/drawing/2014/main" id="{FCF6BACA-2746-981C-16C1-DF7A719EC722}"/>
                </a:ext>
              </a:extLst>
            </p:cNvPr>
            <p:cNvSpPr/>
            <p:nvPr/>
          </p:nvSpPr>
          <p:spPr>
            <a:xfrm>
              <a:off x="3101550" y="1040575"/>
              <a:ext cx="292725" cy="563550"/>
            </a:xfrm>
            <a:custGeom>
              <a:avLst/>
              <a:gdLst/>
              <a:ahLst/>
              <a:cxnLst/>
              <a:rect l="l" t="t" r="r" b="b"/>
              <a:pathLst>
                <a:path w="11709" h="22542" extrusionOk="0">
                  <a:moveTo>
                    <a:pt x="7973" y="0"/>
                  </a:moveTo>
                  <a:cubicBezTo>
                    <a:pt x="6743" y="0"/>
                    <a:pt x="5679" y="238"/>
                    <a:pt x="4837" y="1760"/>
                  </a:cubicBezTo>
                  <a:cubicBezTo>
                    <a:pt x="3803" y="3628"/>
                    <a:pt x="2236" y="9365"/>
                    <a:pt x="1402" y="13501"/>
                  </a:cubicBezTo>
                  <a:cubicBezTo>
                    <a:pt x="568" y="17638"/>
                    <a:pt x="1" y="19272"/>
                    <a:pt x="1902" y="20139"/>
                  </a:cubicBezTo>
                  <a:cubicBezTo>
                    <a:pt x="3803" y="20973"/>
                    <a:pt x="10175" y="22541"/>
                    <a:pt x="10175" y="22541"/>
                  </a:cubicBezTo>
                  <a:cubicBezTo>
                    <a:pt x="10175" y="22541"/>
                    <a:pt x="9941" y="19939"/>
                    <a:pt x="11709" y="18038"/>
                  </a:cubicBezTo>
                  <a:lnTo>
                    <a:pt x="6472" y="15803"/>
                  </a:lnTo>
                  <a:lnTo>
                    <a:pt x="9274" y="7630"/>
                  </a:lnTo>
                  <a:cubicBezTo>
                    <a:pt x="9274" y="7630"/>
                    <a:pt x="11042" y="2393"/>
                    <a:pt x="8840" y="25"/>
                  </a:cubicBezTo>
                  <a:cubicBezTo>
                    <a:pt x="8543" y="13"/>
                    <a:pt x="8254" y="0"/>
                    <a:pt x="7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387;p55">
              <a:extLst>
                <a:ext uri="{FF2B5EF4-FFF2-40B4-BE49-F238E27FC236}">
                  <a16:creationId xmlns:a16="http://schemas.microsoft.com/office/drawing/2014/main" id="{30431093-5DD5-7455-8A9A-AF7B2BE515E1}"/>
                </a:ext>
              </a:extLst>
            </p:cNvPr>
            <p:cNvSpPr/>
            <p:nvPr/>
          </p:nvSpPr>
          <p:spPr>
            <a:xfrm>
              <a:off x="2886400" y="4042500"/>
              <a:ext cx="320250" cy="135300"/>
            </a:xfrm>
            <a:custGeom>
              <a:avLst/>
              <a:gdLst/>
              <a:ahLst/>
              <a:cxnLst/>
              <a:rect l="l" t="t" r="r" b="b"/>
              <a:pathLst>
                <a:path w="12810" h="5412" extrusionOk="0">
                  <a:moveTo>
                    <a:pt x="34" y="1"/>
                  </a:moveTo>
                  <a:cubicBezTo>
                    <a:pt x="34" y="1"/>
                    <a:pt x="0" y="1101"/>
                    <a:pt x="267" y="1368"/>
                  </a:cubicBezTo>
                  <a:cubicBezTo>
                    <a:pt x="834" y="1735"/>
                    <a:pt x="1502" y="2002"/>
                    <a:pt x="2169" y="2135"/>
                  </a:cubicBezTo>
                  <a:cubicBezTo>
                    <a:pt x="3036" y="2336"/>
                    <a:pt x="4103" y="3236"/>
                    <a:pt x="4871" y="3870"/>
                  </a:cubicBezTo>
                  <a:cubicBezTo>
                    <a:pt x="5638" y="4504"/>
                    <a:pt x="6672" y="5104"/>
                    <a:pt x="8573" y="5338"/>
                  </a:cubicBezTo>
                  <a:cubicBezTo>
                    <a:pt x="8855" y="5387"/>
                    <a:pt x="9140" y="5411"/>
                    <a:pt x="9424" y="5411"/>
                  </a:cubicBezTo>
                  <a:cubicBezTo>
                    <a:pt x="10486" y="5411"/>
                    <a:pt x="11541" y="5076"/>
                    <a:pt x="12409" y="4470"/>
                  </a:cubicBezTo>
                  <a:cubicBezTo>
                    <a:pt x="12710" y="4137"/>
                    <a:pt x="12810" y="3637"/>
                    <a:pt x="12643" y="3236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388;p55">
              <a:extLst>
                <a:ext uri="{FF2B5EF4-FFF2-40B4-BE49-F238E27FC236}">
                  <a16:creationId xmlns:a16="http://schemas.microsoft.com/office/drawing/2014/main" id="{AFE3AF95-F264-0A43-0C91-CC0837A33FFC}"/>
                </a:ext>
              </a:extLst>
            </p:cNvPr>
            <p:cNvSpPr/>
            <p:nvPr/>
          </p:nvSpPr>
          <p:spPr>
            <a:xfrm>
              <a:off x="2886400" y="3936600"/>
              <a:ext cx="325250" cy="226850"/>
            </a:xfrm>
            <a:custGeom>
              <a:avLst/>
              <a:gdLst/>
              <a:ahLst/>
              <a:cxnLst/>
              <a:rect l="l" t="t" r="r" b="b"/>
              <a:pathLst>
                <a:path w="13010" h="9074" extrusionOk="0">
                  <a:moveTo>
                    <a:pt x="801" y="0"/>
                  </a:moveTo>
                  <a:cubicBezTo>
                    <a:pt x="634" y="0"/>
                    <a:pt x="534" y="100"/>
                    <a:pt x="501" y="234"/>
                  </a:cubicBezTo>
                  <a:cubicBezTo>
                    <a:pt x="434" y="534"/>
                    <a:pt x="401" y="1435"/>
                    <a:pt x="267" y="1902"/>
                  </a:cubicBezTo>
                  <a:cubicBezTo>
                    <a:pt x="67" y="2802"/>
                    <a:pt x="0" y="3703"/>
                    <a:pt x="67" y="4570"/>
                  </a:cubicBezTo>
                  <a:cubicBezTo>
                    <a:pt x="167" y="5137"/>
                    <a:pt x="1468" y="5538"/>
                    <a:pt x="2302" y="5871"/>
                  </a:cubicBezTo>
                  <a:cubicBezTo>
                    <a:pt x="3303" y="6305"/>
                    <a:pt x="4203" y="6872"/>
                    <a:pt x="5004" y="7572"/>
                  </a:cubicBezTo>
                  <a:cubicBezTo>
                    <a:pt x="6172" y="8440"/>
                    <a:pt x="7573" y="8973"/>
                    <a:pt x="9040" y="9073"/>
                  </a:cubicBezTo>
                  <a:cubicBezTo>
                    <a:pt x="10508" y="9073"/>
                    <a:pt x="12176" y="8573"/>
                    <a:pt x="12543" y="7906"/>
                  </a:cubicBezTo>
                  <a:cubicBezTo>
                    <a:pt x="13010" y="7072"/>
                    <a:pt x="12643" y="6572"/>
                    <a:pt x="10475" y="5538"/>
                  </a:cubicBezTo>
                  <a:cubicBezTo>
                    <a:pt x="10041" y="5371"/>
                    <a:pt x="8607" y="4503"/>
                    <a:pt x="8106" y="4203"/>
                  </a:cubicBezTo>
                  <a:cubicBezTo>
                    <a:pt x="6772" y="3369"/>
                    <a:pt x="5438" y="2168"/>
                    <a:pt x="4837" y="701"/>
                  </a:cubicBezTo>
                  <a:cubicBezTo>
                    <a:pt x="4771" y="501"/>
                    <a:pt x="4670" y="367"/>
                    <a:pt x="4504" y="234"/>
                  </a:cubicBezTo>
                  <a:cubicBezTo>
                    <a:pt x="4409" y="210"/>
                    <a:pt x="4315" y="187"/>
                    <a:pt x="4221" y="187"/>
                  </a:cubicBezTo>
                  <a:cubicBezTo>
                    <a:pt x="4182" y="187"/>
                    <a:pt x="4142" y="191"/>
                    <a:pt x="4103" y="200"/>
                  </a:cubicBezTo>
                  <a:cubicBezTo>
                    <a:pt x="3736" y="267"/>
                    <a:pt x="3370" y="367"/>
                    <a:pt x="3036" y="534"/>
                  </a:cubicBezTo>
                  <a:cubicBezTo>
                    <a:pt x="2769" y="667"/>
                    <a:pt x="2335" y="834"/>
                    <a:pt x="2335" y="1201"/>
                  </a:cubicBezTo>
                  <a:cubicBezTo>
                    <a:pt x="2335" y="1335"/>
                    <a:pt x="2369" y="1468"/>
                    <a:pt x="2436" y="1568"/>
                  </a:cubicBezTo>
                  <a:cubicBezTo>
                    <a:pt x="2469" y="1635"/>
                    <a:pt x="2469" y="1768"/>
                    <a:pt x="2402" y="1802"/>
                  </a:cubicBezTo>
                  <a:cubicBezTo>
                    <a:pt x="2384" y="1810"/>
                    <a:pt x="2366" y="1815"/>
                    <a:pt x="2349" y="1815"/>
                  </a:cubicBezTo>
                  <a:cubicBezTo>
                    <a:pt x="2300" y="1815"/>
                    <a:pt x="2251" y="1784"/>
                    <a:pt x="2202" y="1735"/>
                  </a:cubicBezTo>
                  <a:cubicBezTo>
                    <a:pt x="2002" y="1535"/>
                    <a:pt x="1802" y="1301"/>
                    <a:pt x="1602" y="1034"/>
                  </a:cubicBezTo>
                  <a:cubicBezTo>
                    <a:pt x="1502" y="901"/>
                    <a:pt x="1401" y="801"/>
                    <a:pt x="1268" y="701"/>
                  </a:cubicBezTo>
                  <a:cubicBezTo>
                    <a:pt x="1135" y="601"/>
                    <a:pt x="1035" y="534"/>
                    <a:pt x="901" y="434"/>
                  </a:cubicBezTo>
                  <a:cubicBezTo>
                    <a:pt x="768" y="334"/>
                    <a:pt x="801" y="167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389;p55">
              <a:extLst>
                <a:ext uri="{FF2B5EF4-FFF2-40B4-BE49-F238E27FC236}">
                  <a16:creationId xmlns:a16="http://schemas.microsoft.com/office/drawing/2014/main" id="{F4E2155B-54E4-D0F8-F212-1EE3B48ABE4A}"/>
                </a:ext>
              </a:extLst>
            </p:cNvPr>
            <p:cNvSpPr/>
            <p:nvPr/>
          </p:nvSpPr>
          <p:spPr>
            <a:xfrm>
              <a:off x="2886400" y="3936600"/>
              <a:ext cx="325250" cy="226850"/>
            </a:xfrm>
            <a:custGeom>
              <a:avLst/>
              <a:gdLst/>
              <a:ahLst/>
              <a:cxnLst/>
              <a:rect l="l" t="t" r="r" b="b"/>
              <a:pathLst>
                <a:path w="13010" h="9074" extrusionOk="0">
                  <a:moveTo>
                    <a:pt x="801" y="0"/>
                  </a:moveTo>
                  <a:cubicBezTo>
                    <a:pt x="634" y="0"/>
                    <a:pt x="534" y="100"/>
                    <a:pt x="501" y="234"/>
                  </a:cubicBezTo>
                  <a:cubicBezTo>
                    <a:pt x="434" y="534"/>
                    <a:pt x="401" y="1435"/>
                    <a:pt x="267" y="1902"/>
                  </a:cubicBezTo>
                  <a:cubicBezTo>
                    <a:pt x="67" y="2802"/>
                    <a:pt x="0" y="3703"/>
                    <a:pt x="67" y="4570"/>
                  </a:cubicBezTo>
                  <a:cubicBezTo>
                    <a:pt x="167" y="5137"/>
                    <a:pt x="1468" y="5538"/>
                    <a:pt x="2302" y="5871"/>
                  </a:cubicBezTo>
                  <a:cubicBezTo>
                    <a:pt x="3303" y="6305"/>
                    <a:pt x="4203" y="6872"/>
                    <a:pt x="5004" y="7572"/>
                  </a:cubicBezTo>
                  <a:cubicBezTo>
                    <a:pt x="6172" y="8440"/>
                    <a:pt x="7573" y="8973"/>
                    <a:pt x="9040" y="9073"/>
                  </a:cubicBezTo>
                  <a:cubicBezTo>
                    <a:pt x="10508" y="9073"/>
                    <a:pt x="12176" y="8573"/>
                    <a:pt x="12543" y="7906"/>
                  </a:cubicBezTo>
                  <a:cubicBezTo>
                    <a:pt x="13010" y="7072"/>
                    <a:pt x="12643" y="6572"/>
                    <a:pt x="10475" y="5538"/>
                  </a:cubicBezTo>
                  <a:cubicBezTo>
                    <a:pt x="10041" y="5371"/>
                    <a:pt x="8607" y="4503"/>
                    <a:pt x="8106" y="4203"/>
                  </a:cubicBezTo>
                  <a:cubicBezTo>
                    <a:pt x="6772" y="3369"/>
                    <a:pt x="5438" y="2168"/>
                    <a:pt x="4837" y="701"/>
                  </a:cubicBezTo>
                  <a:cubicBezTo>
                    <a:pt x="4771" y="501"/>
                    <a:pt x="4670" y="367"/>
                    <a:pt x="4504" y="234"/>
                  </a:cubicBezTo>
                  <a:cubicBezTo>
                    <a:pt x="4409" y="210"/>
                    <a:pt x="4315" y="187"/>
                    <a:pt x="4221" y="187"/>
                  </a:cubicBezTo>
                  <a:cubicBezTo>
                    <a:pt x="4182" y="187"/>
                    <a:pt x="4142" y="191"/>
                    <a:pt x="4103" y="200"/>
                  </a:cubicBezTo>
                  <a:cubicBezTo>
                    <a:pt x="3736" y="267"/>
                    <a:pt x="3370" y="367"/>
                    <a:pt x="3036" y="534"/>
                  </a:cubicBezTo>
                  <a:cubicBezTo>
                    <a:pt x="2769" y="667"/>
                    <a:pt x="2335" y="834"/>
                    <a:pt x="2335" y="1201"/>
                  </a:cubicBezTo>
                  <a:cubicBezTo>
                    <a:pt x="2335" y="1335"/>
                    <a:pt x="2369" y="1468"/>
                    <a:pt x="2436" y="1568"/>
                  </a:cubicBezTo>
                  <a:cubicBezTo>
                    <a:pt x="2469" y="1635"/>
                    <a:pt x="2469" y="1768"/>
                    <a:pt x="2402" y="1802"/>
                  </a:cubicBezTo>
                  <a:cubicBezTo>
                    <a:pt x="2384" y="1810"/>
                    <a:pt x="2366" y="1815"/>
                    <a:pt x="2349" y="1815"/>
                  </a:cubicBezTo>
                  <a:cubicBezTo>
                    <a:pt x="2300" y="1815"/>
                    <a:pt x="2251" y="1784"/>
                    <a:pt x="2202" y="1735"/>
                  </a:cubicBezTo>
                  <a:cubicBezTo>
                    <a:pt x="2002" y="1535"/>
                    <a:pt x="1802" y="1301"/>
                    <a:pt x="1602" y="1034"/>
                  </a:cubicBezTo>
                  <a:cubicBezTo>
                    <a:pt x="1502" y="901"/>
                    <a:pt x="1401" y="801"/>
                    <a:pt x="1268" y="701"/>
                  </a:cubicBezTo>
                  <a:cubicBezTo>
                    <a:pt x="1135" y="601"/>
                    <a:pt x="1035" y="534"/>
                    <a:pt x="901" y="434"/>
                  </a:cubicBezTo>
                  <a:cubicBezTo>
                    <a:pt x="768" y="334"/>
                    <a:pt x="801" y="167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390;p55">
              <a:extLst>
                <a:ext uri="{FF2B5EF4-FFF2-40B4-BE49-F238E27FC236}">
                  <a16:creationId xmlns:a16="http://schemas.microsoft.com/office/drawing/2014/main" id="{81F06F1C-9B0F-B1CA-BE0A-9A531FF770A4}"/>
                </a:ext>
              </a:extLst>
            </p:cNvPr>
            <p:cNvSpPr/>
            <p:nvPr/>
          </p:nvSpPr>
          <p:spPr>
            <a:xfrm>
              <a:off x="2982300" y="4070025"/>
              <a:ext cx="229350" cy="94275"/>
            </a:xfrm>
            <a:custGeom>
              <a:avLst/>
              <a:gdLst/>
              <a:ahLst/>
              <a:cxnLst/>
              <a:rect l="l" t="t" r="r" b="b"/>
              <a:pathLst>
                <a:path w="9174" h="3771" extrusionOk="0">
                  <a:moveTo>
                    <a:pt x="6205" y="0"/>
                  </a:moveTo>
                  <a:cubicBezTo>
                    <a:pt x="5571" y="67"/>
                    <a:pt x="3937" y="834"/>
                    <a:pt x="3937" y="1001"/>
                  </a:cubicBezTo>
                  <a:cubicBezTo>
                    <a:pt x="4137" y="1435"/>
                    <a:pt x="4003" y="1935"/>
                    <a:pt x="3603" y="2202"/>
                  </a:cubicBezTo>
                  <a:cubicBezTo>
                    <a:pt x="3411" y="2332"/>
                    <a:pt x="3166" y="2385"/>
                    <a:pt x="2894" y="2385"/>
                  </a:cubicBezTo>
                  <a:cubicBezTo>
                    <a:pt x="1703" y="2385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35"/>
                    <a:pt x="801" y="1935"/>
                    <a:pt x="1168" y="2235"/>
                  </a:cubicBezTo>
                  <a:cubicBezTo>
                    <a:pt x="2051" y="2955"/>
                    <a:pt x="3929" y="3771"/>
                    <a:pt x="5165" y="3771"/>
                  </a:cubicBezTo>
                  <a:cubicBezTo>
                    <a:pt x="5189" y="3771"/>
                    <a:pt x="5214" y="3770"/>
                    <a:pt x="5238" y="3770"/>
                  </a:cubicBezTo>
                  <a:cubicBezTo>
                    <a:pt x="7139" y="3770"/>
                    <a:pt x="8340" y="3236"/>
                    <a:pt x="8707" y="2569"/>
                  </a:cubicBezTo>
                  <a:cubicBezTo>
                    <a:pt x="9174" y="1702"/>
                    <a:pt x="8807" y="1235"/>
                    <a:pt x="6605" y="234"/>
                  </a:cubicBezTo>
                  <a:cubicBezTo>
                    <a:pt x="6539" y="167"/>
                    <a:pt x="6372" y="100"/>
                    <a:pt x="6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391;p55">
              <a:extLst>
                <a:ext uri="{FF2B5EF4-FFF2-40B4-BE49-F238E27FC236}">
                  <a16:creationId xmlns:a16="http://schemas.microsoft.com/office/drawing/2014/main" id="{737B2A0B-94C3-E4E6-6A89-866FF7B48563}"/>
                </a:ext>
              </a:extLst>
            </p:cNvPr>
            <p:cNvSpPr/>
            <p:nvPr/>
          </p:nvSpPr>
          <p:spPr>
            <a:xfrm>
              <a:off x="2982300" y="4070025"/>
              <a:ext cx="229350" cy="94275"/>
            </a:xfrm>
            <a:custGeom>
              <a:avLst/>
              <a:gdLst/>
              <a:ahLst/>
              <a:cxnLst/>
              <a:rect l="l" t="t" r="r" b="b"/>
              <a:pathLst>
                <a:path w="9174" h="3771" extrusionOk="0">
                  <a:moveTo>
                    <a:pt x="6205" y="0"/>
                  </a:moveTo>
                  <a:cubicBezTo>
                    <a:pt x="5571" y="67"/>
                    <a:pt x="3937" y="834"/>
                    <a:pt x="3937" y="1001"/>
                  </a:cubicBezTo>
                  <a:cubicBezTo>
                    <a:pt x="4137" y="1435"/>
                    <a:pt x="4003" y="1935"/>
                    <a:pt x="3603" y="2202"/>
                  </a:cubicBezTo>
                  <a:cubicBezTo>
                    <a:pt x="3411" y="2332"/>
                    <a:pt x="3166" y="2385"/>
                    <a:pt x="2894" y="2385"/>
                  </a:cubicBezTo>
                  <a:cubicBezTo>
                    <a:pt x="1703" y="2385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35"/>
                    <a:pt x="801" y="1935"/>
                    <a:pt x="1168" y="2235"/>
                  </a:cubicBezTo>
                  <a:cubicBezTo>
                    <a:pt x="2051" y="2955"/>
                    <a:pt x="3929" y="3771"/>
                    <a:pt x="5165" y="3771"/>
                  </a:cubicBezTo>
                  <a:cubicBezTo>
                    <a:pt x="5189" y="3771"/>
                    <a:pt x="5214" y="3770"/>
                    <a:pt x="5238" y="3770"/>
                  </a:cubicBezTo>
                  <a:cubicBezTo>
                    <a:pt x="7139" y="3770"/>
                    <a:pt x="8340" y="3236"/>
                    <a:pt x="8707" y="2569"/>
                  </a:cubicBezTo>
                  <a:cubicBezTo>
                    <a:pt x="9174" y="1702"/>
                    <a:pt x="8807" y="1235"/>
                    <a:pt x="6605" y="234"/>
                  </a:cubicBezTo>
                  <a:cubicBezTo>
                    <a:pt x="6539" y="167"/>
                    <a:pt x="6372" y="100"/>
                    <a:pt x="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392;p55">
              <a:extLst>
                <a:ext uri="{FF2B5EF4-FFF2-40B4-BE49-F238E27FC236}">
                  <a16:creationId xmlns:a16="http://schemas.microsoft.com/office/drawing/2014/main" id="{55F2080E-7D1E-322C-DBCA-7CCE4E5A254B}"/>
                </a:ext>
              </a:extLst>
            </p:cNvPr>
            <p:cNvSpPr/>
            <p:nvPr/>
          </p:nvSpPr>
          <p:spPr>
            <a:xfrm>
              <a:off x="2897250" y="3935750"/>
              <a:ext cx="212675" cy="167675"/>
            </a:xfrm>
            <a:custGeom>
              <a:avLst/>
              <a:gdLst/>
              <a:ahLst/>
              <a:cxnLst/>
              <a:rect l="l" t="t" r="r" b="b"/>
              <a:pathLst>
                <a:path w="8507" h="6707" extrusionOk="0">
                  <a:moveTo>
                    <a:pt x="367" y="1"/>
                  </a:moveTo>
                  <a:cubicBezTo>
                    <a:pt x="234" y="1"/>
                    <a:pt x="100" y="134"/>
                    <a:pt x="67" y="268"/>
                  </a:cubicBezTo>
                  <a:cubicBezTo>
                    <a:pt x="67" y="401"/>
                    <a:pt x="33" y="668"/>
                    <a:pt x="0" y="968"/>
                  </a:cubicBezTo>
                  <a:cubicBezTo>
                    <a:pt x="167" y="1168"/>
                    <a:pt x="400" y="1335"/>
                    <a:pt x="601" y="1502"/>
                  </a:cubicBezTo>
                  <a:cubicBezTo>
                    <a:pt x="1134" y="1936"/>
                    <a:pt x="2068" y="3170"/>
                    <a:pt x="3503" y="4337"/>
                  </a:cubicBezTo>
                  <a:cubicBezTo>
                    <a:pt x="4886" y="5424"/>
                    <a:pt x="7147" y="6706"/>
                    <a:pt x="7557" y="6706"/>
                  </a:cubicBezTo>
                  <a:cubicBezTo>
                    <a:pt x="7563" y="6706"/>
                    <a:pt x="7568" y="6706"/>
                    <a:pt x="7572" y="6706"/>
                  </a:cubicBezTo>
                  <a:cubicBezTo>
                    <a:pt x="7939" y="6672"/>
                    <a:pt x="8506" y="6405"/>
                    <a:pt x="7139" y="5872"/>
                  </a:cubicBezTo>
                  <a:cubicBezTo>
                    <a:pt x="5804" y="5338"/>
                    <a:pt x="2969" y="3303"/>
                    <a:pt x="1768" y="1769"/>
                  </a:cubicBezTo>
                  <a:cubicBezTo>
                    <a:pt x="1568" y="1569"/>
                    <a:pt x="1368" y="1335"/>
                    <a:pt x="1201" y="1068"/>
                  </a:cubicBezTo>
                  <a:cubicBezTo>
                    <a:pt x="1101" y="935"/>
                    <a:pt x="967" y="835"/>
                    <a:pt x="834" y="735"/>
                  </a:cubicBezTo>
                  <a:cubicBezTo>
                    <a:pt x="734" y="635"/>
                    <a:pt x="601" y="568"/>
                    <a:pt x="467" y="468"/>
                  </a:cubicBezTo>
                  <a:cubicBezTo>
                    <a:pt x="334" y="334"/>
                    <a:pt x="367" y="168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393;p55">
              <a:extLst>
                <a:ext uri="{FF2B5EF4-FFF2-40B4-BE49-F238E27FC236}">
                  <a16:creationId xmlns:a16="http://schemas.microsoft.com/office/drawing/2014/main" id="{84B9E6BC-2F37-4E39-870A-305B7CA31DEA}"/>
                </a:ext>
              </a:extLst>
            </p:cNvPr>
            <p:cNvSpPr/>
            <p:nvPr/>
          </p:nvSpPr>
          <p:spPr>
            <a:xfrm>
              <a:off x="3079875" y="4069000"/>
              <a:ext cx="66725" cy="30225"/>
            </a:xfrm>
            <a:custGeom>
              <a:avLst/>
              <a:gdLst/>
              <a:ahLst/>
              <a:cxnLst/>
              <a:rect l="l" t="t" r="r" b="b"/>
              <a:pathLst>
                <a:path w="2669" h="1209" extrusionOk="0">
                  <a:moveTo>
                    <a:pt x="2318" y="0"/>
                  </a:moveTo>
                  <a:cubicBezTo>
                    <a:pt x="1463" y="0"/>
                    <a:pt x="649" y="360"/>
                    <a:pt x="34" y="975"/>
                  </a:cubicBezTo>
                  <a:cubicBezTo>
                    <a:pt x="34" y="1009"/>
                    <a:pt x="0" y="1009"/>
                    <a:pt x="0" y="1042"/>
                  </a:cubicBezTo>
                  <a:cubicBezTo>
                    <a:pt x="0" y="1142"/>
                    <a:pt x="67" y="1176"/>
                    <a:pt x="134" y="1209"/>
                  </a:cubicBezTo>
                  <a:cubicBezTo>
                    <a:pt x="200" y="1209"/>
                    <a:pt x="234" y="1176"/>
                    <a:pt x="267" y="1142"/>
                  </a:cubicBezTo>
                  <a:cubicBezTo>
                    <a:pt x="838" y="572"/>
                    <a:pt x="1588" y="272"/>
                    <a:pt x="2377" y="272"/>
                  </a:cubicBezTo>
                  <a:cubicBezTo>
                    <a:pt x="2419" y="272"/>
                    <a:pt x="2460" y="273"/>
                    <a:pt x="2502" y="275"/>
                  </a:cubicBezTo>
                  <a:cubicBezTo>
                    <a:pt x="2602" y="275"/>
                    <a:pt x="2636" y="208"/>
                    <a:pt x="2669" y="141"/>
                  </a:cubicBezTo>
                  <a:cubicBezTo>
                    <a:pt x="2669" y="75"/>
                    <a:pt x="2602" y="8"/>
                    <a:pt x="2535" y="8"/>
                  </a:cubicBezTo>
                  <a:cubicBezTo>
                    <a:pt x="2463" y="3"/>
                    <a:pt x="2390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394;p55">
              <a:extLst>
                <a:ext uri="{FF2B5EF4-FFF2-40B4-BE49-F238E27FC236}">
                  <a16:creationId xmlns:a16="http://schemas.microsoft.com/office/drawing/2014/main" id="{790732C2-04F2-C1A4-B6EA-EF784DA1A71E}"/>
                </a:ext>
              </a:extLst>
            </p:cNvPr>
            <p:cNvSpPr/>
            <p:nvPr/>
          </p:nvSpPr>
          <p:spPr>
            <a:xfrm>
              <a:off x="3050675" y="4050775"/>
              <a:ext cx="65925" cy="30125"/>
            </a:xfrm>
            <a:custGeom>
              <a:avLst/>
              <a:gdLst/>
              <a:ahLst/>
              <a:cxnLst/>
              <a:rect l="l" t="t" r="r" b="b"/>
              <a:pathLst>
                <a:path w="2637" h="1205" extrusionOk="0">
                  <a:moveTo>
                    <a:pt x="2409" y="1"/>
                  </a:moveTo>
                  <a:cubicBezTo>
                    <a:pt x="1520" y="1"/>
                    <a:pt x="671" y="334"/>
                    <a:pt x="34" y="971"/>
                  </a:cubicBezTo>
                  <a:cubicBezTo>
                    <a:pt x="1" y="1037"/>
                    <a:pt x="1" y="1104"/>
                    <a:pt x="34" y="1171"/>
                  </a:cubicBezTo>
                  <a:cubicBezTo>
                    <a:pt x="68" y="1204"/>
                    <a:pt x="101" y="1204"/>
                    <a:pt x="134" y="1204"/>
                  </a:cubicBezTo>
                  <a:cubicBezTo>
                    <a:pt x="168" y="1204"/>
                    <a:pt x="234" y="1171"/>
                    <a:pt x="234" y="1137"/>
                  </a:cubicBezTo>
                  <a:cubicBezTo>
                    <a:pt x="807" y="596"/>
                    <a:pt x="1593" y="268"/>
                    <a:pt x="2388" y="268"/>
                  </a:cubicBezTo>
                  <a:cubicBezTo>
                    <a:pt x="2426" y="268"/>
                    <a:pt x="2464" y="269"/>
                    <a:pt x="2503" y="270"/>
                  </a:cubicBezTo>
                  <a:cubicBezTo>
                    <a:pt x="2569" y="270"/>
                    <a:pt x="2636" y="237"/>
                    <a:pt x="2636" y="137"/>
                  </a:cubicBezTo>
                  <a:cubicBezTo>
                    <a:pt x="2636" y="70"/>
                    <a:pt x="2603" y="3"/>
                    <a:pt x="2536" y="3"/>
                  </a:cubicBezTo>
                  <a:cubicBezTo>
                    <a:pt x="2493" y="2"/>
                    <a:pt x="2451" y="1"/>
                    <a:pt x="2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395;p55">
              <a:extLst>
                <a:ext uri="{FF2B5EF4-FFF2-40B4-BE49-F238E27FC236}">
                  <a16:creationId xmlns:a16="http://schemas.microsoft.com/office/drawing/2014/main" id="{4F259DC6-34E2-D10A-4324-03A4A501662F}"/>
                </a:ext>
              </a:extLst>
            </p:cNvPr>
            <p:cNvSpPr/>
            <p:nvPr/>
          </p:nvSpPr>
          <p:spPr>
            <a:xfrm>
              <a:off x="3020650" y="4033275"/>
              <a:ext cx="67575" cy="30450"/>
            </a:xfrm>
            <a:custGeom>
              <a:avLst/>
              <a:gdLst/>
              <a:ahLst/>
              <a:cxnLst/>
              <a:rect l="l" t="t" r="r" b="b"/>
              <a:pathLst>
                <a:path w="2703" h="1218" extrusionOk="0">
                  <a:moveTo>
                    <a:pt x="2442" y="0"/>
                  </a:moveTo>
                  <a:cubicBezTo>
                    <a:pt x="1551" y="0"/>
                    <a:pt x="673" y="335"/>
                    <a:pt x="68" y="1003"/>
                  </a:cubicBezTo>
                  <a:cubicBezTo>
                    <a:pt x="1" y="1037"/>
                    <a:pt x="1" y="1137"/>
                    <a:pt x="68" y="1170"/>
                  </a:cubicBezTo>
                  <a:cubicBezTo>
                    <a:pt x="101" y="1204"/>
                    <a:pt x="134" y="1204"/>
                    <a:pt x="134" y="1204"/>
                  </a:cubicBezTo>
                  <a:cubicBezTo>
                    <a:pt x="154" y="1213"/>
                    <a:pt x="173" y="1217"/>
                    <a:pt x="192" y="1217"/>
                  </a:cubicBezTo>
                  <a:cubicBezTo>
                    <a:pt x="237" y="1217"/>
                    <a:pt x="278" y="1194"/>
                    <a:pt x="301" y="1170"/>
                  </a:cubicBezTo>
                  <a:cubicBezTo>
                    <a:pt x="842" y="597"/>
                    <a:pt x="1626" y="267"/>
                    <a:pt x="2422" y="267"/>
                  </a:cubicBezTo>
                  <a:cubicBezTo>
                    <a:pt x="2460" y="267"/>
                    <a:pt x="2498" y="268"/>
                    <a:pt x="2536" y="270"/>
                  </a:cubicBezTo>
                  <a:cubicBezTo>
                    <a:pt x="2548" y="276"/>
                    <a:pt x="2561" y="278"/>
                    <a:pt x="2572" y="278"/>
                  </a:cubicBezTo>
                  <a:cubicBezTo>
                    <a:pt x="2625" y="278"/>
                    <a:pt x="2670" y="224"/>
                    <a:pt x="2670" y="169"/>
                  </a:cubicBezTo>
                  <a:cubicBezTo>
                    <a:pt x="2703" y="103"/>
                    <a:pt x="2636" y="36"/>
                    <a:pt x="2569" y="3"/>
                  </a:cubicBezTo>
                  <a:cubicBezTo>
                    <a:pt x="2527" y="1"/>
                    <a:pt x="2485" y="0"/>
                    <a:pt x="2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396;p55">
              <a:extLst>
                <a:ext uri="{FF2B5EF4-FFF2-40B4-BE49-F238E27FC236}">
                  <a16:creationId xmlns:a16="http://schemas.microsoft.com/office/drawing/2014/main" id="{5B5C649F-2C29-AAEE-905A-15A0178638B9}"/>
                </a:ext>
              </a:extLst>
            </p:cNvPr>
            <p:cNvSpPr/>
            <p:nvPr/>
          </p:nvSpPr>
          <p:spPr>
            <a:xfrm>
              <a:off x="2993975" y="4013950"/>
              <a:ext cx="66750" cy="30250"/>
            </a:xfrm>
            <a:custGeom>
              <a:avLst/>
              <a:gdLst/>
              <a:ahLst/>
              <a:cxnLst/>
              <a:rect l="l" t="t" r="r" b="b"/>
              <a:pathLst>
                <a:path w="2670" h="1210" extrusionOk="0">
                  <a:moveTo>
                    <a:pt x="2318" y="1"/>
                  </a:moveTo>
                  <a:cubicBezTo>
                    <a:pt x="1463" y="1"/>
                    <a:pt x="649" y="361"/>
                    <a:pt x="34" y="976"/>
                  </a:cubicBezTo>
                  <a:cubicBezTo>
                    <a:pt x="1" y="1043"/>
                    <a:pt x="1" y="1109"/>
                    <a:pt x="34" y="1176"/>
                  </a:cubicBezTo>
                  <a:cubicBezTo>
                    <a:pt x="67" y="1176"/>
                    <a:pt x="101" y="1209"/>
                    <a:pt x="134" y="1209"/>
                  </a:cubicBezTo>
                  <a:cubicBezTo>
                    <a:pt x="167" y="1209"/>
                    <a:pt x="234" y="1176"/>
                    <a:pt x="267" y="1143"/>
                  </a:cubicBezTo>
                  <a:cubicBezTo>
                    <a:pt x="838" y="572"/>
                    <a:pt x="1589" y="273"/>
                    <a:pt x="2377" y="273"/>
                  </a:cubicBezTo>
                  <a:cubicBezTo>
                    <a:pt x="2419" y="273"/>
                    <a:pt x="2461" y="274"/>
                    <a:pt x="2502" y="275"/>
                  </a:cubicBezTo>
                  <a:cubicBezTo>
                    <a:pt x="2569" y="275"/>
                    <a:pt x="2636" y="209"/>
                    <a:pt x="2669" y="142"/>
                  </a:cubicBezTo>
                  <a:cubicBezTo>
                    <a:pt x="2669" y="75"/>
                    <a:pt x="2602" y="8"/>
                    <a:pt x="2536" y="8"/>
                  </a:cubicBezTo>
                  <a:cubicBezTo>
                    <a:pt x="2463" y="3"/>
                    <a:pt x="2390" y="1"/>
                    <a:pt x="23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397;p55">
              <a:extLst>
                <a:ext uri="{FF2B5EF4-FFF2-40B4-BE49-F238E27FC236}">
                  <a16:creationId xmlns:a16="http://schemas.microsoft.com/office/drawing/2014/main" id="{910F5B16-EDFF-7909-C3DB-488982797311}"/>
                </a:ext>
              </a:extLst>
            </p:cNvPr>
            <p:cNvSpPr/>
            <p:nvPr/>
          </p:nvSpPr>
          <p:spPr>
            <a:xfrm>
              <a:off x="2966450" y="3993725"/>
              <a:ext cx="71750" cy="30450"/>
            </a:xfrm>
            <a:custGeom>
              <a:avLst/>
              <a:gdLst/>
              <a:ahLst/>
              <a:cxnLst/>
              <a:rect l="l" t="t" r="r" b="b"/>
              <a:pathLst>
                <a:path w="2870" h="1218" extrusionOk="0">
                  <a:moveTo>
                    <a:pt x="2433" y="1"/>
                  </a:moveTo>
                  <a:cubicBezTo>
                    <a:pt x="1521" y="1"/>
                    <a:pt x="658" y="360"/>
                    <a:pt x="34" y="984"/>
                  </a:cubicBezTo>
                  <a:cubicBezTo>
                    <a:pt x="1" y="1051"/>
                    <a:pt x="1" y="1151"/>
                    <a:pt x="67" y="1184"/>
                  </a:cubicBezTo>
                  <a:cubicBezTo>
                    <a:pt x="101" y="1218"/>
                    <a:pt x="134" y="1218"/>
                    <a:pt x="134" y="1218"/>
                  </a:cubicBezTo>
                  <a:cubicBezTo>
                    <a:pt x="201" y="1218"/>
                    <a:pt x="234" y="1184"/>
                    <a:pt x="234" y="1151"/>
                  </a:cubicBezTo>
                  <a:cubicBezTo>
                    <a:pt x="823" y="592"/>
                    <a:pt x="1594" y="266"/>
                    <a:pt x="2408" y="266"/>
                  </a:cubicBezTo>
                  <a:cubicBezTo>
                    <a:pt x="2517" y="266"/>
                    <a:pt x="2626" y="272"/>
                    <a:pt x="2736" y="284"/>
                  </a:cubicBezTo>
                  <a:cubicBezTo>
                    <a:pt x="2769" y="284"/>
                    <a:pt x="2836" y="217"/>
                    <a:pt x="2836" y="184"/>
                  </a:cubicBezTo>
                  <a:cubicBezTo>
                    <a:pt x="2869" y="117"/>
                    <a:pt x="2836" y="17"/>
                    <a:pt x="2769" y="17"/>
                  </a:cubicBezTo>
                  <a:cubicBezTo>
                    <a:pt x="2657" y="6"/>
                    <a:pt x="2545" y="1"/>
                    <a:pt x="2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398;p55">
              <a:extLst>
                <a:ext uri="{FF2B5EF4-FFF2-40B4-BE49-F238E27FC236}">
                  <a16:creationId xmlns:a16="http://schemas.microsoft.com/office/drawing/2014/main" id="{3D069446-E74E-56CB-CC2F-44300CE5A409}"/>
                </a:ext>
              </a:extLst>
            </p:cNvPr>
            <p:cNvSpPr/>
            <p:nvPr/>
          </p:nvSpPr>
          <p:spPr>
            <a:xfrm>
              <a:off x="2552000" y="4186775"/>
              <a:ext cx="136775" cy="120550"/>
            </a:xfrm>
            <a:custGeom>
              <a:avLst/>
              <a:gdLst/>
              <a:ahLst/>
              <a:cxnLst/>
              <a:rect l="l" t="t" r="r" b="b"/>
              <a:pathLst>
                <a:path w="5471" h="4822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1034"/>
                    <a:pt x="100" y="2102"/>
                    <a:pt x="434" y="3069"/>
                  </a:cubicBezTo>
                  <a:cubicBezTo>
                    <a:pt x="767" y="4170"/>
                    <a:pt x="1968" y="4637"/>
                    <a:pt x="2869" y="4770"/>
                  </a:cubicBezTo>
                  <a:cubicBezTo>
                    <a:pt x="3012" y="4805"/>
                    <a:pt x="3156" y="4821"/>
                    <a:pt x="3299" y="4821"/>
                  </a:cubicBezTo>
                  <a:cubicBezTo>
                    <a:pt x="3987" y="4821"/>
                    <a:pt x="4639" y="4433"/>
                    <a:pt x="4970" y="3770"/>
                  </a:cubicBezTo>
                  <a:cubicBezTo>
                    <a:pt x="5337" y="2969"/>
                    <a:pt x="5471" y="2102"/>
                    <a:pt x="5404" y="801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399;p55">
              <a:extLst>
                <a:ext uri="{FF2B5EF4-FFF2-40B4-BE49-F238E27FC236}">
                  <a16:creationId xmlns:a16="http://schemas.microsoft.com/office/drawing/2014/main" id="{D08E1377-FAF1-7803-9473-E138BFE7E7D8}"/>
                </a:ext>
              </a:extLst>
            </p:cNvPr>
            <p:cNvSpPr/>
            <p:nvPr/>
          </p:nvSpPr>
          <p:spPr>
            <a:xfrm>
              <a:off x="2553650" y="3982450"/>
              <a:ext cx="137625" cy="310850"/>
            </a:xfrm>
            <a:custGeom>
              <a:avLst/>
              <a:gdLst/>
              <a:ahLst/>
              <a:cxnLst/>
              <a:rect l="l" t="t" r="r" b="b"/>
              <a:pathLst>
                <a:path w="5505" h="12434" extrusionOk="0">
                  <a:moveTo>
                    <a:pt x="935" y="1"/>
                  </a:moveTo>
                  <a:cubicBezTo>
                    <a:pt x="568" y="68"/>
                    <a:pt x="635" y="1802"/>
                    <a:pt x="601" y="3570"/>
                  </a:cubicBezTo>
                  <a:cubicBezTo>
                    <a:pt x="568" y="5438"/>
                    <a:pt x="101" y="6272"/>
                    <a:pt x="34" y="7806"/>
                  </a:cubicBezTo>
                  <a:cubicBezTo>
                    <a:pt x="1" y="9574"/>
                    <a:pt x="168" y="10342"/>
                    <a:pt x="868" y="11309"/>
                  </a:cubicBezTo>
                  <a:cubicBezTo>
                    <a:pt x="1302" y="11900"/>
                    <a:pt x="2271" y="12433"/>
                    <a:pt x="3178" y="12433"/>
                  </a:cubicBezTo>
                  <a:cubicBezTo>
                    <a:pt x="3805" y="12433"/>
                    <a:pt x="4403" y="12178"/>
                    <a:pt x="4771" y="11509"/>
                  </a:cubicBezTo>
                  <a:cubicBezTo>
                    <a:pt x="5505" y="10208"/>
                    <a:pt x="5405" y="8841"/>
                    <a:pt x="5171" y="7106"/>
                  </a:cubicBezTo>
                  <a:cubicBezTo>
                    <a:pt x="4904" y="5638"/>
                    <a:pt x="4738" y="4171"/>
                    <a:pt x="4638" y="2703"/>
                  </a:cubicBezTo>
                  <a:cubicBezTo>
                    <a:pt x="4571" y="1402"/>
                    <a:pt x="4538" y="101"/>
                    <a:pt x="4204" y="1"/>
                  </a:cubicBezTo>
                  <a:lnTo>
                    <a:pt x="4204" y="635"/>
                  </a:lnTo>
                  <a:cubicBezTo>
                    <a:pt x="4204" y="835"/>
                    <a:pt x="4237" y="1469"/>
                    <a:pt x="4037" y="1502"/>
                  </a:cubicBezTo>
                  <a:cubicBezTo>
                    <a:pt x="4004" y="1369"/>
                    <a:pt x="4004" y="1202"/>
                    <a:pt x="4004" y="1035"/>
                  </a:cubicBezTo>
                  <a:cubicBezTo>
                    <a:pt x="4004" y="868"/>
                    <a:pt x="3937" y="735"/>
                    <a:pt x="3870" y="601"/>
                  </a:cubicBezTo>
                  <a:cubicBezTo>
                    <a:pt x="3737" y="501"/>
                    <a:pt x="3604" y="468"/>
                    <a:pt x="3437" y="468"/>
                  </a:cubicBezTo>
                  <a:cubicBezTo>
                    <a:pt x="3070" y="435"/>
                    <a:pt x="2703" y="401"/>
                    <a:pt x="2336" y="401"/>
                  </a:cubicBezTo>
                  <a:cubicBezTo>
                    <a:pt x="2169" y="401"/>
                    <a:pt x="1969" y="401"/>
                    <a:pt x="1802" y="435"/>
                  </a:cubicBezTo>
                  <a:cubicBezTo>
                    <a:pt x="1635" y="468"/>
                    <a:pt x="1502" y="501"/>
                    <a:pt x="1369" y="568"/>
                  </a:cubicBezTo>
                  <a:cubicBezTo>
                    <a:pt x="1269" y="601"/>
                    <a:pt x="1202" y="668"/>
                    <a:pt x="1168" y="735"/>
                  </a:cubicBezTo>
                  <a:cubicBezTo>
                    <a:pt x="1168" y="801"/>
                    <a:pt x="1168" y="868"/>
                    <a:pt x="1168" y="935"/>
                  </a:cubicBezTo>
                  <a:cubicBezTo>
                    <a:pt x="1202" y="1068"/>
                    <a:pt x="1202" y="1202"/>
                    <a:pt x="1168" y="1302"/>
                  </a:cubicBezTo>
                  <a:cubicBezTo>
                    <a:pt x="1168" y="1369"/>
                    <a:pt x="1135" y="1435"/>
                    <a:pt x="1102" y="1435"/>
                  </a:cubicBezTo>
                  <a:cubicBezTo>
                    <a:pt x="1035" y="1435"/>
                    <a:pt x="1035" y="1369"/>
                    <a:pt x="1035" y="1335"/>
                  </a:cubicBezTo>
                  <a:cubicBezTo>
                    <a:pt x="1002" y="1102"/>
                    <a:pt x="1035" y="968"/>
                    <a:pt x="1002" y="701"/>
                  </a:cubicBezTo>
                  <a:lnTo>
                    <a:pt x="1002" y="334"/>
                  </a:lnTo>
                  <a:cubicBezTo>
                    <a:pt x="1002" y="234"/>
                    <a:pt x="935" y="101"/>
                    <a:pt x="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400;p55">
              <a:extLst>
                <a:ext uri="{FF2B5EF4-FFF2-40B4-BE49-F238E27FC236}">
                  <a16:creationId xmlns:a16="http://schemas.microsoft.com/office/drawing/2014/main" id="{F9C3DB7A-D92D-E7F5-33FB-F8D55EAA82FE}"/>
                </a:ext>
              </a:extLst>
            </p:cNvPr>
            <p:cNvSpPr/>
            <p:nvPr/>
          </p:nvSpPr>
          <p:spPr>
            <a:xfrm>
              <a:off x="2553650" y="3982450"/>
              <a:ext cx="137625" cy="310850"/>
            </a:xfrm>
            <a:custGeom>
              <a:avLst/>
              <a:gdLst/>
              <a:ahLst/>
              <a:cxnLst/>
              <a:rect l="l" t="t" r="r" b="b"/>
              <a:pathLst>
                <a:path w="5505" h="12434" extrusionOk="0">
                  <a:moveTo>
                    <a:pt x="935" y="1"/>
                  </a:moveTo>
                  <a:cubicBezTo>
                    <a:pt x="568" y="68"/>
                    <a:pt x="635" y="1802"/>
                    <a:pt x="601" y="3570"/>
                  </a:cubicBezTo>
                  <a:cubicBezTo>
                    <a:pt x="568" y="5438"/>
                    <a:pt x="101" y="6272"/>
                    <a:pt x="34" y="7806"/>
                  </a:cubicBezTo>
                  <a:cubicBezTo>
                    <a:pt x="1" y="9574"/>
                    <a:pt x="168" y="10342"/>
                    <a:pt x="868" y="11309"/>
                  </a:cubicBezTo>
                  <a:cubicBezTo>
                    <a:pt x="1302" y="11900"/>
                    <a:pt x="2271" y="12433"/>
                    <a:pt x="3178" y="12433"/>
                  </a:cubicBezTo>
                  <a:cubicBezTo>
                    <a:pt x="3805" y="12433"/>
                    <a:pt x="4403" y="12178"/>
                    <a:pt x="4771" y="11509"/>
                  </a:cubicBezTo>
                  <a:cubicBezTo>
                    <a:pt x="5505" y="10208"/>
                    <a:pt x="5405" y="8841"/>
                    <a:pt x="5171" y="7106"/>
                  </a:cubicBezTo>
                  <a:cubicBezTo>
                    <a:pt x="4904" y="5638"/>
                    <a:pt x="4738" y="4171"/>
                    <a:pt x="4638" y="2703"/>
                  </a:cubicBezTo>
                  <a:cubicBezTo>
                    <a:pt x="4571" y="1402"/>
                    <a:pt x="4538" y="101"/>
                    <a:pt x="4204" y="1"/>
                  </a:cubicBezTo>
                  <a:lnTo>
                    <a:pt x="4204" y="635"/>
                  </a:lnTo>
                  <a:cubicBezTo>
                    <a:pt x="4204" y="835"/>
                    <a:pt x="4237" y="1469"/>
                    <a:pt x="4037" y="1502"/>
                  </a:cubicBezTo>
                  <a:cubicBezTo>
                    <a:pt x="4004" y="1369"/>
                    <a:pt x="4004" y="1202"/>
                    <a:pt x="4004" y="1035"/>
                  </a:cubicBezTo>
                  <a:cubicBezTo>
                    <a:pt x="4004" y="868"/>
                    <a:pt x="3937" y="735"/>
                    <a:pt x="3870" y="601"/>
                  </a:cubicBezTo>
                  <a:cubicBezTo>
                    <a:pt x="3737" y="501"/>
                    <a:pt x="3604" y="468"/>
                    <a:pt x="3437" y="468"/>
                  </a:cubicBezTo>
                  <a:cubicBezTo>
                    <a:pt x="3070" y="435"/>
                    <a:pt x="2703" y="401"/>
                    <a:pt x="2336" y="401"/>
                  </a:cubicBezTo>
                  <a:cubicBezTo>
                    <a:pt x="2169" y="401"/>
                    <a:pt x="1969" y="401"/>
                    <a:pt x="1802" y="435"/>
                  </a:cubicBezTo>
                  <a:cubicBezTo>
                    <a:pt x="1635" y="468"/>
                    <a:pt x="1502" y="501"/>
                    <a:pt x="1369" y="568"/>
                  </a:cubicBezTo>
                  <a:cubicBezTo>
                    <a:pt x="1269" y="601"/>
                    <a:pt x="1202" y="668"/>
                    <a:pt x="1168" y="735"/>
                  </a:cubicBezTo>
                  <a:cubicBezTo>
                    <a:pt x="1168" y="801"/>
                    <a:pt x="1168" y="868"/>
                    <a:pt x="1168" y="935"/>
                  </a:cubicBezTo>
                  <a:cubicBezTo>
                    <a:pt x="1202" y="1068"/>
                    <a:pt x="1202" y="1202"/>
                    <a:pt x="1168" y="1302"/>
                  </a:cubicBezTo>
                  <a:cubicBezTo>
                    <a:pt x="1168" y="1369"/>
                    <a:pt x="1135" y="1435"/>
                    <a:pt x="1102" y="1435"/>
                  </a:cubicBezTo>
                  <a:cubicBezTo>
                    <a:pt x="1035" y="1435"/>
                    <a:pt x="1035" y="1369"/>
                    <a:pt x="1035" y="1335"/>
                  </a:cubicBezTo>
                  <a:cubicBezTo>
                    <a:pt x="1002" y="1102"/>
                    <a:pt x="1035" y="968"/>
                    <a:pt x="1002" y="701"/>
                  </a:cubicBezTo>
                  <a:lnTo>
                    <a:pt x="1002" y="334"/>
                  </a:lnTo>
                  <a:cubicBezTo>
                    <a:pt x="1002" y="234"/>
                    <a:pt x="935" y="101"/>
                    <a:pt x="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401;p55">
              <a:extLst>
                <a:ext uri="{FF2B5EF4-FFF2-40B4-BE49-F238E27FC236}">
                  <a16:creationId xmlns:a16="http://schemas.microsoft.com/office/drawing/2014/main" id="{8107A4F1-FA90-96AE-B24B-0660FF1833C5}"/>
                </a:ext>
              </a:extLst>
            </p:cNvPr>
            <p:cNvSpPr/>
            <p:nvPr/>
          </p:nvSpPr>
          <p:spPr>
            <a:xfrm>
              <a:off x="2552825" y="4164250"/>
              <a:ext cx="137625" cy="129100"/>
            </a:xfrm>
            <a:custGeom>
              <a:avLst/>
              <a:gdLst/>
              <a:ahLst/>
              <a:cxnLst/>
              <a:rect l="l" t="t" r="r" b="b"/>
              <a:pathLst>
                <a:path w="5505" h="5164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61"/>
                    <a:pt x="100" y="103"/>
                    <a:pt x="100" y="155"/>
                  </a:cubicBezTo>
                  <a:lnTo>
                    <a:pt x="100" y="155"/>
                  </a:lnTo>
                  <a:cubicBezTo>
                    <a:pt x="101" y="115"/>
                    <a:pt x="101" y="75"/>
                    <a:pt x="101" y="34"/>
                  </a:cubicBezTo>
                  <a:close/>
                  <a:moveTo>
                    <a:pt x="5204" y="1"/>
                  </a:moveTo>
                  <a:cubicBezTo>
                    <a:pt x="5204" y="1"/>
                    <a:pt x="5204" y="1936"/>
                    <a:pt x="4771" y="2169"/>
                  </a:cubicBezTo>
                  <a:cubicBezTo>
                    <a:pt x="4720" y="2196"/>
                    <a:pt x="4671" y="2208"/>
                    <a:pt x="4624" y="2208"/>
                  </a:cubicBezTo>
                  <a:cubicBezTo>
                    <a:pt x="4264" y="2208"/>
                    <a:pt x="4007" y="1504"/>
                    <a:pt x="4037" y="1268"/>
                  </a:cubicBezTo>
                  <a:cubicBezTo>
                    <a:pt x="3382" y="1054"/>
                    <a:pt x="2817" y="987"/>
                    <a:pt x="2367" y="987"/>
                  </a:cubicBezTo>
                  <a:cubicBezTo>
                    <a:pt x="1628" y="987"/>
                    <a:pt x="1201" y="1168"/>
                    <a:pt x="1201" y="1168"/>
                  </a:cubicBezTo>
                  <a:cubicBezTo>
                    <a:pt x="1201" y="1168"/>
                    <a:pt x="1033" y="2264"/>
                    <a:pt x="644" y="2264"/>
                  </a:cubicBezTo>
                  <a:cubicBezTo>
                    <a:pt x="609" y="2264"/>
                    <a:pt x="573" y="2255"/>
                    <a:pt x="534" y="2236"/>
                  </a:cubicBezTo>
                  <a:cubicBezTo>
                    <a:pt x="115" y="1996"/>
                    <a:pt x="99" y="624"/>
                    <a:pt x="100" y="155"/>
                  </a:cubicBezTo>
                  <a:lnTo>
                    <a:pt x="100" y="155"/>
                  </a:lnTo>
                  <a:cubicBezTo>
                    <a:pt x="99" y="282"/>
                    <a:pt x="93" y="408"/>
                    <a:pt x="67" y="534"/>
                  </a:cubicBezTo>
                  <a:cubicBezTo>
                    <a:pt x="1" y="2302"/>
                    <a:pt x="167" y="3070"/>
                    <a:pt x="901" y="4070"/>
                  </a:cubicBezTo>
                  <a:cubicBezTo>
                    <a:pt x="1314" y="4640"/>
                    <a:pt x="2270" y="5164"/>
                    <a:pt x="3171" y="5164"/>
                  </a:cubicBezTo>
                  <a:cubicBezTo>
                    <a:pt x="3799" y="5164"/>
                    <a:pt x="4401" y="4909"/>
                    <a:pt x="4771" y="4237"/>
                  </a:cubicBezTo>
                  <a:cubicBezTo>
                    <a:pt x="5505" y="2970"/>
                    <a:pt x="5438" y="1669"/>
                    <a:pt x="5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402;p55">
              <a:extLst>
                <a:ext uri="{FF2B5EF4-FFF2-40B4-BE49-F238E27FC236}">
                  <a16:creationId xmlns:a16="http://schemas.microsoft.com/office/drawing/2014/main" id="{11865244-6892-C838-FEA8-9ED50CB049BD}"/>
                </a:ext>
              </a:extLst>
            </p:cNvPr>
            <p:cNvSpPr/>
            <p:nvPr/>
          </p:nvSpPr>
          <p:spPr>
            <a:xfrm>
              <a:off x="2552825" y="4164250"/>
              <a:ext cx="137625" cy="129100"/>
            </a:xfrm>
            <a:custGeom>
              <a:avLst/>
              <a:gdLst/>
              <a:ahLst/>
              <a:cxnLst/>
              <a:rect l="l" t="t" r="r" b="b"/>
              <a:pathLst>
                <a:path w="5505" h="5164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61"/>
                    <a:pt x="100" y="103"/>
                    <a:pt x="100" y="155"/>
                  </a:cubicBezTo>
                  <a:lnTo>
                    <a:pt x="100" y="155"/>
                  </a:lnTo>
                  <a:cubicBezTo>
                    <a:pt x="101" y="115"/>
                    <a:pt x="101" y="75"/>
                    <a:pt x="101" y="34"/>
                  </a:cubicBezTo>
                  <a:close/>
                  <a:moveTo>
                    <a:pt x="5204" y="1"/>
                  </a:moveTo>
                  <a:cubicBezTo>
                    <a:pt x="5204" y="1"/>
                    <a:pt x="5204" y="1936"/>
                    <a:pt x="4771" y="2169"/>
                  </a:cubicBezTo>
                  <a:cubicBezTo>
                    <a:pt x="4720" y="2196"/>
                    <a:pt x="4671" y="2208"/>
                    <a:pt x="4624" y="2208"/>
                  </a:cubicBezTo>
                  <a:cubicBezTo>
                    <a:pt x="4264" y="2208"/>
                    <a:pt x="4007" y="1504"/>
                    <a:pt x="4037" y="1268"/>
                  </a:cubicBezTo>
                  <a:cubicBezTo>
                    <a:pt x="3382" y="1054"/>
                    <a:pt x="2817" y="987"/>
                    <a:pt x="2367" y="987"/>
                  </a:cubicBezTo>
                  <a:cubicBezTo>
                    <a:pt x="1628" y="987"/>
                    <a:pt x="1201" y="1168"/>
                    <a:pt x="1201" y="1168"/>
                  </a:cubicBezTo>
                  <a:cubicBezTo>
                    <a:pt x="1201" y="1168"/>
                    <a:pt x="1033" y="2264"/>
                    <a:pt x="644" y="2264"/>
                  </a:cubicBezTo>
                  <a:cubicBezTo>
                    <a:pt x="609" y="2264"/>
                    <a:pt x="573" y="2255"/>
                    <a:pt x="534" y="2236"/>
                  </a:cubicBezTo>
                  <a:cubicBezTo>
                    <a:pt x="115" y="1996"/>
                    <a:pt x="99" y="624"/>
                    <a:pt x="100" y="155"/>
                  </a:cubicBezTo>
                  <a:lnTo>
                    <a:pt x="100" y="155"/>
                  </a:lnTo>
                  <a:cubicBezTo>
                    <a:pt x="99" y="282"/>
                    <a:pt x="93" y="408"/>
                    <a:pt x="67" y="534"/>
                  </a:cubicBezTo>
                  <a:cubicBezTo>
                    <a:pt x="1" y="2302"/>
                    <a:pt x="167" y="3070"/>
                    <a:pt x="901" y="4070"/>
                  </a:cubicBezTo>
                  <a:cubicBezTo>
                    <a:pt x="1314" y="4640"/>
                    <a:pt x="2270" y="5164"/>
                    <a:pt x="3171" y="5164"/>
                  </a:cubicBezTo>
                  <a:cubicBezTo>
                    <a:pt x="3799" y="5164"/>
                    <a:pt x="4401" y="4909"/>
                    <a:pt x="4771" y="4237"/>
                  </a:cubicBezTo>
                  <a:cubicBezTo>
                    <a:pt x="5505" y="2970"/>
                    <a:pt x="5438" y="1669"/>
                    <a:pt x="5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403;p55">
              <a:extLst>
                <a:ext uri="{FF2B5EF4-FFF2-40B4-BE49-F238E27FC236}">
                  <a16:creationId xmlns:a16="http://schemas.microsoft.com/office/drawing/2014/main" id="{7EF17637-F924-CB3E-08E2-7233D8444D3D}"/>
                </a:ext>
              </a:extLst>
            </p:cNvPr>
            <p:cNvSpPr/>
            <p:nvPr/>
          </p:nvSpPr>
          <p:spPr>
            <a:xfrm>
              <a:off x="2566175" y="3982450"/>
              <a:ext cx="20700" cy="223025"/>
            </a:xfrm>
            <a:custGeom>
              <a:avLst/>
              <a:gdLst/>
              <a:ahLst/>
              <a:cxnLst/>
              <a:rect l="l" t="t" r="r" b="b"/>
              <a:pathLst>
                <a:path w="828" h="8921" extrusionOk="0">
                  <a:moveTo>
                    <a:pt x="434" y="1"/>
                  </a:moveTo>
                  <a:cubicBezTo>
                    <a:pt x="67" y="68"/>
                    <a:pt x="134" y="1802"/>
                    <a:pt x="100" y="3537"/>
                  </a:cubicBezTo>
                  <a:cubicBezTo>
                    <a:pt x="267" y="5071"/>
                    <a:pt x="0" y="7206"/>
                    <a:pt x="100" y="8107"/>
                  </a:cubicBezTo>
                  <a:cubicBezTo>
                    <a:pt x="180" y="8645"/>
                    <a:pt x="438" y="8921"/>
                    <a:pt x="619" y="8921"/>
                  </a:cubicBezTo>
                  <a:cubicBezTo>
                    <a:pt x="741" y="8921"/>
                    <a:pt x="828" y="8795"/>
                    <a:pt x="801" y="8540"/>
                  </a:cubicBezTo>
                  <a:cubicBezTo>
                    <a:pt x="734" y="7773"/>
                    <a:pt x="667" y="7039"/>
                    <a:pt x="667" y="6272"/>
                  </a:cubicBezTo>
                  <a:cubicBezTo>
                    <a:pt x="667" y="5105"/>
                    <a:pt x="601" y="2603"/>
                    <a:pt x="467" y="1335"/>
                  </a:cubicBezTo>
                  <a:cubicBezTo>
                    <a:pt x="467" y="1202"/>
                    <a:pt x="467" y="1068"/>
                    <a:pt x="467" y="935"/>
                  </a:cubicBezTo>
                  <a:lnTo>
                    <a:pt x="434" y="68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404;p55">
              <a:extLst>
                <a:ext uri="{FF2B5EF4-FFF2-40B4-BE49-F238E27FC236}">
                  <a16:creationId xmlns:a16="http://schemas.microsoft.com/office/drawing/2014/main" id="{0D276362-8C5D-F1AE-9233-84681C3C9EDD}"/>
                </a:ext>
              </a:extLst>
            </p:cNvPr>
            <p:cNvSpPr/>
            <p:nvPr/>
          </p:nvSpPr>
          <p:spPr>
            <a:xfrm>
              <a:off x="2648875" y="3982450"/>
              <a:ext cx="20725" cy="223400"/>
            </a:xfrm>
            <a:custGeom>
              <a:avLst/>
              <a:gdLst/>
              <a:ahLst/>
              <a:cxnLst/>
              <a:rect l="l" t="t" r="r" b="b"/>
              <a:pathLst>
                <a:path w="829" h="8936" extrusionOk="0">
                  <a:moveTo>
                    <a:pt x="395" y="1"/>
                  </a:moveTo>
                  <a:lnTo>
                    <a:pt x="395" y="34"/>
                  </a:lnTo>
                  <a:lnTo>
                    <a:pt x="395" y="635"/>
                  </a:lnTo>
                  <a:cubicBezTo>
                    <a:pt x="395" y="868"/>
                    <a:pt x="362" y="1135"/>
                    <a:pt x="328" y="1369"/>
                  </a:cubicBezTo>
                  <a:cubicBezTo>
                    <a:pt x="228" y="2669"/>
                    <a:pt x="128" y="5105"/>
                    <a:pt x="128" y="6305"/>
                  </a:cubicBezTo>
                  <a:cubicBezTo>
                    <a:pt x="128" y="7039"/>
                    <a:pt x="95" y="7806"/>
                    <a:pt x="28" y="8540"/>
                  </a:cubicBezTo>
                  <a:cubicBezTo>
                    <a:pt x="0" y="8805"/>
                    <a:pt x="94" y="8935"/>
                    <a:pt x="220" y="8935"/>
                  </a:cubicBezTo>
                  <a:cubicBezTo>
                    <a:pt x="397" y="8935"/>
                    <a:pt x="637" y="8679"/>
                    <a:pt x="695" y="8173"/>
                  </a:cubicBezTo>
                  <a:cubicBezTo>
                    <a:pt x="829" y="7273"/>
                    <a:pt x="562" y="5105"/>
                    <a:pt x="695" y="3570"/>
                  </a:cubicBezTo>
                  <a:cubicBezTo>
                    <a:pt x="762" y="2803"/>
                    <a:pt x="762" y="2169"/>
                    <a:pt x="762" y="1669"/>
                  </a:cubicBezTo>
                  <a:cubicBezTo>
                    <a:pt x="695" y="801"/>
                    <a:pt x="628" y="101"/>
                    <a:pt x="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405;p55">
              <a:extLst>
                <a:ext uri="{FF2B5EF4-FFF2-40B4-BE49-F238E27FC236}">
                  <a16:creationId xmlns:a16="http://schemas.microsoft.com/office/drawing/2014/main" id="{C35AB5B1-7135-4D4F-4356-7BC0CAE50771}"/>
                </a:ext>
              </a:extLst>
            </p:cNvPr>
            <p:cNvSpPr/>
            <p:nvPr/>
          </p:nvSpPr>
          <p:spPr>
            <a:xfrm>
              <a:off x="2578675" y="4184050"/>
              <a:ext cx="80075" cy="13075"/>
            </a:xfrm>
            <a:custGeom>
              <a:avLst/>
              <a:gdLst/>
              <a:ahLst/>
              <a:cxnLst/>
              <a:rect l="l" t="t" r="r" b="b"/>
              <a:pathLst>
                <a:path w="3203" h="523" extrusionOk="0">
                  <a:moveTo>
                    <a:pt x="1602" y="1"/>
                  </a:moveTo>
                  <a:cubicBezTo>
                    <a:pt x="1093" y="1"/>
                    <a:pt x="584" y="93"/>
                    <a:pt x="101" y="276"/>
                  </a:cubicBezTo>
                  <a:cubicBezTo>
                    <a:pt x="34" y="310"/>
                    <a:pt x="1" y="376"/>
                    <a:pt x="34" y="443"/>
                  </a:cubicBezTo>
                  <a:cubicBezTo>
                    <a:pt x="58" y="492"/>
                    <a:pt x="101" y="523"/>
                    <a:pt x="148" y="523"/>
                  </a:cubicBezTo>
                  <a:cubicBezTo>
                    <a:pt x="165" y="523"/>
                    <a:pt x="183" y="519"/>
                    <a:pt x="201" y="510"/>
                  </a:cubicBezTo>
                  <a:cubicBezTo>
                    <a:pt x="651" y="360"/>
                    <a:pt x="1126" y="285"/>
                    <a:pt x="1602" y="285"/>
                  </a:cubicBezTo>
                  <a:cubicBezTo>
                    <a:pt x="2077" y="285"/>
                    <a:pt x="2552" y="360"/>
                    <a:pt x="3003" y="510"/>
                  </a:cubicBezTo>
                  <a:lnTo>
                    <a:pt x="3070" y="510"/>
                  </a:lnTo>
                  <a:cubicBezTo>
                    <a:pt x="3103" y="510"/>
                    <a:pt x="3170" y="476"/>
                    <a:pt x="3170" y="443"/>
                  </a:cubicBezTo>
                  <a:cubicBezTo>
                    <a:pt x="3203" y="376"/>
                    <a:pt x="3170" y="276"/>
                    <a:pt x="3103" y="276"/>
                  </a:cubicBezTo>
                  <a:cubicBezTo>
                    <a:pt x="2619" y="93"/>
                    <a:pt x="2111" y="1"/>
                    <a:pt x="1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406;p55">
              <a:extLst>
                <a:ext uri="{FF2B5EF4-FFF2-40B4-BE49-F238E27FC236}">
                  <a16:creationId xmlns:a16="http://schemas.microsoft.com/office/drawing/2014/main" id="{17DE0D86-A92B-CC41-60F5-CBF6CEBB45C9}"/>
                </a:ext>
              </a:extLst>
            </p:cNvPr>
            <p:cNvSpPr/>
            <p:nvPr/>
          </p:nvSpPr>
          <p:spPr>
            <a:xfrm>
              <a:off x="2574500" y="4149675"/>
              <a:ext cx="88425" cy="12425"/>
            </a:xfrm>
            <a:custGeom>
              <a:avLst/>
              <a:gdLst/>
              <a:ahLst/>
              <a:cxnLst/>
              <a:rect l="l" t="t" r="r" b="b"/>
              <a:pathLst>
                <a:path w="3537" h="497" extrusionOk="0">
                  <a:moveTo>
                    <a:pt x="1785" y="0"/>
                  </a:moveTo>
                  <a:cubicBezTo>
                    <a:pt x="1227" y="0"/>
                    <a:pt x="668" y="83"/>
                    <a:pt x="134" y="250"/>
                  </a:cubicBezTo>
                  <a:cubicBezTo>
                    <a:pt x="68" y="284"/>
                    <a:pt x="1" y="350"/>
                    <a:pt x="34" y="417"/>
                  </a:cubicBezTo>
                  <a:cubicBezTo>
                    <a:pt x="59" y="466"/>
                    <a:pt x="101" y="497"/>
                    <a:pt x="148" y="497"/>
                  </a:cubicBezTo>
                  <a:cubicBezTo>
                    <a:pt x="165" y="497"/>
                    <a:pt x="183" y="493"/>
                    <a:pt x="201" y="484"/>
                  </a:cubicBezTo>
                  <a:cubicBezTo>
                    <a:pt x="718" y="334"/>
                    <a:pt x="1252" y="259"/>
                    <a:pt x="1781" y="259"/>
                  </a:cubicBezTo>
                  <a:cubicBezTo>
                    <a:pt x="2311" y="259"/>
                    <a:pt x="2836" y="334"/>
                    <a:pt x="3337" y="484"/>
                  </a:cubicBezTo>
                  <a:lnTo>
                    <a:pt x="3403" y="484"/>
                  </a:lnTo>
                  <a:cubicBezTo>
                    <a:pt x="3437" y="484"/>
                    <a:pt x="3503" y="450"/>
                    <a:pt x="3503" y="417"/>
                  </a:cubicBezTo>
                  <a:cubicBezTo>
                    <a:pt x="3537" y="350"/>
                    <a:pt x="3503" y="284"/>
                    <a:pt x="3437" y="250"/>
                  </a:cubicBezTo>
                  <a:cubicBezTo>
                    <a:pt x="2903" y="83"/>
                    <a:pt x="2344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407;p55">
              <a:extLst>
                <a:ext uri="{FF2B5EF4-FFF2-40B4-BE49-F238E27FC236}">
                  <a16:creationId xmlns:a16="http://schemas.microsoft.com/office/drawing/2014/main" id="{43E26FA6-FF25-A51A-62D1-481395657D3B}"/>
                </a:ext>
              </a:extLst>
            </p:cNvPr>
            <p:cNvSpPr/>
            <p:nvPr/>
          </p:nvSpPr>
          <p:spPr>
            <a:xfrm>
              <a:off x="2575350" y="4115050"/>
              <a:ext cx="87575" cy="14200"/>
            </a:xfrm>
            <a:custGeom>
              <a:avLst/>
              <a:gdLst/>
              <a:ahLst/>
              <a:cxnLst/>
              <a:rect l="l" t="t" r="r" b="b"/>
              <a:pathLst>
                <a:path w="3503" h="568" extrusionOk="0">
                  <a:moveTo>
                    <a:pt x="1735" y="1"/>
                  </a:moveTo>
                  <a:cubicBezTo>
                    <a:pt x="1168" y="1"/>
                    <a:pt x="601" y="101"/>
                    <a:pt x="67" y="301"/>
                  </a:cubicBezTo>
                  <a:cubicBezTo>
                    <a:pt x="0" y="334"/>
                    <a:pt x="0" y="401"/>
                    <a:pt x="0" y="468"/>
                  </a:cubicBezTo>
                  <a:cubicBezTo>
                    <a:pt x="34" y="534"/>
                    <a:pt x="100" y="568"/>
                    <a:pt x="134" y="568"/>
                  </a:cubicBezTo>
                  <a:cubicBezTo>
                    <a:pt x="167" y="568"/>
                    <a:pt x="167" y="568"/>
                    <a:pt x="200" y="534"/>
                  </a:cubicBezTo>
                  <a:cubicBezTo>
                    <a:pt x="678" y="323"/>
                    <a:pt x="1183" y="253"/>
                    <a:pt x="1642" y="253"/>
                  </a:cubicBezTo>
                  <a:cubicBezTo>
                    <a:pt x="2561" y="253"/>
                    <a:pt x="3303" y="534"/>
                    <a:pt x="3303" y="534"/>
                  </a:cubicBezTo>
                  <a:cubicBezTo>
                    <a:pt x="3320" y="543"/>
                    <a:pt x="3338" y="547"/>
                    <a:pt x="3356" y="547"/>
                  </a:cubicBezTo>
                  <a:cubicBezTo>
                    <a:pt x="3403" y="547"/>
                    <a:pt x="3445" y="517"/>
                    <a:pt x="3469" y="468"/>
                  </a:cubicBezTo>
                  <a:cubicBezTo>
                    <a:pt x="3503" y="401"/>
                    <a:pt x="3469" y="334"/>
                    <a:pt x="3403" y="301"/>
                  </a:cubicBezTo>
                  <a:cubicBezTo>
                    <a:pt x="2869" y="101"/>
                    <a:pt x="2302" y="1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408;p55">
              <a:extLst>
                <a:ext uri="{FF2B5EF4-FFF2-40B4-BE49-F238E27FC236}">
                  <a16:creationId xmlns:a16="http://schemas.microsoft.com/office/drawing/2014/main" id="{D07CD3C7-B2A4-78B5-8730-0A03601702F6}"/>
                </a:ext>
              </a:extLst>
            </p:cNvPr>
            <p:cNvSpPr/>
            <p:nvPr/>
          </p:nvSpPr>
          <p:spPr>
            <a:xfrm>
              <a:off x="2574500" y="4083050"/>
              <a:ext cx="88425" cy="16175"/>
            </a:xfrm>
            <a:custGeom>
              <a:avLst/>
              <a:gdLst/>
              <a:ahLst/>
              <a:cxnLst/>
              <a:rect l="l" t="t" r="r" b="b"/>
              <a:pathLst>
                <a:path w="3537" h="647" extrusionOk="0">
                  <a:moveTo>
                    <a:pt x="1799" y="0"/>
                  </a:moveTo>
                  <a:cubicBezTo>
                    <a:pt x="1213" y="0"/>
                    <a:pt x="627" y="126"/>
                    <a:pt x="68" y="380"/>
                  </a:cubicBezTo>
                  <a:cubicBezTo>
                    <a:pt x="1" y="413"/>
                    <a:pt x="1" y="480"/>
                    <a:pt x="34" y="547"/>
                  </a:cubicBezTo>
                  <a:cubicBezTo>
                    <a:pt x="34" y="614"/>
                    <a:pt x="101" y="647"/>
                    <a:pt x="134" y="647"/>
                  </a:cubicBezTo>
                  <a:cubicBezTo>
                    <a:pt x="168" y="647"/>
                    <a:pt x="168" y="614"/>
                    <a:pt x="201" y="614"/>
                  </a:cubicBezTo>
                  <a:cubicBezTo>
                    <a:pt x="721" y="388"/>
                    <a:pt x="1276" y="271"/>
                    <a:pt x="1830" y="271"/>
                  </a:cubicBezTo>
                  <a:cubicBezTo>
                    <a:pt x="2343" y="271"/>
                    <a:pt x="2855" y="372"/>
                    <a:pt x="3337" y="580"/>
                  </a:cubicBezTo>
                  <a:cubicBezTo>
                    <a:pt x="3354" y="589"/>
                    <a:pt x="3372" y="593"/>
                    <a:pt x="3390" y="593"/>
                  </a:cubicBezTo>
                  <a:cubicBezTo>
                    <a:pt x="3437" y="593"/>
                    <a:pt x="3479" y="562"/>
                    <a:pt x="3503" y="513"/>
                  </a:cubicBezTo>
                  <a:cubicBezTo>
                    <a:pt x="3537" y="447"/>
                    <a:pt x="3537" y="380"/>
                    <a:pt x="3470" y="347"/>
                  </a:cubicBezTo>
                  <a:cubicBezTo>
                    <a:pt x="2929" y="117"/>
                    <a:pt x="2364" y="0"/>
                    <a:pt x="1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409;p55">
              <a:extLst>
                <a:ext uri="{FF2B5EF4-FFF2-40B4-BE49-F238E27FC236}">
                  <a16:creationId xmlns:a16="http://schemas.microsoft.com/office/drawing/2014/main" id="{167CD88C-343E-4C5A-81E8-8952A89C4D46}"/>
                </a:ext>
              </a:extLst>
            </p:cNvPr>
            <p:cNvSpPr/>
            <p:nvPr/>
          </p:nvSpPr>
          <p:spPr>
            <a:xfrm>
              <a:off x="2573675" y="4048425"/>
              <a:ext cx="89250" cy="15275"/>
            </a:xfrm>
            <a:custGeom>
              <a:avLst/>
              <a:gdLst/>
              <a:ahLst/>
              <a:cxnLst/>
              <a:rect l="l" t="t" r="r" b="b"/>
              <a:pathLst>
                <a:path w="3570" h="611" extrusionOk="0">
                  <a:moveTo>
                    <a:pt x="1709" y="1"/>
                  </a:moveTo>
                  <a:cubicBezTo>
                    <a:pt x="1206" y="1"/>
                    <a:pt x="646" y="92"/>
                    <a:pt x="101" y="364"/>
                  </a:cubicBezTo>
                  <a:lnTo>
                    <a:pt x="67" y="364"/>
                  </a:lnTo>
                  <a:cubicBezTo>
                    <a:pt x="1" y="397"/>
                    <a:pt x="1" y="464"/>
                    <a:pt x="34" y="531"/>
                  </a:cubicBezTo>
                  <a:cubicBezTo>
                    <a:pt x="34" y="598"/>
                    <a:pt x="101" y="598"/>
                    <a:pt x="134" y="598"/>
                  </a:cubicBezTo>
                  <a:lnTo>
                    <a:pt x="201" y="598"/>
                  </a:lnTo>
                  <a:cubicBezTo>
                    <a:pt x="701" y="353"/>
                    <a:pt x="1220" y="271"/>
                    <a:pt x="1689" y="271"/>
                  </a:cubicBezTo>
                  <a:cubicBezTo>
                    <a:pt x="2628" y="271"/>
                    <a:pt x="3370" y="598"/>
                    <a:pt x="3370" y="598"/>
                  </a:cubicBezTo>
                  <a:cubicBezTo>
                    <a:pt x="3387" y="606"/>
                    <a:pt x="3408" y="611"/>
                    <a:pt x="3428" y="611"/>
                  </a:cubicBezTo>
                  <a:cubicBezTo>
                    <a:pt x="3483" y="611"/>
                    <a:pt x="3536" y="580"/>
                    <a:pt x="3536" y="531"/>
                  </a:cubicBezTo>
                  <a:cubicBezTo>
                    <a:pt x="3570" y="464"/>
                    <a:pt x="3536" y="397"/>
                    <a:pt x="3470" y="364"/>
                  </a:cubicBezTo>
                  <a:cubicBezTo>
                    <a:pt x="3448" y="342"/>
                    <a:pt x="2685" y="1"/>
                    <a:pt x="1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410;p55">
              <a:extLst>
                <a:ext uri="{FF2B5EF4-FFF2-40B4-BE49-F238E27FC236}">
                  <a16:creationId xmlns:a16="http://schemas.microsoft.com/office/drawing/2014/main" id="{994244E5-8D03-C262-D6BF-81063542EA40}"/>
                </a:ext>
              </a:extLst>
            </p:cNvPr>
            <p:cNvSpPr/>
            <p:nvPr/>
          </p:nvSpPr>
          <p:spPr>
            <a:xfrm>
              <a:off x="2538650" y="2644825"/>
              <a:ext cx="500375" cy="1452050"/>
            </a:xfrm>
            <a:custGeom>
              <a:avLst/>
              <a:gdLst/>
              <a:ahLst/>
              <a:cxnLst/>
              <a:rect l="l" t="t" r="r" b="b"/>
              <a:pathLst>
                <a:path w="20015" h="58082" extrusionOk="0">
                  <a:moveTo>
                    <a:pt x="3737" y="1"/>
                  </a:moveTo>
                  <a:cubicBezTo>
                    <a:pt x="2769" y="2269"/>
                    <a:pt x="2102" y="4671"/>
                    <a:pt x="1835" y="7106"/>
                  </a:cubicBezTo>
                  <a:cubicBezTo>
                    <a:pt x="1168" y="16046"/>
                    <a:pt x="1535" y="28888"/>
                    <a:pt x="1535" y="28888"/>
                  </a:cubicBezTo>
                  <a:cubicBezTo>
                    <a:pt x="1435" y="29822"/>
                    <a:pt x="868" y="31924"/>
                    <a:pt x="468" y="36060"/>
                  </a:cubicBezTo>
                  <a:cubicBezTo>
                    <a:pt x="1" y="40930"/>
                    <a:pt x="568" y="57375"/>
                    <a:pt x="568" y="57375"/>
                  </a:cubicBezTo>
                  <a:cubicBezTo>
                    <a:pt x="568" y="57375"/>
                    <a:pt x="1763" y="58081"/>
                    <a:pt x="3208" y="58081"/>
                  </a:cubicBezTo>
                  <a:cubicBezTo>
                    <a:pt x="4028" y="58081"/>
                    <a:pt x="4929" y="57854"/>
                    <a:pt x="5738" y="57142"/>
                  </a:cubicBezTo>
                  <a:cubicBezTo>
                    <a:pt x="5738" y="57142"/>
                    <a:pt x="8373" y="34492"/>
                    <a:pt x="8974" y="29655"/>
                  </a:cubicBezTo>
                  <a:cubicBezTo>
                    <a:pt x="9507" y="25452"/>
                    <a:pt x="11008" y="16313"/>
                    <a:pt x="11008" y="16313"/>
                  </a:cubicBezTo>
                  <a:lnTo>
                    <a:pt x="12743" y="29822"/>
                  </a:lnTo>
                  <a:cubicBezTo>
                    <a:pt x="12743" y="29822"/>
                    <a:pt x="12576" y="33625"/>
                    <a:pt x="12676" y="36060"/>
                  </a:cubicBezTo>
                  <a:cubicBezTo>
                    <a:pt x="12810" y="38929"/>
                    <a:pt x="13610" y="53439"/>
                    <a:pt x="13610" y="53439"/>
                  </a:cubicBezTo>
                  <a:cubicBezTo>
                    <a:pt x="13610" y="53439"/>
                    <a:pt x="14983" y="53908"/>
                    <a:pt x="16477" y="53908"/>
                  </a:cubicBezTo>
                  <a:cubicBezTo>
                    <a:pt x="17533" y="53908"/>
                    <a:pt x="18649" y="53674"/>
                    <a:pt x="19381" y="52872"/>
                  </a:cubicBezTo>
                  <a:cubicBezTo>
                    <a:pt x="19381" y="52872"/>
                    <a:pt x="19815" y="32724"/>
                    <a:pt x="19881" y="29289"/>
                  </a:cubicBezTo>
                  <a:cubicBezTo>
                    <a:pt x="20015" y="22584"/>
                    <a:pt x="19881" y="10308"/>
                    <a:pt x="18781" y="3237"/>
                  </a:cubicBezTo>
                  <a:lnTo>
                    <a:pt x="37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411;p55">
              <a:extLst>
                <a:ext uri="{FF2B5EF4-FFF2-40B4-BE49-F238E27FC236}">
                  <a16:creationId xmlns:a16="http://schemas.microsoft.com/office/drawing/2014/main" id="{A166ACED-ED55-625F-7E28-212AB0E2A4C3}"/>
                </a:ext>
              </a:extLst>
            </p:cNvPr>
            <p:cNvSpPr/>
            <p:nvPr/>
          </p:nvSpPr>
          <p:spPr>
            <a:xfrm>
              <a:off x="2813850" y="2895025"/>
              <a:ext cx="146800" cy="455350"/>
            </a:xfrm>
            <a:custGeom>
              <a:avLst/>
              <a:gdLst/>
              <a:ahLst/>
              <a:cxnLst/>
              <a:rect l="l" t="t" r="r" b="b"/>
              <a:pathLst>
                <a:path w="5872" h="18214" extrusionOk="0">
                  <a:moveTo>
                    <a:pt x="5871" y="0"/>
                  </a:moveTo>
                  <a:cubicBezTo>
                    <a:pt x="4237" y="1535"/>
                    <a:pt x="601" y="2035"/>
                    <a:pt x="601" y="2035"/>
                  </a:cubicBezTo>
                  <a:lnTo>
                    <a:pt x="0" y="6338"/>
                  </a:lnTo>
                  <a:lnTo>
                    <a:pt x="1535" y="18213"/>
                  </a:lnTo>
                  <a:lnTo>
                    <a:pt x="968" y="6571"/>
                  </a:lnTo>
                  <a:lnTo>
                    <a:pt x="1602" y="2702"/>
                  </a:lnTo>
                  <a:cubicBezTo>
                    <a:pt x="3369" y="2469"/>
                    <a:pt x="4937" y="1501"/>
                    <a:pt x="5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412;p55">
              <a:extLst>
                <a:ext uri="{FF2B5EF4-FFF2-40B4-BE49-F238E27FC236}">
                  <a16:creationId xmlns:a16="http://schemas.microsoft.com/office/drawing/2014/main" id="{9108D2D4-CB00-A30C-AC9A-0B0FE1CCCC41}"/>
                </a:ext>
              </a:extLst>
            </p:cNvPr>
            <p:cNvSpPr/>
            <p:nvPr/>
          </p:nvSpPr>
          <p:spPr>
            <a:xfrm>
              <a:off x="2929775" y="2202025"/>
              <a:ext cx="170125" cy="349425"/>
            </a:xfrm>
            <a:custGeom>
              <a:avLst/>
              <a:gdLst/>
              <a:ahLst/>
              <a:cxnLst/>
              <a:rect l="l" t="t" r="r" b="b"/>
              <a:pathLst>
                <a:path w="6805" h="13977" extrusionOk="0">
                  <a:moveTo>
                    <a:pt x="0" y="0"/>
                  </a:moveTo>
                  <a:lnTo>
                    <a:pt x="1201" y="13977"/>
                  </a:lnTo>
                  <a:lnTo>
                    <a:pt x="6805" y="11842"/>
                  </a:lnTo>
                  <a:cubicBezTo>
                    <a:pt x="6805" y="11842"/>
                    <a:pt x="4603" y="4170"/>
                    <a:pt x="3769" y="2469"/>
                  </a:cubicBezTo>
                  <a:cubicBezTo>
                    <a:pt x="2935" y="767"/>
                    <a:pt x="2202" y="2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413;p55">
              <a:extLst>
                <a:ext uri="{FF2B5EF4-FFF2-40B4-BE49-F238E27FC236}">
                  <a16:creationId xmlns:a16="http://schemas.microsoft.com/office/drawing/2014/main" id="{3E3124E8-B296-C2CC-9433-638B95D68886}"/>
                </a:ext>
              </a:extLst>
            </p:cNvPr>
            <p:cNvSpPr/>
            <p:nvPr/>
          </p:nvSpPr>
          <p:spPr>
            <a:xfrm>
              <a:off x="2929775" y="2202025"/>
              <a:ext cx="170125" cy="349425"/>
            </a:xfrm>
            <a:custGeom>
              <a:avLst/>
              <a:gdLst/>
              <a:ahLst/>
              <a:cxnLst/>
              <a:rect l="l" t="t" r="r" b="b"/>
              <a:pathLst>
                <a:path w="6805" h="13977" extrusionOk="0">
                  <a:moveTo>
                    <a:pt x="0" y="0"/>
                  </a:moveTo>
                  <a:lnTo>
                    <a:pt x="1201" y="13977"/>
                  </a:lnTo>
                  <a:lnTo>
                    <a:pt x="6805" y="11842"/>
                  </a:lnTo>
                  <a:cubicBezTo>
                    <a:pt x="6805" y="11842"/>
                    <a:pt x="4603" y="4170"/>
                    <a:pt x="3769" y="2469"/>
                  </a:cubicBezTo>
                  <a:cubicBezTo>
                    <a:pt x="2935" y="767"/>
                    <a:pt x="2202" y="20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414;p55">
              <a:extLst>
                <a:ext uri="{FF2B5EF4-FFF2-40B4-BE49-F238E27FC236}">
                  <a16:creationId xmlns:a16="http://schemas.microsoft.com/office/drawing/2014/main" id="{BEFBF13B-DB42-A6EF-927D-B4CAF3C5789D}"/>
                </a:ext>
              </a:extLst>
            </p:cNvPr>
            <p:cNvSpPr/>
            <p:nvPr/>
          </p:nvSpPr>
          <p:spPr>
            <a:xfrm>
              <a:off x="2571175" y="2194525"/>
              <a:ext cx="481200" cy="684625"/>
            </a:xfrm>
            <a:custGeom>
              <a:avLst/>
              <a:gdLst/>
              <a:ahLst/>
              <a:cxnLst/>
              <a:rect l="l" t="t" r="r" b="b"/>
              <a:pathLst>
                <a:path w="19248" h="27385" extrusionOk="0">
                  <a:moveTo>
                    <a:pt x="7873" y="0"/>
                  </a:moveTo>
                  <a:lnTo>
                    <a:pt x="3870" y="400"/>
                  </a:lnTo>
                  <a:cubicBezTo>
                    <a:pt x="4170" y="5304"/>
                    <a:pt x="1235" y="7706"/>
                    <a:pt x="1235" y="7706"/>
                  </a:cubicBezTo>
                  <a:lnTo>
                    <a:pt x="2903" y="15211"/>
                  </a:lnTo>
                  <a:cubicBezTo>
                    <a:pt x="2035" y="17713"/>
                    <a:pt x="634" y="20448"/>
                    <a:pt x="0" y="24885"/>
                  </a:cubicBezTo>
                  <a:cubicBezTo>
                    <a:pt x="821" y="25834"/>
                    <a:pt x="5370" y="27384"/>
                    <a:pt x="10304" y="27384"/>
                  </a:cubicBezTo>
                  <a:cubicBezTo>
                    <a:pt x="12996" y="27384"/>
                    <a:pt x="15802" y="26923"/>
                    <a:pt x="18180" y="25652"/>
                  </a:cubicBezTo>
                  <a:cubicBezTo>
                    <a:pt x="18180" y="25652"/>
                    <a:pt x="17646" y="21249"/>
                    <a:pt x="17013" y="16745"/>
                  </a:cubicBezTo>
                  <a:cubicBezTo>
                    <a:pt x="17013" y="16745"/>
                    <a:pt x="17046" y="13310"/>
                    <a:pt x="17213" y="11542"/>
                  </a:cubicBezTo>
                  <a:cubicBezTo>
                    <a:pt x="19248" y="9407"/>
                    <a:pt x="19214" y="6772"/>
                    <a:pt x="17880" y="4670"/>
                  </a:cubicBezTo>
                  <a:cubicBezTo>
                    <a:pt x="16913" y="3069"/>
                    <a:pt x="15712" y="1601"/>
                    <a:pt x="14344" y="267"/>
                  </a:cubicBezTo>
                  <a:lnTo>
                    <a:pt x="11675" y="100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415;p55">
              <a:extLst>
                <a:ext uri="{FF2B5EF4-FFF2-40B4-BE49-F238E27FC236}">
                  <a16:creationId xmlns:a16="http://schemas.microsoft.com/office/drawing/2014/main" id="{ED5AE12C-7C17-9A96-0119-968AB0CB329E}"/>
                </a:ext>
              </a:extLst>
            </p:cNvPr>
            <p:cNvSpPr/>
            <p:nvPr/>
          </p:nvSpPr>
          <p:spPr>
            <a:xfrm>
              <a:off x="2727950" y="2193675"/>
              <a:ext cx="206850" cy="146800"/>
            </a:xfrm>
            <a:custGeom>
              <a:avLst/>
              <a:gdLst/>
              <a:ahLst/>
              <a:cxnLst/>
              <a:rect l="l" t="t" r="r" b="b"/>
              <a:pathLst>
                <a:path w="8274" h="5872" extrusionOk="0">
                  <a:moveTo>
                    <a:pt x="1602" y="1"/>
                  </a:moveTo>
                  <a:lnTo>
                    <a:pt x="101" y="167"/>
                  </a:lnTo>
                  <a:cubicBezTo>
                    <a:pt x="1" y="668"/>
                    <a:pt x="1368" y="2302"/>
                    <a:pt x="2569" y="3236"/>
                  </a:cubicBezTo>
                  <a:cubicBezTo>
                    <a:pt x="3737" y="4204"/>
                    <a:pt x="6338" y="5571"/>
                    <a:pt x="7739" y="5872"/>
                  </a:cubicBezTo>
                  <a:cubicBezTo>
                    <a:pt x="8206" y="5038"/>
                    <a:pt x="8273" y="4037"/>
                    <a:pt x="8006" y="3136"/>
                  </a:cubicBezTo>
                  <a:cubicBezTo>
                    <a:pt x="7673" y="2102"/>
                    <a:pt x="7139" y="1101"/>
                    <a:pt x="6505" y="201"/>
                  </a:cubicBezTo>
                  <a:lnTo>
                    <a:pt x="5371" y="101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416;p55">
              <a:extLst>
                <a:ext uri="{FF2B5EF4-FFF2-40B4-BE49-F238E27FC236}">
                  <a16:creationId xmlns:a16="http://schemas.microsoft.com/office/drawing/2014/main" id="{D0B46684-5062-A69D-B8A5-DE959E3FD1D0}"/>
                </a:ext>
              </a:extLst>
            </p:cNvPr>
            <p:cNvSpPr/>
            <p:nvPr/>
          </p:nvSpPr>
          <p:spPr>
            <a:xfrm>
              <a:off x="2723775" y="2418850"/>
              <a:ext cx="114275" cy="25875"/>
            </a:xfrm>
            <a:custGeom>
              <a:avLst/>
              <a:gdLst/>
              <a:ahLst/>
              <a:cxnLst/>
              <a:rect l="l" t="t" r="r" b="b"/>
              <a:pathLst>
                <a:path w="4571" h="1035" extrusionOk="0">
                  <a:moveTo>
                    <a:pt x="4504" y="0"/>
                  </a:moveTo>
                  <a:lnTo>
                    <a:pt x="1" y="167"/>
                  </a:lnTo>
                  <a:lnTo>
                    <a:pt x="1" y="1034"/>
                  </a:lnTo>
                  <a:lnTo>
                    <a:pt x="4571" y="834"/>
                  </a:lnTo>
                  <a:lnTo>
                    <a:pt x="4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417;p55">
              <a:extLst>
                <a:ext uri="{FF2B5EF4-FFF2-40B4-BE49-F238E27FC236}">
                  <a16:creationId xmlns:a16="http://schemas.microsoft.com/office/drawing/2014/main" id="{95DB52B0-3EBA-93C5-2098-515DEBF05484}"/>
                </a:ext>
              </a:extLst>
            </p:cNvPr>
            <p:cNvSpPr/>
            <p:nvPr/>
          </p:nvSpPr>
          <p:spPr>
            <a:xfrm>
              <a:off x="2723775" y="2387975"/>
              <a:ext cx="76750" cy="35050"/>
            </a:xfrm>
            <a:custGeom>
              <a:avLst/>
              <a:gdLst/>
              <a:ahLst/>
              <a:cxnLst/>
              <a:rect l="l" t="t" r="r" b="b"/>
              <a:pathLst>
                <a:path w="3070" h="1402" extrusionOk="0">
                  <a:moveTo>
                    <a:pt x="1" y="1"/>
                  </a:moveTo>
                  <a:lnTo>
                    <a:pt x="134" y="1402"/>
                  </a:lnTo>
                  <a:lnTo>
                    <a:pt x="3070" y="1268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418;p55">
              <a:extLst>
                <a:ext uri="{FF2B5EF4-FFF2-40B4-BE49-F238E27FC236}">
                  <a16:creationId xmlns:a16="http://schemas.microsoft.com/office/drawing/2014/main" id="{1B730DD5-9EB5-6090-0CF3-807BFC804969}"/>
                </a:ext>
              </a:extLst>
            </p:cNvPr>
            <p:cNvSpPr/>
            <p:nvPr/>
          </p:nvSpPr>
          <p:spPr>
            <a:xfrm>
              <a:off x="2808850" y="2360250"/>
              <a:ext cx="22525" cy="59450"/>
            </a:xfrm>
            <a:custGeom>
              <a:avLst/>
              <a:gdLst/>
              <a:ahLst/>
              <a:cxnLst/>
              <a:rect l="l" t="t" r="r" b="b"/>
              <a:pathLst>
                <a:path w="901" h="2378" extrusionOk="0">
                  <a:moveTo>
                    <a:pt x="371" y="1"/>
                  </a:moveTo>
                  <a:cubicBezTo>
                    <a:pt x="309" y="1"/>
                    <a:pt x="250" y="26"/>
                    <a:pt x="200" y="76"/>
                  </a:cubicBezTo>
                  <a:cubicBezTo>
                    <a:pt x="100" y="209"/>
                    <a:pt x="0" y="943"/>
                    <a:pt x="34" y="2377"/>
                  </a:cubicBezTo>
                  <a:lnTo>
                    <a:pt x="901" y="2344"/>
                  </a:lnTo>
                  <a:cubicBezTo>
                    <a:pt x="834" y="876"/>
                    <a:pt x="667" y="143"/>
                    <a:pt x="567" y="76"/>
                  </a:cubicBezTo>
                  <a:cubicBezTo>
                    <a:pt x="501" y="26"/>
                    <a:pt x="434" y="1"/>
                    <a:pt x="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419;p55">
              <a:extLst>
                <a:ext uri="{FF2B5EF4-FFF2-40B4-BE49-F238E27FC236}">
                  <a16:creationId xmlns:a16="http://schemas.microsoft.com/office/drawing/2014/main" id="{94B0CD03-7A8F-02C7-48A0-AFD5990EFE33}"/>
                </a:ext>
              </a:extLst>
            </p:cNvPr>
            <p:cNvSpPr/>
            <p:nvPr/>
          </p:nvSpPr>
          <p:spPr>
            <a:xfrm>
              <a:off x="2813875" y="2415500"/>
              <a:ext cx="10000" cy="40900"/>
            </a:xfrm>
            <a:custGeom>
              <a:avLst/>
              <a:gdLst/>
              <a:ahLst/>
              <a:cxnLst/>
              <a:rect l="l" t="t" r="r" b="b"/>
              <a:pathLst>
                <a:path w="400" h="1636" extrusionOk="0">
                  <a:moveTo>
                    <a:pt x="33" y="1"/>
                  </a:moveTo>
                  <a:cubicBezTo>
                    <a:pt x="33" y="592"/>
                    <a:pt x="0" y="1636"/>
                    <a:pt x="190" y="1636"/>
                  </a:cubicBezTo>
                  <a:cubicBezTo>
                    <a:pt x="193" y="1636"/>
                    <a:pt x="196" y="1636"/>
                    <a:pt x="200" y="1635"/>
                  </a:cubicBezTo>
                  <a:cubicBezTo>
                    <a:pt x="400" y="1635"/>
                    <a:pt x="366" y="568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420;p55">
              <a:extLst>
                <a:ext uri="{FF2B5EF4-FFF2-40B4-BE49-F238E27FC236}">
                  <a16:creationId xmlns:a16="http://schemas.microsoft.com/office/drawing/2014/main" id="{F02BF0F3-EB7A-3E24-6F92-8624542A37B6}"/>
                </a:ext>
              </a:extLst>
            </p:cNvPr>
            <p:cNvSpPr/>
            <p:nvPr/>
          </p:nvSpPr>
          <p:spPr>
            <a:xfrm>
              <a:off x="2657075" y="1804350"/>
              <a:ext cx="327750" cy="330150"/>
            </a:xfrm>
            <a:custGeom>
              <a:avLst/>
              <a:gdLst/>
              <a:ahLst/>
              <a:cxnLst/>
              <a:rect l="l" t="t" r="r" b="b"/>
              <a:pathLst>
                <a:path w="13110" h="13206" extrusionOk="0">
                  <a:moveTo>
                    <a:pt x="8092" y="1"/>
                  </a:moveTo>
                  <a:cubicBezTo>
                    <a:pt x="5838" y="1"/>
                    <a:pt x="3172" y="1262"/>
                    <a:pt x="1802" y="3065"/>
                  </a:cubicBezTo>
                  <a:cubicBezTo>
                    <a:pt x="0" y="5433"/>
                    <a:pt x="934" y="7968"/>
                    <a:pt x="1802" y="9536"/>
                  </a:cubicBezTo>
                  <a:cubicBezTo>
                    <a:pt x="2635" y="11104"/>
                    <a:pt x="3603" y="12505"/>
                    <a:pt x="3603" y="13205"/>
                  </a:cubicBezTo>
                  <a:lnTo>
                    <a:pt x="13110" y="4266"/>
                  </a:lnTo>
                  <a:cubicBezTo>
                    <a:pt x="13110" y="4266"/>
                    <a:pt x="12442" y="1530"/>
                    <a:pt x="10041" y="396"/>
                  </a:cubicBezTo>
                  <a:cubicBezTo>
                    <a:pt x="9467" y="125"/>
                    <a:pt x="8800" y="1"/>
                    <a:pt x="8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421;p55">
              <a:extLst>
                <a:ext uri="{FF2B5EF4-FFF2-40B4-BE49-F238E27FC236}">
                  <a16:creationId xmlns:a16="http://schemas.microsoft.com/office/drawing/2014/main" id="{A4672B97-2DAF-511E-6285-C9F1F62ED481}"/>
                </a:ext>
              </a:extLst>
            </p:cNvPr>
            <p:cNvSpPr/>
            <p:nvPr/>
          </p:nvSpPr>
          <p:spPr>
            <a:xfrm>
              <a:off x="2632875" y="2042450"/>
              <a:ext cx="140125" cy="122525"/>
            </a:xfrm>
            <a:custGeom>
              <a:avLst/>
              <a:gdLst/>
              <a:ahLst/>
              <a:cxnLst/>
              <a:rect l="l" t="t" r="r" b="b"/>
              <a:pathLst>
                <a:path w="5605" h="4901" extrusionOk="0">
                  <a:moveTo>
                    <a:pt x="2076" y="0"/>
                  </a:moveTo>
                  <a:cubicBezTo>
                    <a:pt x="1720" y="0"/>
                    <a:pt x="1361" y="143"/>
                    <a:pt x="1002" y="479"/>
                  </a:cubicBezTo>
                  <a:cubicBezTo>
                    <a:pt x="68" y="1446"/>
                    <a:pt x="1" y="2981"/>
                    <a:pt x="902" y="4015"/>
                  </a:cubicBezTo>
                  <a:cubicBezTo>
                    <a:pt x="1410" y="4597"/>
                    <a:pt x="2127" y="4901"/>
                    <a:pt x="2847" y="4901"/>
                  </a:cubicBezTo>
                  <a:cubicBezTo>
                    <a:pt x="3448" y="4901"/>
                    <a:pt x="4052" y="4689"/>
                    <a:pt x="4537" y="4248"/>
                  </a:cubicBezTo>
                  <a:cubicBezTo>
                    <a:pt x="5605" y="3281"/>
                    <a:pt x="5004" y="2247"/>
                    <a:pt x="4037" y="1180"/>
                  </a:cubicBezTo>
                  <a:cubicBezTo>
                    <a:pt x="3406" y="505"/>
                    <a:pt x="2746" y="0"/>
                    <a:pt x="2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422;p55">
              <a:extLst>
                <a:ext uri="{FF2B5EF4-FFF2-40B4-BE49-F238E27FC236}">
                  <a16:creationId xmlns:a16="http://schemas.microsoft.com/office/drawing/2014/main" id="{E3954EDB-A604-0079-A7F4-6136F405D03B}"/>
                </a:ext>
              </a:extLst>
            </p:cNvPr>
            <p:cNvSpPr/>
            <p:nvPr/>
          </p:nvSpPr>
          <p:spPr>
            <a:xfrm>
              <a:off x="2642900" y="1984375"/>
              <a:ext cx="44900" cy="70175"/>
            </a:xfrm>
            <a:custGeom>
              <a:avLst/>
              <a:gdLst/>
              <a:ahLst/>
              <a:cxnLst/>
              <a:rect l="l" t="t" r="r" b="b"/>
              <a:pathLst>
                <a:path w="1796" h="2807" extrusionOk="0">
                  <a:moveTo>
                    <a:pt x="794" y="244"/>
                  </a:moveTo>
                  <a:cubicBezTo>
                    <a:pt x="896" y="244"/>
                    <a:pt x="1001" y="263"/>
                    <a:pt x="1101" y="300"/>
                  </a:cubicBezTo>
                  <a:cubicBezTo>
                    <a:pt x="1168" y="300"/>
                    <a:pt x="1234" y="334"/>
                    <a:pt x="1301" y="367"/>
                  </a:cubicBezTo>
                  <a:lnTo>
                    <a:pt x="1401" y="400"/>
                  </a:lnTo>
                  <a:lnTo>
                    <a:pt x="1435" y="434"/>
                  </a:lnTo>
                  <a:lnTo>
                    <a:pt x="1468" y="434"/>
                  </a:lnTo>
                  <a:cubicBezTo>
                    <a:pt x="1301" y="500"/>
                    <a:pt x="1101" y="567"/>
                    <a:pt x="867" y="567"/>
                  </a:cubicBezTo>
                  <a:cubicBezTo>
                    <a:pt x="801" y="567"/>
                    <a:pt x="719" y="582"/>
                    <a:pt x="633" y="582"/>
                  </a:cubicBezTo>
                  <a:cubicBezTo>
                    <a:pt x="589" y="582"/>
                    <a:pt x="545" y="578"/>
                    <a:pt x="501" y="567"/>
                  </a:cubicBezTo>
                  <a:lnTo>
                    <a:pt x="467" y="567"/>
                  </a:lnTo>
                  <a:cubicBezTo>
                    <a:pt x="434" y="567"/>
                    <a:pt x="300" y="534"/>
                    <a:pt x="300" y="500"/>
                  </a:cubicBezTo>
                  <a:cubicBezTo>
                    <a:pt x="267" y="467"/>
                    <a:pt x="300" y="434"/>
                    <a:pt x="334" y="400"/>
                  </a:cubicBezTo>
                  <a:cubicBezTo>
                    <a:pt x="459" y="296"/>
                    <a:pt x="623" y="244"/>
                    <a:pt x="794" y="244"/>
                  </a:cubicBezTo>
                  <a:close/>
                  <a:moveTo>
                    <a:pt x="667" y="0"/>
                  </a:moveTo>
                  <a:cubicBezTo>
                    <a:pt x="434" y="0"/>
                    <a:pt x="0" y="167"/>
                    <a:pt x="0" y="467"/>
                  </a:cubicBezTo>
                  <a:cubicBezTo>
                    <a:pt x="29" y="731"/>
                    <a:pt x="471" y="840"/>
                    <a:pt x="736" y="840"/>
                  </a:cubicBezTo>
                  <a:cubicBezTo>
                    <a:pt x="773" y="840"/>
                    <a:pt x="806" y="838"/>
                    <a:pt x="834" y="834"/>
                  </a:cubicBezTo>
                  <a:cubicBezTo>
                    <a:pt x="1068" y="834"/>
                    <a:pt x="1268" y="801"/>
                    <a:pt x="1468" y="734"/>
                  </a:cubicBezTo>
                  <a:lnTo>
                    <a:pt x="1468" y="734"/>
                  </a:lnTo>
                  <a:cubicBezTo>
                    <a:pt x="1468" y="1168"/>
                    <a:pt x="1435" y="1568"/>
                    <a:pt x="1301" y="1968"/>
                  </a:cubicBezTo>
                  <a:cubicBezTo>
                    <a:pt x="1234" y="2135"/>
                    <a:pt x="1101" y="2302"/>
                    <a:pt x="968" y="2435"/>
                  </a:cubicBezTo>
                  <a:cubicBezTo>
                    <a:pt x="821" y="2533"/>
                    <a:pt x="639" y="2595"/>
                    <a:pt x="460" y="2595"/>
                  </a:cubicBezTo>
                  <a:cubicBezTo>
                    <a:pt x="395" y="2595"/>
                    <a:pt x="330" y="2586"/>
                    <a:pt x="267" y="2569"/>
                  </a:cubicBezTo>
                  <a:cubicBezTo>
                    <a:pt x="257" y="2566"/>
                    <a:pt x="248" y="2565"/>
                    <a:pt x="239" y="2565"/>
                  </a:cubicBezTo>
                  <a:cubicBezTo>
                    <a:pt x="139" y="2565"/>
                    <a:pt x="175" y="2738"/>
                    <a:pt x="267" y="2769"/>
                  </a:cubicBezTo>
                  <a:cubicBezTo>
                    <a:pt x="356" y="2794"/>
                    <a:pt x="446" y="2806"/>
                    <a:pt x="535" y="2806"/>
                  </a:cubicBezTo>
                  <a:cubicBezTo>
                    <a:pt x="913" y="2806"/>
                    <a:pt x="1272" y="2586"/>
                    <a:pt x="1435" y="2235"/>
                  </a:cubicBezTo>
                  <a:cubicBezTo>
                    <a:pt x="1735" y="1735"/>
                    <a:pt x="1635" y="1134"/>
                    <a:pt x="1768" y="567"/>
                  </a:cubicBezTo>
                  <a:cubicBezTo>
                    <a:pt x="1796" y="457"/>
                    <a:pt x="1709" y="392"/>
                    <a:pt x="1640" y="392"/>
                  </a:cubicBezTo>
                  <a:cubicBezTo>
                    <a:pt x="1626" y="392"/>
                    <a:pt x="1613" y="395"/>
                    <a:pt x="1601" y="400"/>
                  </a:cubicBezTo>
                  <a:cubicBezTo>
                    <a:pt x="1501" y="234"/>
                    <a:pt x="1368" y="133"/>
                    <a:pt x="1201" y="100"/>
                  </a:cubicBezTo>
                  <a:cubicBezTo>
                    <a:pt x="1034" y="33"/>
                    <a:pt x="834" y="0"/>
                    <a:pt x="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423;p55">
              <a:extLst>
                <a:ext uri="{FF2B5EF4-FFF2-40B4-BE49-F238E27FC236}">
                  <a16:creationId xmlns:a16="http://schemas.microsoft.com/office/drawing/2014/main" id="{E99EF892-86AB-E55B-D567-E787DAE06B8B}"/>
                </a:ext>
              </a:extLst>
            </p:cNvPr>
            <p:cNvSpPr/>
            <p:nvPr/>
          </p:nvSpPr>
          <p:spPr>
            <a:xfrm>
              <a:off x="2659575" y="1854725"/>
              <a:ext cx="338600" cy="466575"/>
            </a:xfrm>
            <a:custGeom>
              <a:avLst/>
              <a:gdLst/>
              <a:ahLst/>
              <a:cxnLst/>
              <a:rect l="l" t="t" r="r" b="b"/>
              <a:pathLst>
                <a:path w="13544" h="18663" extrusionOk="0">
                  <a:moveTo>
                    <a:pt x="9928" y="0"/>
                  </a:moveTo>
                  <a:cubicBezTo>
                    <a:pt x="9575" y="0"/>
                    <a:pt x="9221" y="27"/>
                    <a:pt x="8873" y="82"/>
                  </a:cubicBezTo>
                  <a:cubicBezTo>
                    <a:pt x="7472" y="282"/>
                    <a:pt x="6171" y="1050"/>
                    <a:pt x="5304" y="2184"/>
                  </a:cubicBezTo>
                  <a:cubicBezTo>
                    <a:pt x="4937" y="2651"/>
                    <a:pt x="4670" y="3218"/>
                    <a:pt x="4537" y="3852"/>
                  </a:cubicBezTo>
                  <a:cubicBezTo>
                    <a:pt x="4337" y="4619"/>
                    <a:pt x="4470" y="5420"/>
                    <a:pt x="4203" y="6153"/>
                  </a:cubicBezTo>
                  <a:cubicBezTo>
                    <a:pt x="4203" y="6253"/>
                    <a:pt x="4137" y="6354"/>
                    <a:pt x="4103" y="6420"/>
                  </a:cubicBezTo>
                  <a:cubicBezTo>
                    <a:pt x="4037" y="6487"/>
                    <a:pt x="3936" y="6520"/>
                    <a:pt x="3870" y="6520"/>
                  </a:cubicBezTo>
                  <a:cubicBezTo>
                    <a:pt x="3736" y="6487"/>
                    <a:pt x="3636" y="6387"/>
                    <a:pt x="3603" y="6287"/>
                  </a:cubicBezTo>
                  <a:cubicBezTo>
                    <a:pt x="3336" y="5720"/>
                    <a:pt x="2836" y="5319"/>
                    <a:pt x="2202" y="5186"/>
                  </a:cubicBezTo>
                  <a:cubicBezTo>
                    <a:pt x="2102" y="5167"/>
                    <a:pt x="2001" y="5158"/>
                    <a:pt x="1899" y="5158"/>
                  </a:cubicBezTo>
                  <a:cubicBezTo>
                    <a:pt x="1461" y="5158"/>
                    <a:pt x="1026" y="5334"/>
                    <a:pt x="701" y="5686"/>
                  </a:cubicBezTo>
                  <a:cubicBezTo>
                    <a:pt x="0" y="6520"/>
                    <a:pt x="401" y="7921"/>
                    <a:pt x="1435" y="8722"/>
                  </a:cubicBezTo>
                  <a:cubicBezTo>
                    <a:pt x="1992" y="9144"/>
                    <a:pt x="2461" y="9259"/>
                    <a:pt x="2808" y="9259"/>
                  </a:cubicBezTo>
                  <a:cubicBezTo>
                    <a:pt x="3229" y="9259"/>
                    <a:pt x="3469" y="9089"/>
                    <a:pt x="3469" y="9089"/>
                  </a:cubicBezTo>
                  <a:lnTo>
                    <a:pt x="3536" y="13992"/>
                  </a:lnTo>
                  <a:cubicBezTo>
                    <a:pt x="3536" y="13992"/>
                    <a:pt x="3836" y="14993"/>
                    <a:pt x="6438" y="16861"/>
                  </a:cubicBezTo>
                  <a:cubicBezTo>
                    <a:pt x="7739" y="17795"/>
                    <a:pt x="10174" y="18662"/>
                    <a:pt x="10174" y="18662"/>
                  </a:cubicBezTo>
                  <a:cubicBezTo>
                    <a:pt x="11008" y="16828"/>
                    <a:pt x="8707" y="13992"/>
                    <a:pt x="8707" y="13992"/>
                  </a:cubicBezTo>
                  <a:lnTo>
                    <a:pt x="8707" y="11958"/>
                  </a:lnTo>
                  <a:cubicBezTo>
                    <a:pt x="9087" y="12000"/>
                    <a:pt x="9420" y="12022"/>
                    <a:pt x="9718" y="12022"/>
                  </a:cubicBezTo>
                  <a:cubicBezTo>
                    <a:pt x="10362" y="12022"/>
                    <a:pt x="10842" y="11919"/>
                    <a:pt x="11275" y="11691"/>
                  </a:cubicBezTo>
                  <a:cubicBezTo>
                    <a:pt x="11909" y="11390"/>
                    <a:pt x="13210" y="9756"/>
                    <a:pt x="13343" y="6153"/>
                  </a:cubicBezTo>
                  <a:cubicBezTo>
                    <a:pt x="13543" y="1583"/>
                    <a:pt x="12276" y="616"/>
                    <a:pt x="11375" y="149"/>
                  </a:cubicBezTo>
                  <a:cubicBezTo>
                    <a:pt x="10909" y="52"/>
                    <a:pt x="10420" y="0"/>
                    <a:pt x="99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424;p55">
              <a:extLst>
                <a:ext uri="{FF2B5EF4-FFF2-40B4-BE49-F238E27FC236}">
                  <a16:creationId xmlns:a16="http://schemas.microsoft.com/office/drawing/2014/main" id="{BA97D543-D768-BD8B-7595-8F869FB1CFB9}"/>
                </a:ext>
              </a:extLst>
            </p:cNvPr>
            <p:cNvSpPr/>
            <p:nvPr/>
          </p:nvSpPr>
          <p:spPr>
            <a:xfrm>
              <a:off x="2723775" y="1949600"/>
              <a:ext cx="296900" cy="79825"/>
            </a:xfrm>
            <a:custGeom>
              <a:avLst/>
              <a:gdLst/>
              <a:ahLst/>
              <a:cxnLst/>
              <a:rect l="l" t="t" r="r" b="b"/>
              <a:pathLst>
                <a:path w="11876" h="3193" extrusionOk="0">
                  <a:moveTo>
                    <a:pt x="10809" y="424"/>
                  </a:moveTo>
                  <a:lnTo>
                    <a:pt x="10909" y="457"/>
                  </a:lnTo>
                  <a:cubicBezTo>
                    <a:pt x="10975" y="490"/>
                    <a:pt x="11042" y="524"/>
                    <a:pt x="11109" y="590"/>
                  </a:cubicBezTo>
                  <a:cubicBezTo>
                    <a:pt x="11242" y="757"/>
                    <a:pt x="11142" y="1391"/>
                    <a:pt x="11042" y="1758"/>
                  </a:cubicBezTo>
                  <a:lnTo>
                    <a:pt x="11042" y="1725"/>
                  </a:lnTo>
                  <a:cubicBezTo>
                    <a:pt x="10975" y="2192"/>
                    <a:pt x="10675" y="2592"/>
                    <a:pt x="10241" y="2792"/>
                  </a:cubicBezTo>
                  <a:cubicBezTo>
                    <a:pt x="10041" y="2859"/>
                    <a:pt x="9841" y="2892"/>
                    <a:pt x="9641" y="2892"/>
                  </a:cubicBezTo>
                  <a:cubicBezTo>
                    <a:pt x="9585" y="2901"/>
                    <a:pt x="9528" y="2905"/>
                    <a:pt x="9472" y="2905"/>
                  </a:cubicBezTo>
                  <a:cubicBezTo>
                    <a:pt x="9090" y="2905"/>
                    <a:pt x="8706" y="2716"/>
                    <a:pt x="8474" y="2425"/>
                  </a:cubicBezTo>
                  <a:lnTo>
                    <a:pt x="8440" y="2392"/>
                  </a:lnTo>
                  <a:lnTo>
                    <a:pt x="8407" y="2358"/>
                  </a:lnTo>
                  <a:cubicBezTo>
                    <a:pt x="8407" y="2325"/>
                    <a:pt x="8407" y="2325"/>
                    <a:pt x="8373" y="2292"/>
                  </a:cubicBezTo>
                  <a:cubicBezTo>
                    <a:pt x="8373" y="2292"/>
                    <a:pt x="8373" y="2258"/>
                    <a:pt x="8340" y="2225"/>
                  </a:cubicBezTo>
                  <a:lnTo>
                    <a:pt x="8340" y="2192"/>
                  </a:lnTo>
                  <a:cubicBezTo>
                    <a:pt x="8340" y="2092"/>
                    <a:pt x="8307" y="2025"/>
                    <a:pt x="8273" y="1925"/>
                  </a:cubicBezTo>
                  <a:cubicBezTo>
                    <a:pt x="8173" y="1591"/>
                    <a:pt x="8207" y="1258"/>
                    <a:pt x="8340" y="924"/>
                  </a:cubicBezTo>
                  <a:cubicBezTo>
                    <a:pt x="8740" y="624"/>
                    <a:pt x="9207" y="457"/>
                    <a:pt x="9674" y="424"/>
                  </a:cubicBezTo>
                  <a:close/>
                  <a:moveTo>
                    <a:pt x="4513" y="352"/>
                  </a:moveTo>
                  <a:cubicBezTo>
                    <a:pt x="4643" y="352"/>
                    <a:pt x="4774" y="364"/>
                    <a:pt x="4904" y="390"/>
                  </a:cubicBezTo>
                  <a:lnTo>
                    <a:pt x="5004" y="390"/>
                  </a:lnTo>
                  <a:cubicBezTo>
                    <a:pt x="5138" y="390"/>
                    <a:pt x="5238" y="424"/>
                    <a:pt x="5371" y="424"/>
                  </a:cubicBezTo>
                  <a:lnTo>
                    <a:pt x="5505" y="457"/>
                  </a:lnTo>
                  <a:cubicBezTo>
                    <a:pt x="5638" y="490"/>
                    <a:pt x="5738" y="524"/>
                    <a:pt x="5872" y="557"/>
                  </a:cubicBezTo>
                  <a:lnTo>
                    <a:pt x="5972" y="624"/>
                  </a:lnTo>
                  <a:cubicBezTo>
                    <a:pt x="6005" y="624"/>
                    <a:pt x="6038" y="624"/>
                    <a:pt x="6072" y="657"/>
                  </a:cubicBezTo>
                  <a:lnTo>
                    <a:pt x="6105" y="657"/>
                  </a:lnTo>
                  <a:lnTo>
                    <a:pt x="6139" y="691"/>
                  </a:lnTo>
                  <a:cubicBezTo>
                    <a:pt x="6239" y="724"/>
                    <a:pt x="6305" y="791"/>
                    <a:pt x="6372" y="857"/>
                  </a:cubicBezTo>
                  <a:cubicBezTo>
                    <a:pt x="6505" y="1191"/>
                    <a:pt x="6505" y="1558"/>
                    <a:pt x="6372" y="1891"/>
                  </a:cubicBezTo>
                  <a:cubicBezTo>
                    <a:pt x="6305" y="2125"/>
                    <a:pt x="6139" y="2358"/>
                    <a:pt x="5938" y="2525"/>
                  </a:cubicBezTo>
                  <a:cubicBezTo>
                    <a:pt x="5668" y="2795"/>
                    <a:pt x="5290" y="2930"/>
                    <a:pt x="4901" y="2930"/>
                  </a:cubicBezTo>
                  <a:cubicBezTo>
                    <a:pt x="4858" y="2930"/>
                    <a:pt x="4814" y="2929"/>
                    <a:pt x="4771" y="2925"/>
                  </a:cubicBezTo>
                  <a:cubicBezTo>
                    <a:pt x="4739" y="2928"/>
                    <a:pt x="4708" y="2929"/>
                    <a:pt x="4677" y="2929"/>
                  </a:cubicBezTo>
                  <a:cubicBezTo>
                    <a:pt x="4280" y="2929"/>
                    <a:pt x="3918" y="2734"/>
                    <a:pt x="3670" y="2425"/>
                  </a:cubicBezTo>
                  <a:lnTo>
                    <a:pt x="3603" y="2392"/>
                  </a:lnTo>
                  <a:lnTo>
                    <a:pt x="3603" y="2358"/>
                  </a:lnTo>
                  <a:lnTo>
                    <a:pt x="3570" y="2292"/>
                  </a:lnTo>
                  <a:cubicBezTo>
                    <a:pt x="3570" y="2292"/>
                    <a:pt x="3537" y="2258"/>
                    <a:pt x="3537" y="2258"/>
                  </a:cubicBezTo>
                  <a:lnTo>
                    <a:pt x="3537" y="2225"/>
                  </a:lnTo>
                  <a:cubicBezTo>
                    <a:pt x="3537" y="2225"/>
                    <a:pt x="3537" y="2192"/>
                    <a:pt x="3537" y="2192"/>
                  </a:cubicBezTo>
                  <a:lnTo>
                    <a:pt x="3503" y="2158"/>
                  </a:lnTo>
                  <a:cubicBezTo>
                    <a:pt x="3470" y="2125"/>
                    <a:pt x="3470" y="2058"/>
                    <a:pt x="3437" y="2025"/>
                  </a:cubicBezTo>
                  <a:lnTo>
                    <a:pt x="3437" y="1925"/>
                  </a:lnTo>
                  <a:cubicBezTo>
                    <a:pt x="3437" y="1891"/>
                    <a:pt x="3403" y="1858"/>
                    <a:pt x="3403" y="1791"/>
                  </a:cubicBezTo>
                  <a:lnTo>
                    <a:pt x="3403" y="1725"/>
                  </a:lnTo>
                  <a:cubicBezTo>
                    <a:pt x="3337" y="1424"/>
                    <a:pt x="3236" y="757"/>
                    <a:pt x="3437" y="624"/>
                  </a:cubicBezTo>
                  <a:cubicBezTo>
                    <a:pt x="3782" y="451"/>
                    <a:pt x="4145" y="352"/>
                    <a:pt x="4513" y="352"/>
                  </a:cubicBezTo>
                  <a:close/>
                  <a:moveTo>
                    <a:pt x="10431" y="0"/>
                  </a:moveTo>
                  <a:cubicBezTo>
                    <a:pt x="9921" y="0"/>
                    <a:pt x="9408" y="53"/>
                    <a:pt x="8907" y="157"/>
                  </a:cubicBezTo>
                  <a:cubicBezTo>
                    <a:pt x="8107" y="357"/>
                    <a:pt x="7806" y="590"/>
                    <a:pt x="7373" y="590"/>
                  </a:cubicBezTo>
                  <a:cubicBezTo>
                    <a:pt x="7350" y="592"/>
                    <a:pt x="7327" y="593"/>
                    <a:pt x="7304" y="593"/>
                  </a:cubicBezTo>
                  <a:cubicBezTo>
                    <a:pt x="6932" y="593"/>
                    <a:pt x="6591" y="345"/>
                    <a:pt x="5805" y="157"/>
                  </a:cubicBezTo>
                  <a:cubicBezTo>
                    <a:pt x="5280" y="76"/>
                    <a:pt x="4755" y="32"/>
                    <a:pt x="4229" y="32"/>
                  </a:cubicBezTo>
                  <a:cubicBezTo>
                    <a:pt x="3887" y="32"/>
                    <a:pt x="3545" y="51"/>
                    <a:pt x="3203" y="90"/>
                  </a:cubicBezTo>
                  <a:lnTo>
                    <a:pt x="2936" y="123"/>
                  </a:lnTo>
                  <a:lnTo>
                    <a:pt x="334" y="991"/>
                  </a:lnTo>
                  <a:cubicBezTo>
                    <a:pt x="234" y="1158"/>
                    <a:pt x="101" y="1324"/>
                    <a:pt x="1" y="1491"/>
                  </a:cubicBezTo>
                  <a:cubicBezTo>
                    <a:pt x="101" y="1524"/>
                    <a:pt x="168" y="1591"/>
                    <a:pt x="268" y="1625"/>
                  </a:cubicBezTo>
                  <a:lnTo>
                    <a:pt x="2769" y="824"/>
                  </a:lnTo>
                  <a:lnTo>
                    <a:pt x="2870" y="957"/>
                  </a:lnTo>
                  <a:cubicBezTo>
                    <a:pt x="2903" y="1024"/>
                    <a:pt x="2936" y="1091"/>
                    <a:pt x="2936" y="1158"/>
                  </a:cubicBezTo>
                  <a:cubicBezTo>
                    <a:pt x="3003" y="1558"/>
                    <a:pt x="3070" y="1991"/>
                    <a:pt x="3203" y="2392"/>
                  </a:cubicBezTo>
                  <a:cubicBezTo>
                    <a:pt x="3270" y="2559"/>
                    <a:pt x="3403" y="2725"/>
                    <a:pt x="3537" y="2859"/>
                  </a:cubicBezTo>
                  <a:cubicBezTo>
                    <a:pt x="3570" y="2892"/>
                    <a:pt x="3637" y="2925"/>
                    <a:pt x="3703" y="2992"/>
                  </a:cubicBezTo>
                  <a:lnTo>
                    <a:pt x="3804" y="3026"/>
                  </a:lnTo>
                  <a:cubicBezTo>
                    <a:pt x="3870" y="3092"/>
                    <a:pt x="3970" y="3126"/>
                    <a:pt x="4070" y="3159"/>
                  </a:cubicBezTo>
                  <a:lnTo>
                    <a:pt x="4304" y="3159"/>
                  </a:lnTo>
                  <a:lnTo>
                    <a:pt x="4537" y="3192"/>
                  </a:lnTo>
                  <a:lnTo>
                    <a:pt x="4804" y="3192"/>
                  </a:lnTo>
                  <a:cubicBezTo>
                    <a:pt x="5872" y="3192"/>
                    <a:pt x="6339" y="2725"/>
                    <a:pt x="6606" y="2258"/>
                  </a:cubicBezTo>
                  <a:cubicBezTo>
                    <a:pt x="6906" y="1791"/>
                    <a:pt x="6872" y="1124"/>
                    <a:pt x="7373" y="1124"/>
                  </a:cubicBezTo>
                  <a:lnTo>
                    <a:pt x="7439" y="1124"/>
                  </a:lnTo>
                  <a:cubicBezTo>
                    <a:pt x="7806" y="1191"/>
                    <a:pt x="7740" y="1791"/>
                    <a:pt x="7973" y="2258"/>
                  </a:cubicBezTo>
                  <a:cubicBezTo>
                    <a:pt x="8040" y="2425"/>
                    <a:pt x="8140" y="2592"/>
                    <a:pt x="8307" y="2725"/>
                  </a:cubicBezTo>
                  <a:cubicBezTo>
                    <a:pt x="8307" y="2759"/>
                    <a:pt x="8340" y="2792"/>
                    <a:pt x="8373" y="2792"/>
                  </a:cubicBezTo>
                  <a:lnTo>
                    <a:pt x="8407" y="2825"/>
                  </a:lnTo>
                  <a:lnTo>
                    <a:pt x="8474" y="2859"/>
                  </a:lnTo>
                  <a:lnTo>
                    <a:pt x="8507" y="2892"/>
                  </a:lnTo>
                  <a:lnTo>
                    <a:pt x="8540" y="2925"/>
                  </a:lnTo>
                  <a:lnTo>
                    <a:pt x="8607" y="2925"/>
                  </a:lnTo>
                  <a:cubicBezTo>
                    <a:pt x="8740" y="2992"/>
                    <a:pt x="8874" y="3059"/>
                    <a:pt x="9041" y="3092"/>
                  </a:cubicBezTo>
                  <a:lnTo>
                    <a:pt x="9074" y="3092"/>
                  </a:lnTo>
                  <a:cubicBezTo>
                    <a:pt x="9241" y="3126"/>
                    <a:pt x="9408" y="3126"/>
                    <a:pt x="9574" y="3126"/>
                  </a:cubicBezTo>
                  <a:cubicBezTo>
                    <a:pt x="9627" y="3131"/>
                    <a:pt x="9679" y="3133"/>
                    <a:pt x="9730" y="3133"/>
                  </a:cubicBezTo>
                  <a:cubicBezTo>
                    <a:pt x="10334" y="3133"/>
                    <a:pt x="10865" y="2781"/>
                    <a:pt x="11142" y="2258"/>
                  </a:cubicBezTo>
                  <a:cubicBezTo>
                    <a:pt x="11309" y="1858"/>
                    <a:pt x="11409" y="1424"/>
                    <a:pt x="11476" y="991"/>
                  </a:cubicBezTo>
                  <a:cubicBezTo>
                    <a:pt x="11509" y="924"/>
                    <a:pt x="11542" y="891"/>
                    <a:pt x="11609" y="824"/>
                  </a:cubicBezTo>
                  <a:cubicBezTo>
                    <a:pt x="11709" y="757"/>
                    <a:pt x="11776" y="624"/>
                    <a:pt x="11843" y="490"/>
                  </a:cubicBezTo>
                  <a:cubicBezTo>
                    <a:pt x="11876" y="324"/>
                    <a:pt x="11776" y="157"/>
                    <a:pt x="11609" y="90"/>
                  </a:cubicBezTo>
                  <a:lnTo>
                    <a:pt x="11342" y="57"/>
                  </a:lnTo>
                  <a:cubicBezTo>
                    <a:pt x="11042" y="19"/>
                    <a:pt x="10737" y="0"/>
                    <a:pt x="10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425;p55">
              <a:extLst>
                <a:ext uri="{FF2B5EF4-FFF2-40B4-BE49-F238E27FC236}">
                  <a16:creationId xmlns:a16="http://schemas.microsoft.com/office/drawing/2014/main" id="{8453A97B-7035-4A56-AC4E-FB03E35DDAA4}"/>
                </a:ext>
              </a:extLst>
            </p:cNvPr>
            <p:cNvSpPr/>
            <p:nvPr/>
          </p:nvSpPr>
          <p:spPr>
            <a:xfrm>
              <a:off x="2835525" y="1971775"/>
              <a:ext cx="26725" cy="26050"/>
            </a:xfrm>
            <a:custGeom>
              <a:avLst/>
              <a:gdLst/>
              <a:ahLst/>
              <a:cxnLst/>
              <a:rect l="l" t="t" r="r" b="b"/>
              <a:pathLst>
                <a:path w="1069" h="1042" extrusionOk="0">
                  <a:moveTo>
                    <a:pt x="559" y="0"/>
                  </a:moveTo>
                  <a:cubicBezTo>
                    <a:pt x="540" y="0"/>
                    <a:pt x="521" y="1"/>
                    <a:pt x="501" y="4"/>
                  </a:cubicBezTo>
                  <a:cubicBezTo>
                    <a:pt x="201" y="70"/>
                    <a:pt x="1" y="304"/>
                    <a:pt x="34" y="604"/>
                  </a:cubicBezTo>
                  <a:cubicBezTo>
                    <a:pt x="65" y="851"/>
                    <a:pt x="268" y="1041"/>
                    <a:pt x="510" y="1041"/>
                  </a:cubicBezTo>
                  <a:cubicBezTo>
                    <a:pt x="529" y="1041"/>
                    <a:pt x="548" y="1040"/>
                    <a:pt x="568" y="1038"/>
                  </a:cubicBezTo>
                  <a:cubicBezTo>
                    <a:pt x="868" y="1004"/>
                    <a:pt x="1068" y="738"/>
                    <a:pt x="1035" y="471"/>
                  </a:cubicBezTo>
                  <a:lnTo>
                    <a:pt x="1035" y="437"/>
                  </a:lnTo>
                  <a:cubicBezTo>
                    <a:pt x="1004" y="190"/>
                    <a:pt x="801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426;p55">
              <a:extLst>
                <a:ext uri="{FF2B5EF4-FFF2-40B4-BE49-F238E27FC236}">
                  <a16:creationId xmlns:a16="http://schemas.microsoft.com/office/drawing/2014/main" id="{6C72B914-E040-6654-72FA-DE3475A9C3B8}"/>
                </a:ext>
              </a:extLst>
            </p:cNvPr>
            <p:cNvSpPr/>
            <p:nvPr/>
          </p:nvSpPr>
          <p:spPr>
            <a:xfrm>
              <a:off x="2857200" y="2068600"/>
              <a:ext cx="47575" cy="29675"/>
            </a:xfrm>
            <a:custGeom>
              <a:avLst/>
              <a:gdLst/>
              <a:ahLst/>
              <a:cxnLst/>
              <a:rect l="l" t="t" r="r" b="b"/>
              <a:pathLst>
                <a:path w="1903" h="1187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" y="500"/>
                    <a:pt x="301" y="1034"/>
                    <a:pt x="802" y="1168"/>
                  </a:cubicBezTo>
                  <a:lnTo>
                    <a:pt x="835" y="1168"/>
                  </a:lnTo>
                  <a:cubicBezTo>
                    <a:pt x="900" y="1181"/>
                    <a:pt x="964" y="1187"/>
                    <a:pt x="1026" y="1187"/>
                  </a:cubicBezTo>
                  <a:cubicBezTo>
                    <a:pt x="1450" y="1187"/>
                    <a:pt x="1815" y="903"/>
                    <a:pt x="1902" y="467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427;p55">
              <a:extLst>
                <a:ext uri="{FF2B5EF4-FFF2-40B4-BE49-F238E27FC236}">
                  <a16:creationId xmlns:a16="http://schemas.microsoft.com/office/drawing/2014/main" id="{D3EF310C-D9F5-E6FE-7B6D-23F9F8582039}"/>
                </a:ext>
              </a:extLst>
            </p:cNvPr>
            <p:cNvSpPr/>
            <p:nvPr/>
          </p:nvSpPr>
          <p:spPr>
            <a:xfrm>
              <a:off x="2946450" y="1925625"/>
              <a:ext cx="30050" cy="17900"/>
            </a:xfrm>
            <a:custGeom>
              <a:avLst/>
              <a:gdLst/>
              <a:ahLst/>
              <a:cxnLst/>
              <a:rect l="l" t="t" r="r" b="b"/>
              <a:pathLst>
                <a:path w="1202" h="716" extrusionOk="0">
                  <a:moveTo>
                    <a:pt x="535" y="0"/>
                  </a:moveTo>
                  <a:cubicBezTo>
                    <a:pt x="284" y="0"/>
                    <a:pt x="57" y="159"/>
                    <a:pt x="0" y="415"/>
                  </a:cubicBezTo>
                  <a:lnTo>
                    <a:pt x="1134" y="716"/>
                  </a:lnTo>
                  <a:cubicBezTo>
                    <a:pt x="1201" y="382"/>
                    <a:pt x="1001" y="82"/>
                    <a:pt x="667" y="15"/>
                  </a:cubicBezTo>
                  <a:cubicBezTo>
                    <a:pt x="623" y="5"/>
                    <a:pt x="579" y="0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428;p55">
              <a:extLst>
                <a:ext uri="{FF2B5EF4-FFF2-40B4-BE49-F238E27FC236}">
                  <a16:creationId xmlns:a16="http://schemas.microsoft.com/office/drawing/2014/main" id="{09B6F113-3453-0741-6F73-D0A7A57C0772}"/>
                </a:ext>
              </a:extLst>
            </p:cNvPr>
            <p:cNvSpPr/>
            <p:nvPr/>
          </p:nvSpPr>
          <p:spPr>
            <a:xfrm>
              <a:off x="2814675" y="1927050"/>
              <a:ext cx="30050" cy="20650"/>
            </a:xfrm>
            <a:custGeom>
              <a:avLst/>
              <a:gdLst/>
              <a:ahLst/>
              <a:cxnLst/>
              <a:rect l="l" t="t" r="r" b="b"/>
              <a:pathLst>
                <a:path w="1202" h="826" extrusionOk="0">
                  <a:moveTo>
                    <a:pt x="685" y="0"/>
                  </a:moveTo>
                  <a:cubicBezTo>
                    <a:pt x="599" y="0"/>
                    <a:pt x="512" y="19"/>
                    <a:pt x="434" y="58"/>
                  </a:cubicBezTo>
                  <a:lnTo>
                    <a:pt x="401" y="58"/>
                  </a:lnTo>
                  <a:cubicBezTo>
                    <a:pt x="134" y="191"/>
                    <a:pt x="1" y="558"/>
                    <a:pt x="168" y="825"/>
                  </a:cubicBezTo>
                  <a:lnTo>
                    <a:pt x="1202" y="325"/>
                  </a:lnTo>
                  <a:cubicBezTo>
                    <a:pt x="1107" y="112"/>
                    <a:pt x="895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429;p55">
              <a:extLst>
                <a:ext uri="{FF2B5EF4-FFF2-40B4-BE49-F238E27FC236}">
                  <a16:creationId xmlns:a16="http://schemas.microsoft.com/office/drawing/2014/main" id="{E5A5EDC1-6965-C48D-D4E0-8B0AEDB9A395}"/>
                </a:ext>
              </a:extLst>
            </p:cNvPr>
            <p:cNvSpPr/>
            <p:nvPr/>
          </p:nvSpPr>
          <p:spPr>
            <a:xfrm>
              <a:off x="2940600" y="1971750"/>
              <a:ext cx="26725" cy="25225"/>
            </a:xfrm>
            <a:custGeom>
              <a:avLst/>
              <a:gdLst/>
              <a:ahLst/>
              <a:cxnLst/>
              <a:rect l="l" t="t" r="r" b="b"/>
              <a:pathLst>
                <a:path w="1069" h="1009" extrusionOk="0">
                  <a:moveTo>
                    <a:pt x="568" y="0"/>
                  </a:moveTo>
                  <a:cubicBezTo>
                    <a:pt x="546" y="0"/>
                    <a:pt x="524" y="2"/>
                    <a:pt x="501" y="5"/>
                  </a:cubicBezTo>
                  <a:cubicBezTo>
                    <a:pt x="201" y="38"/>
                    <a:pt x="1" y="272"/>
                    <a:pt x="34" y="572"/>
                  </a:cubicBezTo>
                  <a:cubicBezTo>
                    <a:pt x="65" y="819"/>
                    <a:pt x="296" y="1009"/>
                    <a:pt x="542" y="1009"/>
                  </a:cubicBezTo>
                  <a:cubicBezTo>
                    <a:pt x="562" y="1009"/>
                    <a:pt x="582" y="1008"/>
                    <a:pt x="601" y="1005"/>
                  </a:cubicBezTo>
                  <a:cubicBezTo>
                    <a:pt x="868" y="972"/>
                    <a:pt x="1068" y="739"/>
                    <a:pt x="1068" y="438"/>
                  </a:cubicBezTo>
                  <a:cubicBezTo>
                    <a:pt x="1068" y="438"/>
                    <a:pt x="1068" y="438"/>
                    <a:pt x="1035" y="405"/>
                  </a:cubicBezTo>
                  <a:cubicBezTo>
                    <a:pt x="1004" y="161"/>
                    <a:pt x="806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430;p55">
              <a:extLst>
                <a:ext uri="{FF2B5EF4-FFF2-40B4-BE49-F238E27FC236}">
                  <a16:creationId xmlns:a16="http://schemas.microsoft.com/office/drawing/2014/main" id="{C62CF19C-43B0-8B09-F042-7D7E42FE000E}"/>
                </a:ext>
              </a:extLst>
            </p:cNvPr>
            <p:cNvSpPr/>
            <p:nvPr/>
          </p:nvSpPr>
          <p:spPr>
            <a:xfrm>
              <a:off x="2903900" y="1980200"/>
              <a:ext cx="42575" cy="70900"/>
            </a:xfrm>
            <a:custGeom>
              <a:avLst/>
              <a:gdLst/>
              <a:ahLst/>
              <a:cxnLst/>
              <a:rect l="l" t="t" r="r" b="b"/>
              <a:pathLst>
                <a:path w="1703" h="2836" extrusionOk="0">
                  <a:moveTo>
                    <a:pt x="1" y="0"/>
                  </a:moveTo>
                  <a:lnTo>
                    <a:pt x="201" y="2836"/>
                  </a:lnTo>
                  <a:lnTo>
                    <a:pt x="1702" y="2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431;p55">
              <a:extLst>
                <a:ext uri="{FF2B5EF4-FFF2-40B4-BE49-F238E27FC236}">
                  <a16:creationId xmlns:a16="http://schemas.microsoft.com/office/drawing/2014/main" id="{BAD7D56F-98A4-FFFC-A2DC-DF10EF283EFA}"/>
                </a:ext>
              </a:extLst>
            </p:cNvPr>
            <p:cNvSpPr/>
            <p:nvPr/>
          </p:nvSpPr>
          <p:spPr>
            <a:xfrm>
              <a:off x="2767975" y="2107775"/>
              <a:ext cx="109275" cy="64250"/>
            </a:xfrm>
            <a:custGeom>
              <a:avLst/>
              <a:gdLst/>
              <a:ahLst/>
              <a:cxnLst/>
              <a:rect l="l" t="t" r="r" b="b"/>
              <a:pathLst>
                <a:path w="4371" h="2570" extrusionOk="0">
                  <a:moveTo>
                    <a:pt x="1" y="1"/>
                  </a:moveTo>
                  <a:lnTo>
                    <a:pt x="1" y="1"/>
                  </a:lnTo>
                  <a:cubicBezTo>
                    <a:pt x="168" y="568"/>
                    <a:pt x="534" y="1068"/>
                    <a:pt x="1035" y="1402"/>
                  </a:cubicBezTo>
                  <a:cubicBezTo>
                    <a:pt x="1835" y="2002"/>
                    <a:pt x="4371" y="2569"/>
                    <a:pt x="4371" y="2569"/>
                  </a:cubicBezTo>
                  <a:lnTo>
                    <a:pt x="4371" y="1836"/>
                  </a:lnTo>
                  <a:cubicBezTo>
                    <a:pt x="3136" y="1669"/>
                    <a:pt x="468" y="96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432;p55">
              <a:extLst>
                <a:ext uri="{FF2B5EF4-FFF2-40B4-BE49-F238E27FC236}">
                  <a16:creationId xmlns:a16="http://schemas.microsoft.com/office/drawing/2014/main" id="{2325A53D-5E8B-EB82-B1E2-44BEA9B93328}"/>
                </a:ext>
              </a:extLst>
            </p:cNvPr>
            <p:cNvSpPr/>
            <p:nvPr/>
          </p:nvSpPr>
          <p:spPr>
            <a:xfrm>
              <a:off x="2653725" y="1779000"/>
              <a:ext cx="331925" cy="217900"/>
            </a:xfrm>
            <a:custGeom>
              <a:avLst/>
              <a:gdLst/>
              <a:ahLst/>
              <a:cxnLst/>
              <a:rect l="l" t="t" r="r" b="b"/>
              <a:pathLst>
                <a:path w="13277" h="8716" extrusionOk="0">
                  <a:moveTo>
                    <a:pt x="8415" y="0"/>
                  </a:moveTo>
                  <a:cubicBezTo>
                    <a:pt x="7297" y="0"/>
                    <a:pt x="6058" y="230"/>
                    <a:pt x="4871" y="743"/>
                  </a:cubicBezTo>
                  <a:cubicBezTo>
                    <a:pt x="2569" y="1710"/>
                    <a:pt x="535" y="3145"/>
                    <a:pt x="201" y="5246"/>
                  </a:cubicBezTo>
                  <a:cubicBezTo>
                    <a:pt x="1" y="6447"/>
                    <a:pt x="268" y="7681"/>
                    <a:pt x="935" y="8715"/>
                  </a:cubicBezTo>
                  <a:cubicBezTo>
                    <a:pt x="1260" y="8363"/>
                    <a:pt x="1695" y="8187"/>
                    <a:pt x="2133" y="8187"/>
                  </a:cubicBezTo>
                  <a:cubicBezTo>
                    <a:pt x="2235" y="8187"/>
                    <a:pt x="2336" y="8196"/>
                    <a:pt x="2436" y="8215"/>
                  </a:cubicBezTo>
                  <a:cubicBezTo>
                    <a:pt x="2569" y="8248"/>
                    <a:pt x="2703" y="8282"/>
                    <a:pt x="2803" y="8315"/>
                  </a:cubicBezTo>
                  <a:cubicBezTo>
                    <a:pt x="3370" y="7448"/>
                    <a:pt x="4104" y="6714"/>
                    <a:pt x="5004" y="6180"/>
                  </a:cubicBezTo>
                  <a:cubicBezTo>
                    <a:pt x="6405" y="5313"/>
                    <a:pt x="8007" y="4779"/>
                    <a:pt x="9641" y="4612"/>
                  </a:cubicBezTo>
                  <a:cubicBezTo>
                    <a:pt x="10007" y="4575"/>
                    <a:pt x="10338" y="4559"/>
                    <a:pt x="10637" y="4559"/>
                  </a:cubicBezTo>
                  <a:cubicBezTo>
                    <a:pt x="12764" y="4559"/>
                    <a:pt x="13277" y="5380"/>
                    <a:pt x="13277" y="5380"/>
                  </a:cubicBezTo>
                  <a:cubicBezTo>
                    <a:pt x="13244" y="5280"/>
                    <a:pt x="12943" y="2111"/>
                    <a:pt x="11743" y="1010"/>
                  </a:cubicBezTo>
                  <a:cubicBezTo>
                    <a:pt x="11069" y="374"/>
                    <a:pt x="9841" y="0"/>
                    <a:pt x="8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433;p55">
              <a:extLst>
                <a:ext uri="{FF2B5EF4-FFF2-40B4-BE49-F238E27FC236}">
                  <a16:creationId xmlns:a16="http://schemas.microsoft.com/office/drawing/2014/main" id="{842BDB7D-E633-6C2A-47AD-160A582AE50A}"/>
                </a:ext>
              </a:extLst>
            </p:cNvPr>
            <p:cNvSpPr/>
            <p:nvPr/>
          </p:nvSpPr>
          <p:spPr>
            <a:xfrm>
              <a:off x="2807175" y="2400500"/>
              <a:ext cx="351950" cy="517050"/>
            </a:xfrm>
            <a:custGeom>
              <a:avLst/>
              <a:gdLst/>
              <a:ahLst/>
              <a:cxnLst/>
              <a:rect l="l" t="t" r="r" b="b"/>
              <a:pathLst>
                <a:path w="14078" h="20682" extrusionOk="0">
                  <a:moveTo>
                    <a:pt x="13810" y="0"/>
                  </a:moveTo>
                  <a:lnTo>
                    <a:pt x="1768" y="4237"/>
                  </a:lnTo>
                  <a:lnTo>
                    <a:pt x="1" y="20382"/>
                  </a:lnTo>
                  <a:lnTo>
                    <a:pt x="267" y="20682"/>
                  </a:lnTo>
                  <a:lnTo>
                    <a:pt x="11709" y="16412"/>
                  </a:lnTo>
                  <a:lnTo>
                    <a:pt x="14077" y="267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434;p55">
              <a:extLst>
                <a:ext uri="{FF2B5EF4-FFF2-40B4-BE49-F238E27FC236}">
                  <a16:creationId xmlns:a16="http://schemas.microsoft.com/office/drawing/2014/main" id="{2163B2C6-6BEE-B9E8-7A85-FB3C22483B5C}"/>
                </a:ext>
              </a:extLst>
            </p:cNvPr>
            <p:cNvSpPr/>
            <p:nvPr/>
          </p:nvSpPr>
          <p:spPr>
            <a:xfrm>
              <a:off x="2807175" y="2506400"/>
              <a:ext cx="50900" cy="411150"/>
            </a:xfrm>
            <a:custGeom>
              <a:avLst/>
              <a:gdLst/>
              <a:ahLst/>
              <a:cxnLst/>
              <a:rect l="l" t="t" r="r" b="b"/>
              <a:pathLst>
                <a:path w="2036" h="16446" extrusionOk="0">
                  <a:moveTo>
                    <a:pt x="1768" y="1"/>
                  </a:moveTo>
                  <a:lnTo>
                    <a:pt x="1" y="16146"/>
                  </a:lnTo>
                  <a:lnTo>
                    <a:pt x="267" y="16446"/>
                  </a:lnTo>
                  <a:lnTo>
                    <a:pt x="2035" y="30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435;p55">
              <a:extLst>
                <a:ext uri="{FF2B5EF4-FFF2-40B4-BE49-F238E27FC236}">
                  <a16:creationId xmlns:a16="http://schemas.microsoft.com/office/drawing/2014/main" id="{2DA1EBE9-0B50-1C1F-AE15-DC96670939DF}"/>
                </a:ext>
              </a:extLst>
            </p:cNvPr>
            <p:cNvSpPr/>
            <p:nvPr/>
          </p:nvSpPr>
          <p:spPr>
            <a:xfrm>
              <a:off x="2928100" y="2465450"/>
              <a:ext cx="143200" cy="66000"/>
            </a:xfrm>
            <a:custGeom>
              <a:avLst/>
              <a:gdLst/>
              <a:ahLst/>
              <a:cxnLst/>
              <a:rect l="l" t="t" r="r" b="b"/>
              <a:pathLst>
                <a:path w="5728" h="2640" extrusionOk="0">
                  <a:moveTo>
                    <a:pt x="5517" y="0"/>
                  </a:moveTo>
                  <a:cubicBezTo>
                    <a:pt x="5254" y="0"/>
                    <a:pt x="4745" y="155"/>
                    <a:pt x="4137" y="438"/>
                  </a:cubicBezTo>
                  <a:lnTo>
                    <a:pt x="1968" y="1138"/>
                  </a:lnTo>
                  <a:cubicBezTo>
                    <a:pt x="1034" y="1572"/>
                    <a:pt x="167" y="1872"/>
                    <a:pt x="100" y="2139"/>
                  </a:cubicBezTo>
                  <a:lnTo>
                    <a:pt x="0" y="2639"/>
                  </a:lnTo>
                  <a:lnTo>
                    <a:pt x="5604" y="605"/>
                  </a:lnTo>
                  <a:lnTo>
                    <a:pt x="5704" y="138"/>
                  </a:lnTo>
                  <a:cubicBezTo>
                    <a:pt x="5728" y="45"/>
                    <a:pt x="5658" y="0"/>
                    <a:pt x="55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436;p55">
              <a:extLst>
                <a:ext uri="{FF2B5EF4-FFF2-40B4-BE49-F238E27FC236}">
                  <a16:creationId xmlns:a16="http://schemas.microsoft.com/office/drawing/2014/main" id="{3A51CAAA-E6F3-F305-3958-D4CEA59B0FFA}"/>
                </a:ext>
              </a:extLst>
            </p:cNvPr>
            <p:cNvSpPr/>
            <p:nvPr/>
          </p:nvSpPr>
          <p:spPr>
            <a:xfrm>
              <a:off x="2931425" y="2421500"/>
              <a:ext cx="155550" cy="65750"/>
            </a:xfrm>
            <a:custGeom>
              <a:avLst/>
              <a:gdLst/>
              <a:ahLst/>
              <a:cxnLst/>
              <a:rect l="l" t="t" r="r" b="b"/>
              <a:pathLst>
                <a:path w="6222" h="2630" extrusionOk="0">
                  <a:moveTo>
                    <a:pt x="4435" y="0"/>
                  </a:moveTo>
                  <a:cubicBezTo>
                    <a:pt x="4233" y="0"/>
                    <a:pt x="3945" y="44"/>
                    <a:pt x="3537" y="161"/>
                  </a:cubicBezTo>
                  <a:cubicBezTo>
                    <a:pt x="1702" y="628"/>
                    <a:pt x="1669" y="1529"/>
                    <a:pt x="1669" y="1529"/>
                  </a:cubicBezTo>
                  <a:cubicBezTo>
                    <a:pt x="1402" y="1662"/>
                    <a:pt x="1102" y="1762"/>
                    <a:pt x="801" y="1862"/>
                  </a:cubicBezTo>
                  <a:cubicBezTo>
                    <a:pt x="201" y="2062"/>
                    <a:pt x="134" y="2162"/>
                    <a:pt x="101" y="2329"/>
                  </a:cubicBezTo>
                  <a:lnTo>
                    <a:pt x="1" y="2629"/>
                  </a:lnTo>
                  <a:lnTo>
                    <a:pt x="6138" y="495"/>
                  </a:lnTo>
                  <a:cubicBezTo>
                    <a:pt x="6138" y="495"/>
                    <a:pt x="6172" y="394"/>
                    <a:pt x="6205" y="194"/>
                  </a:cubicBezTo>
                  <a:cubicBezTo>
                    <a:pt x="6222" y="111"/>
                    <a:pt x="6163" y="78"/>
                    <a:pt x="6051" y="78"/>
                  </a:cubicBezTo>
                  <a:cubicBezTo>
                    <a:pt x="5938" y="78"/>
                    <a:pt x="5772" y="111"/>
                    <a:pt x="5571" y="161"/>
                  </a:cubicBezTo>
                  <a:lnTo>
                    <a:pt x="4871" y="394"/>
                  </a:lnTo>
                  <a:cubicBezTo>
                    <a:pt x="4871" y="394"/>
                    <a:pt x="5040" y="0"/>
                    <a:pt x="4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437;p55">
              <a:extLst>
                <a:ext uri="{FF2B5EF4-FFF2-40B4-BE49-F238E27FC236}">
                  <a16:creationId xmlns:a16="http://schemas.microsoft.com/office/drawing/2014/main" id="{AF849E74-E06A-A222-4ABD-3CC79DCF7AD0}"/>
                </a:ext>
              </a:extLst>
            </p:cNvPr>
            <p:cNvSpPr/>
            <p:nvPr/>
          </p:nvSpPr>
          <p:spPr>
            <a:xfrm>
              <a:off x="2947275" y="2434675"/>
              <a:ext cx="127625" cy="82600"/>
            </a:xfrm>
            <a:custGeom>
              <a:avLst/>
              <a:gdLst/>
              <a:ahLst/>
              <a:cxnLst/>
              <a:rect l="l" t="t" r="r" b="b"/>
              <a:pathLst>
                <a:path w="5105" h="3304" extrusionOk="0">
                  <a:moveTo>
                    <a:pt x="5104" y="1"/>
                  </a:moveTo>
                  <a:lnTo>
                    <a:pt x="134" y="1836"/>
                  </a:lnTo>
                  <a:lnTo>
                    <a:pt x="1" y="2403"/>
                  </a:lnTo>
                  <a:cubicBezTo>
                    <a:pt x="278" y="2281"/>
                    <a:pt x="528" y="2223"/>
                    <a:pt x="700" y="2223"/>
                  </a:cubicBezTo>
                  <a:cubicBezTo>
                    <a:pt x="859" y="2223"/>
                    <a:pt x="951" y="2273"/>
                    <a:pt x="935" y="2369"/>
                  </a:cubicBezTo>
                  <a:cubicBezTo>
                    <a:pt x="901" y="2603"/>
                    <a:pt x="701" y="3303"/>
                    <a:pt x="701" y="3303"/>
                  </a:cubicBezTo>
                  <a:lnTo>
                    <a:pt x="3903" y="2036"/>
                  </a:lnTo>
                  <a:cubicBezTo>
                    <a:pt x="3937" y="1836"/>
                    <a:pt x="3970" y="1602"/>
                    <a:pt x="4037" y="1402"/>
                  </a:cubicBezTo>
                  <a:cubicBezTo>
                    <a:pt x="4103" y="968"/>
                    <a:pt x="4337" y="868"/>
                    <a:pt x="4904" y="601"/>
                  </a:cubicBezTo>
                  <a:lnTo>
                    <a:pt x="5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438;p55">
              <a:extLst>
                <a:ext uri="{FF2B5EF4-FFF2-40B4-BE49-F238E27FC236}">
                  <a16:creationId xmlns:a16="http://schemas.microsoft.com/office/drawing/2014/main" id="{FE357757-548C-A2CB-BA36-EB8D85B3B877}"/>
                </a:ext>
              </a:extLst>
            </p:cNvPr>
            <p:cNvSpPr/>
            <p:nvPr/>
          </p:nvSpPr>
          <p:spPr>
            <a:xfrm>
              <a:off x="2932275" y="2465450"/>
              <a:ext cx="143200" cy="66000"/>
            </a:xfrm>
            <a:custGeom>
              <a:avLst/>
              <a:gdLst/>
              <a:ahLst/>
              <a:cxnLst/>
              <a:rect l="l" t="t" r="r" b="b"/>
              <a:pathLst>
                <a:path w="5728" h="2640" extrusionOk="0">
                  <a:moveTo>
                    <a:pt x="5517" y="0"/>
                  </a:moveTo>
                  <a:cubicBezTo>
                    <a:pt x="5254" y="0"/>
                    <a:pt x="4745" y="155"/>
                    <a:pt x="4136" y="438"/>
                  </a:cubicBezTo>
                  <a:lnTo>
                    <a:pt x="1968" y="1138"/>
                  </a:lnTo>
                  <a:cubicBezTo>
                    <a:pt x="1034" y="1572"/>
                    <a:pt x="167" y="1872"/>
                    <a:pt x="100" y="2139"/>
                  </a:cubicBezTo>
                  <a:lnTo>
                    <a:pt x="0" y="2639"/>
                  </a:lnTo>
                  <a:lnTo>
                    <a:pt x="0" y="2639"/>
                  </a:lnTo>
                  <a:lnTo>
                    <a:pt x="5604" y="638"/>
                  </a:lnTo>
                  <a:lnTo>
                    <a:pt x="5704" y="138"/>
                  </a:lnTo>
                  <a:cubicBezTo>
                    <a:pt x="5727" y="45"/>
                    <a:pt x="5657" y="0"/>
                    <a:pt x="5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439;p55">
              <a:extLst>
                <a:ext uri="{FF2B5EF4-FFF2-40B4-BE49-F238E27FC236}">
                  <a16:creationId xmlns:a16="http://schemas.microsoft.com/office/drawing/2014/main" id="{8A72D8D8-7152-0AD1-A5AE-272E08438E3D}"/>
                </a:ext>
              </a:extLst>
            </p:cNvPr>
            <p:cNvSpPr/>
            <p:nvPr/>
          </p:nvSpPr>
          <p:spPr>
            <a:xfrm>
              <a:off x="2420225" y="2203675"/>
              <a:ext cx="576275" cy="598825"/>
            </a:xfrm>
            <a:custGeom>
              <a:avLst/>
              <a:gdLst/>
              <a:ahLst/>
              <a:cxnLst/>
              <a:rect l="l" t="t" r="r" b="b"/>
              <a:pathLst>
                <a:path w="23051" h="23953" extrusionOk="0">
                  <a:moveTo>
                    <a:pt x="9941" y="1"/>
                  </a:moveTo>
                  <a:cubicBezTo>
                    <a:pt x="7239" y="1"/>
                    <a:pt x="5772" y="668"/>
                    <a:pt x="4604" y="3804"/>
                  </a:cubicBezTo>
                  <a:cubicBezTo>
                    <a:pt x="3770" y="5939"/>
                    <a:pt x="268" y="16112"/>
                    <a:pt x="134" y="17647"/>
                  </a:cubicBezTo>
                  <a:cubicBezTo>
                    <a:pt x="1" y="19181"/>
                    <a:pt x="701" y="19815"/>
                    <a:pt x="2236" y="20482"/>
                  </a:cubicBezTo>
                  <a:cubicBezTo>
                    <a:pt x="3737" y="21149"/>
                    <a:pt x="7306" y="22017"/>
                    <a:pt x="10575" y="22884"/>
                  </a:cubicBezTo>
                  <a:cubicBezTo>
                    <a:pt x="12176" y="23351"/>
                    <a:pt x="13811" y="23685"/>
                    <a:pt x="15479" y="23851"/>
                  </a:cubicBezTo>
                  <a:cubicBezTo>
                    <a:pt x="16327" y="23917"/>
                    <a:pt x="17072" y="23953"/>
                    <a:pt x="17728" y="23953"/>
                  </a:cubicBezTo>
                  <a:cubicBezTo>
                    <a:pt x="20065" y="23953"/>
                    <a:pt x="21265" y="23504"/>
                    <a:pt x="21916" y="22384"/>
                  </a:cubicBezTo>
                  <a:cubicBezTo>
                    <a:pt x="23051" y="20406"/>
                    <a:pt x="22511" y="19417"/>
                    <a:pt x="21006" y="19417"/>
                  </a:cubicBezTo>
                  <a:cubicBezTo>
                    <a:pt x="20785" y="19417"/>
                    <a:pt x="20543" y="19439"/>
                    <a:pt x="20282" y="19482"/>
                  </a:cubicBezTo>
                  <a:cubicBezTo>
                    <a:pt x="19777" y="19562"/>
                    <a:pt x="19260" y="19606"/>
                    <a:pt x="18738" y="19606"/>
                  </a:cubicBezTo>
                  <a:cubicBezTo>
                    <a:pt x="18398" y="19606"/>
                    <a:pt x="18056" y="19588"/>
                    <a:pt x="17713" y="19548"/>
                  </a:cubicBezTo>
                  <a:cubicBezTo>
                    <a:pt x="18080" y="19381"/>
                    <a:pt x="18481" y="19148"/>
                    <a:pt x="18814" y="18881"/>
                  </a:cubicBezTo>
                  <a:cubicBezTo>
                    <a:pt x="19181" y="18581"/>
                    <a:pt x="19281" y="18081"/>
                    <a:pt x="19048" y="17680"/>
                  </a:cubicBezTo>
                  <a:cubicBezTo>
                    <a:pt x="19022" y="17648"/>
                    <a:pt x="18988" y="17635"/>
                    <a:pt x="18945" y="17635"/>
                  </a:cubicBezTo>
                  <a:cubicBezTo>
                    <a:pt x="18760" y="17635"/>
                    <a:pt x="18401" y="17879"/>
                    <a:pt x="17780" y="18014"/>
                  </a:cubicBezTo>
                  <a:cubicBezTo>
                    <a:pt x="16813" y="18247"/>
                    <a:pt x="16179" y="18081"/>
                    <a:pt x="15212" y="18581"/>
                  </a:cubicBezTo>
                  <a:cubicBezTo>
                    <a:pt x="14848" y="18749"/>
                    <a:pt x="14485" y="18823"/>
                    <a:pt x="14122" y="18823"/>
                  </a:cubicBezTo>
                  <a:cubicBezTo>
                    <a:pt x="14051" y="18823"/>
                    <a:pt x="13981" y="18820"/>
                    <a:pt x="13911" y="18814"/>
                  </a:cubicBezTo>
                  <a:cubicBezTo>
                    <a:pt x="13177" y="18814"/>
                    <a:pt x="12176" y="18514"/>
                    <a:pt x="10241" y="17947"/>
                  </a:cubicBezTo>
                  <a:cubicBezTo>
                    <a:pt x="8907" y="17480"/>
                    <a:pt x="7573" y="16980"/>
                    <a:pt x="6305" y="16346"/>
                  </a:cubicBezTo>
                  <a:lnTo>
                    <a:pt x="9207" y="9341"/>
                  </a:lnTo>
                  <a:lnTo>
                    <a:pt x="9207" y="9341"/>
                  </a:lnTo>
                  <a:cubicBezTo>
                    <a:pt x="9183" y="9390"/>
                    <a:pt x="9169" y="9414"/>
                    <a:pt x="9165" y="9414"/>
                  </a:cubicBezTo>
                  <a:cubicBezTo>
                    <a:pt x="9091" y="9414"/>
                    <a:pt x="12090" y="1865"/>
                    <a:pt x="9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440;p55">
              <a:extLst>
                <a:ext uri="{FF2B5EF4-FFF2-40B4-BE49-F238E27FC236}">
                  <a16:creationId xmlns:a16="http://schemas.microsoft.com/office/drawing/2014/main" id="{3C0FA016-BEC7-54CD-7781-A0226D78D2FC}"/>
                </a:ext>
              </a:extLst>
            </p:cNvPr>
            <p:cNvSpPr/>
            <p:nvPr/>
          </p:nvSpPr>
          <p:spPr>
            <a:xfrm>
              <a:off x="2459425" y="2201300"/>
              <a:ext cx="249375" cy="350150"/>
            </a:xfrm>
            <a:custGeom>
              <a:avLst/>
              <a:gdLst/>
              <a:ahLst/>
              <a:cxnLst/>
              <a:rect l="l" t="t" r="r" b="b"/>
              <a:pathLst>
                <a:path w="9975" h="14006" extrusionOk="0">
                  <a:moveTo>
                    <a:pt x="8166" y="0"/>
                  </a:moveTo>
                  <a:cubicBezTo>
                    <a:pt x="6462" y="0"/>
                    <a:pt x="4375" y="424"/>
                    <a:pt x="3103" y="3365"/>
                  </a:cubicBezTo>
                  <a:cubicBezTo>
                    <a:pt x="1568" y="6867"/>
                    <a:pt x="1" y="11938"/>
                    <a:pt x="1" y="11938"/>
                  </a:cubicBezTo>
                  <a:cubicBezTo>
                    <a:pt x="1735" y="13205"/>
                    <a:pt x="3837" y="13939"/>
                    <a:pt x="5972" y="14006"/>
                  </a:cubicBezTo>
                  <a:lnTo>
                    <a:pt x="8640" y="7001"/>
                  </a:lnTo>
                  <a:cubicBezTo>
                    <a:pt x="8673" y="7001"/>
                    <a:pt x="9974" y="2097"/>
                    <a:pt x="9040" y="29"/>
                  </a:cubicBezTo>
                  <a:cubicBezTo>
                    <a:pt x="8766" y="14"/>
                    <a:pt x="8472" y="0"/>
                    <a:pt x="8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441;p55">
              <a:extLst>
                <a:ext uri="{FF2B5EF4-FFF2-40B4-BE49-F238E27FC236}">
                  <a16:creationId xmlns:a16="http://schemas.microsoft.com/office/drawing/2014/main" id="{5F38B2EF-5004-7B6F-CBFF-96B0903A95B3}"/>
                </a:ext>
              </a:extLst>
            </p:cNvPr>
            <p:cNvSpPr/>
            <p:nvPr/>
          </p:nvSpPr>
          <p:spPr>
            <a:xfrm>
              <a:off x="2459425" y="2201300"/>
              <a:ext cx="249375" cy="350150"/>
            </a:xfrm>
            <a:custGeom>
              <a:avLst/>
              <a:gdLst/>
              <a:ahLst/>
              <a:cxnLst/>
              <a:rect l="l" t="t" r="r" b="b"/>
              <a:pathLst>
                <a:path w="9975" h="14006" extrusionOk="0">
                  <a:moveTo>
                    <a:pt x="8166" y="0"/>
                  </a:moveTo>
                  <a:cubicBezTo>
                    <a:pt x="6462" y="0"/>
                    <a:pt x="4375" y="424"/>
                    <a:pt x="3103" y="3365"/>
                  </a:cubicBezTo>
                  <a:cubicBezTo>
                    <a:pt x="1568" y="6867"/>
                    <a:pt x="1" y="11938"/>
                    <a:pt x="1" y="11938"/>
                  </a:cubicBezTo>
                  <a:cubicBezTo>
                    <a:pt x="1735" y="13205"/>
                    <a:pt x="3837" y="13939"/>
                    <a:pt x="5972" y="14006"/>
                  </a:cubicBezTo>
                  <a:lnTo>
                    <a:pt x="8640" y="7001"/>
                  </a:lnTo>
                  <a:cubicBezTo>
                    <a:pt x="8673" y="7001"/>
                    <a:pt x="9974" y="2097"/>
                    <a:pt x="9040" y="29"/>
                  </a:cubicBezTo>
                  <a:cubicBezTo>
                    <a:pt x="8766" y="14"/>
                    <a:pt x="8472" y="0"/>
                    <a:pt x="8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442;p55">
              <a:extLst>
                <a:ext uri="{FF2B5EF4-FFF2-40B4-BE49-F238E27FC236}">
                  <a16:creationId xmlns:a16="http://schemas.microsoft.com/office/drawing/2014/main" id="{40D0D273-23EB-9E12-5755-21A5617E172E}"/>
                </a:ext>
              </a:extLst>
            </p:cNvPr>
            <p:cNvSpPr/>
            <p:nvPr/>
          </p:nvSpPr>
          <p:spPr>
            <a:xfrm>
              <a:off x="2051625" y="1444800"/>
              <a:ext cx="415325" cy="458700"/>
            </a:xfrm>
            <a:custGeom>
              <a:avLst/>
              <a:gdLst/>
              <a:ahLst/>
              <a:cxnLst/>
              <a:rect l="l" t="t" r="r" b="b"/>
              <a:pathLst>
                <a:path w="16613" h="18348" extrusionOk="0">
                  <a:moveTo>
                    <a:pt x="1" y="1"/>
                  </a:moveTo>
                  <a:lnTo>
                    <a:pt x="1769" y="9241"/>
                  </a:lnTo>
                  <a:cubicBezTo>
                    <a:pt x="1769" y="9241"/>
                    <a:pt x="5371" y="14912"/>
                    <a:pt x="5738" y="15479"/>
                  </a:cubicBezTo>
                  <a:cubicBezTo>
                    <a:pt x="6105" y="16112"/>
                    <a:pt x="6739" y="16546"/>
                    <a:pt x="7473" y="16679"/>
                  </a:cubicBezTo>
                  <a:cubicBezTo>
                    <a:pt x="10275" y="17247"/>
                    <a:pt x="15779" y="18347"/>
                    <a:pt x="15779" y="18347"/>
                  </a:cubicBezTo>
                  <a:lnTo>
                    <a:pt x="16613" y="14545"/>
                  </a:lnTo>
                  <a:lnTo>
                    <a:pt x="10142" y="12043"/>
                  </a:lnTo>
                  <a:cubicBezTo>
                    <a:pt x="10142" y="12043"/>
                    <a:pt x="5572" y="4804"/>
                    <a:pt x="4204" y="2870"/>
                  </a:cubicBezTo>
                  <a:cubicBezTo>
                    <a:pt x="2870" y="968"/>
                    <a:pt x="2236" y="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443;p55">
              <a:extLst>
                <a:ext uri="{FF2B5EF4-FFF2-40B4-BE49-F238E27FC236}">
                  <a16:creationId xmlns:a16="http://schemas.microsoft.com/office/drawing/2014/main" id="{61ACEA02-3CE9-745C-7BA3-5F3B4421D62A}"/>
                </a:ext>
              </a:extLst>
            </p:cNvPr>
            <p:cNvSpPr/>
            <p:nvPr/>
          </p:nvSpPr>
          <p:spPr>
            <a:xfrm>
              <a:off x="1904875" y="1443175"/>
              <a:ext cx="314400" cy="1104125"/>
            </a:xfrm>
            <a:custGeom>
              <a:avLst/>
              <a:gdLst/>
              <a:ahLst/>
              <a:cxnLst/>
              <a:rect l="l" t="t" r="r" b="b"/>
              <a:pathLst>
                <a:path w="12576" h="44165" extrusionOk="0">
                  <a:moveTo>
                    <a:pt x="5146" y="0"/>
                  </a:moveTo>
                  <a:cubicBezTo>
                    <a:pt x="4851" y="0"/>
                    <a:pt x="4527" y="42"/>
                    <a:pt x="4170" y="133"/>
                  </a:cubicBezTo>
                  <a:lnTo>
                    <a:pt x="0" y="43397"/>
                  </a:lnTo>
                  <a:cubicBezTo>
                    <a:pt x="234" y="43395"/>
                    <a:pt x="469" y="43394"/>
                    <a:pt x="703" y="43394"/>
                  </a:cubicBezTo>
                  <a:cubicBezTo>
                    <a:pt x="4671" y="43394"/>
                    <a:pt x="8638" y="43660"/>
                    <a:pt x="12576" y="44164"/>
                  </a:cubicBezTo>
                  <a:cubicBezTo>
                    <a:pt x="12576" y="44164"/>
                    <a:pt x="12376" y="38694"/>
                    <a:pt x="11909" y="31622"/>
                  </a:cubicBezTo>
                  <a:cubicBezTo>
                    <a:pt x="11608" y="26952"/>
                    <a:pt x="9874" y="20981"/>
                    <a:pt x="9807" y="16011"/>
                  </a:cubicBezTo>
                  <a:cubicBezTo>
                    <a:pt x="9740" y="8338"/>
                    <a:pt x="9040" y="4135"/>
                    <a:pt x="7939" y="2067"/>
                  </a:cubicBezTo>
                  <a:cubicBezTo>
                    <a:pt x="7330" y="988"/>
                    <a:pt x="6583" y="0"/>
                    <a:pt x="51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444;p55">
              <a:extLst>
                <a:ext uri="{FF2B5EF4-FFF2-40B4-BE49-F238E27FC236}">
                  <a16:creationId xmlns:a16="http://schemas.microsoft.com/office/drawing/2014/main" id="{5AC613E1-CD4A-2B34-4CAA-56A4781A90FD}"/>
                </a:ext>
              </a:extLst>
            </p:cNvPr>
            <p:cNvSpPr/>
            <p:nvPr/>
          </p:nvSpPr>
          <p:spPr>
            <a:xfrm>
              <a:off x="1673025" y="3237750"/>
              <a:ext cx="144300" cy="356975"/>
            </a:xfrm>
            <a:custGeom>
              <a:avLst/>
              <a:gdLst/>
              <a:ahLst/>
              <a:cxnLst/>
              <a:rect l="l" t="t" r="r" b="b"/>
              <a:pathLst>
                <a:path w="5772" h="14279" extrusionOk="0">
                  <a:moveTo>
                    <a:pt x="1235" y="1"/>
                  </a:moveTo>
                  <a:cubicBezTo>
                    <a:pt x="568" y="34"/>
                    <a:pt x="1068" y="2636"/>
                    <a:pt x="968" y="4304"/>
                  </a:cubicBezTo>
                  <a:cubicBezTo>
                    <a:pt x="835" y="6139"/>
                    <a:pt x="301" y="7440"/>
                    <a:pt x="168" y="8941"/>
                  </a:cubicBezTo>
                  <a:cubicBezTo>
                    <a:pt x="1" y="10208"/>
                    <a:pt x="234" y="11542"/>
                    <a:pt x="868" y="12677"/>
                  </a:cubicBezTo>
                  <a:cubicBezTo>
                    <a:pt x="1208" y="13401"/>
                    <a:pt x="2422" y="14279"/>
                    <a:pt x="3429" y="14279"/>
                  </a:cubicBezTo>
                  <a:cubicBezTo>
                    <a:pt x="3906" y="14279"/>
                    <a:pt x="4336" y="14081"/>
                    <a:pt x="4604" y="13577"/>
                  </a:cubicBezTo>
                  <a:cubicBezTo>
                    <a:pt x="5371" y="12009"/>
                    <a:pt x="5672" y="10275"/>
                    <a:pt x="5438" y="8574"/>
                  </a:cubicBezTo>
                  <a:cubicBezTo>
                    <a:pt x="5271" y="6839"/>
                    <a:pt x="5138" y="5572"/>
                    <a:pt x="5038" y="4271"/>
                  </a:cubicBezTo>
                  <a:cubicBezTo>
                    <a:pt x="4971" y="3103"/>
                    <a:pt x="5772" y="334"/>
                    <a:pt x="4904" y="201"/>
                  </a:cubicBezTo>
                  <a:lnTo>
                    <a:pt x="4904" y="668"/>
                  </a:lnTo>
                  <a:cubicBezTo>
                    <a:pt x="4735" y="1026"/>
                    <a:pt x="3715" y="1352"/>
                    <a:pt x="2787" y="1352"/>
                  </a:cubicBezTo>
                  <a:cubicBezTo>
                    <a:pt x="2071" y="1352"/>
                    <a:pt x="1409" y="1158"/>
                    <a:pt x="1235" y="635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445;p55">
              <a:extLst>
                <a:ext uri="{FF2B5EF4-FFF2-40B4-BE49-F238E27FC236}">
                  <a16:creationId xmlns:a16="http://schemas.microsoft.com/office/drawing/2014/main" id="{CC120109-6161-FF38-12D7-8E7B85C02066}"/>
                </a:ext>
              </a:extLst>
            </p:cNvPr>
            <p:cNvSpPr/>
            <p:nvPr/>
          </p:nvSpPr>
          <p:spPr>
            <a:xfrm>
              <a:off x="2068325" y="3251925"/>
              <a:ext cx="61725" cy="110125"/>
            </a:xfrm>
            <a:custGeom>
              <a:avLst/>
              <a:gdLst/>
              <a:ahLst/>
              <a:cxnLst/>
              <a:rect l="l" t="t" r="r" b="b"/>
              <a:pathLst>
                <a:path w="2469" h="440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835"/>
                    <a:pt x="300" y="3137"/>
                    <a:pt x="300" y="3137"/>
                  </a:cubicBezTo>
                  <a:cubicBezTo>
                    <a:pt x="300" y="3137"/>
                    <a:pt x="667" y="3904"/>
                    <a:pt x="2002" y="4404"/>
                  </a:cubicBezTo>
                  <a:lnTo>
                    <a:pt x="2469" y="1168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446;p55">
              <a:extLst>
                <a:ext uri="{FF2B5EF4-FFF2-40B4-BE49-F238E27FC236}">
                  <a16:creationId xmlns:a16="http://schemas.microsoft.com/office/drawing/2014/main" id="{78328823-4D5F-BDAC-3158-A94DDE311E76}"/>
                </a:ext>
              </a:extLst>
            </p:cNvPr>
            <p:cNvSpPr/>
            <p:nvPr/>
          </p:nvSpPr>
          <p:spPr>
            <a:xfrm>
              <a:off x="2118350" y="3271950"/>
              <a:ext cx="85925" cy="90100"/>
            </a:xfrm>
            <a:custGeom>
              <a:avLst/>
              <a:gdLst/>
              <a:ahLst/>
              <a:cxnLst/>
              <a:rect l="l" t="t" r="r" b="b"/>
              <a:pathLst>
                <a:path w="3437" h="3604" extrusionOk="0">
                  <a:moveTo>
                    <a:pt x="3436" y="1"/>
                  </a:moveTo>
                  <a:lnTo>
                    <a:pt x="267" y="1735"/>
                  </a:lnTo>
                  <a:lnTo>
                    <a:pt x="1" y="3603"/>
                  </a:lnTo>
                  <a:lnTo>
                    <a:pt x="2803" y="2569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447;p55">
              <a:extLst>
                <a:ext uri="{FF2B5EF4-FFF2-40B4-BE49-F238E27FC236}">
                  <a16:creationId xmlns:a16="http://schemas.microsoft.com/office/drawing/2014/main" id="{5980E694-2838-1843-8859-A6152782DB75}"/>
                </a:ext>
              </a:extLst>
            </p:cNvPr>
            <p:cNvSpPr/>
            <p:nvPr/>
          </p:nvSpPr>
          <p:spPr>
            <a:xfrm>
              <a:off x="2067475" y="3158450"/>
              <a:ext cx="302125" cy="285250"/>
            </a:xfrm>
            <a:custGeom>
              <a:avLst/>
              <a:gdLst/>
              <a:ahLst/>
              <a:cxnLst/>
              <a:rect l="l" t="t" r="r" b="b"/>
              <a:pathLst>
                <a:path w="12085" h="11410" extrusionOk="0">
                  <a:moveTo>
                    <a:pt x="743" y="0"/>
                  </a:moveTo>
                  <a:cubicBezTo>
                    <a:pt x="522" y="0"/>
                    <a:pt x="360" y="831"/>
                    <a:pt x="168" y="1538"/>
                  </a:cubicBezTo>
                  <a:cubicBezTo>
                    <a:pt x="1" y="2239"/>
                    <a:pt x="1" y="3006"/>
                    <a:pt x="234" y="3707"/>
                  </a:cubicBezTo>
                  <a:cubicBezTo>
                    <a:pt x="501" y="4507"/>
                    <a:pt x="1635" y="5274"/>
                    <a:pt x="2136" y="5942"/>
                  </a:cubicBezTo>
                  <a:cubicBezTo>
                    <a:pt x="2636" y="6642"/>
                    <a:pt x="2869" y="8343"/>
                    <a:pt x="3470" y="9277"/>
                  </a:cubicBezTo>
                  <a:cubicBezTo>
                    <a:pt x="4070" y="10211"/>
                    <a:pt x="6239" y="11045"/>
                    <a:pt x="7640" y="11312"/>
                  </a:cubicBezTo>
                  <a:cubicBezTo>
                    <a:pt x="8023" y="11379"/>
                    <a:pt x="8386" y="11410"/>
                    <a:pt x="8725" y="11410"/>
                  </a:cubicBezTo>
                  <a:cubicBezTo>
                    <a:pt x="10916" y="11410"/>
                    <a:pt x="12084" y="10131"/>
                    <a:pt x="11275" y="9177"/>
                  </a:cubicBezTo>
                  <a:cubicBezTo>
                    <a:pt x="10575" y="8377"/>
                    <a:pt x="8440" y="7343"/>
                    <a:pt x="7339" y="5408"/>
                  </a:cubicBezTo>
                  <a:cubicBezTo>
                    <a:pt x="6105" y="3340"/>
                    <a:pt x="5138" y="237"/>
                    <a:pt x="4737" y="37"/>
                  </a:cubicBezTo>
                  <a:lnTo>
                    <a:pt x="4737" y="638"/>
                  </a:lnTo>
                  <a:cubicBezTo>
                    <a:pt x="4495" y="1213"/>
                    <a:pt x="3922" y="1376"/>
                    <a:pt x="3319" y="1376"/>
                  </a:cubicBezTo>
                  <a:cubicBezTo>
                    <a:pt x="3259" y="1376"/>
                    <a:pt x="3197" y="1375"/>
                    <a:pt x="3136" y="1372"/>
                  </a:cubicBezTo>
                  <a:cubicBezTo>
                    <a:pt x="1702" y="1338"/>
                    <a:pt x="1001" y="938"/>
                    <a:pt x="801" y="538"/>
                  </a:cubicBezTo>
                  <a:lnTo>
                    <a:pt x="768" y="4"/>
                  </a:lnTo>
                  <a:cubicBezTo>
                    <a:pt x="759" y="2"/>
                    <a:pt x="751" y="0"/>
                    <a:pt x="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448;p55">
              <a:extLst>
                <a:ext uri="{FF2B5EF4-FFF2-40B4-BE49-F238E27FC236}">
                  <a16:creationId xmlns:a16="http://schemas.microsoft.com/office/drawing/2014/main" id="{951BE30C-CCA7-4450-A6E0-07E24782CAD8}"/>
                </a:ext>
              </a:extLst>
            </p:cNvPr>
            <p:cNvSpPr/>
            <p:nvPr/>
          </p:nvSpPr>
          <p:spPr>
            <a:xfrm>
              <a:off x="1663850" y="1903475"/>
              <a:ext cx="555425" cy="1464175"/>
            </a:xfrm>
            <a:custGeom>
              <a:avLst/>
              <a:gdLst/>
              <a:ahLst/>
              <a:cxnLst/>
              <a:rect l="l" t="t" r="r" b="b"/>
              <a:pathLst>
                <a:path w="22217" h="58567" extrusionOk="0">
                  <a:moveTo>
                    <a:pt x="5805" y="0"/>
                  </a:moveTo>
                  <a:cubicBezTo>
                    <a:pt x="4804" y="1435"/>
                    <a:pt x="3937" y="2969"/>
                    <a:pt x="3237" y="4570"/>
                  </a:cubicBezTo>
                  <a:cubicBezTo>
                    <a:pt x="2303" y="6772"/>
                    <a:pt x="1936" y="10041"/>
                    <a:pt x="1936" y="14944"/>
                  </a:cubicBezTo>
                  <a:cubicBezTo>
                    <a:pt x="1936" y="19815"/>
                    <a:pt x="1735" y="32690"/>
                    <a:pt x="1735" y="32690"/>
                  </a:cubicBezTo>
                  <a:cubicBezTo>
                    <a:pt x="1268" y="34325"/>
                    <a:pt x="868" y="35993"/>
                    <a:pt x="601" y="37661"/>
                  </a:cubicBezTo>
                  <a:cubicBezTo>
                    <a:pt x="268" y="40096"/>
                    <a:pt x="1" y="48935"/>
                    <a:pt x="1" y="57775"/>
                  </a:cubicBezTo>
                  <a:cubicBezTo>
                    <a:pt x="880" y="58251"/>
                    <a:pt x="2020" y="58566"/>
                    <a:pt x="3190" y="58566"/>
                  </a:cubicBezTo>
                  <a:cubicBezTo>
                    <a:pt x="4151" y="58566"/>
                    <a:pt x="5132" y="58353"/>
                    <a:pt x="6005" y="57842"/>
                  </a:cubicBezTo>
                  <a:cubicBezTo>
                    <a:pt x="6005" y="57842"/>
                    <a:pt x="9741" y="35993"/>
                    <a:pt x="10008" y="33991"/>
                  </a:cubicBezTo>
                  <a:cubicBezTo>
                    <a:pt x="10242" y="31957"/>
                    <a:pt x="11643" y="18914"/>
                    <a:pt x="11643" y="18914"/>
                  </a:cubicBezTo>
                  <a:lnTo>
                    <a:pt x="13711" y="32624"/>
                  </a:lnTo>
                  <a:cubicBezTo>
                    <a:pt x="13377" y="34792"/>
                    <a:pt x="13310" y="37027"/>
                    <a:pt x="13477" y="39195"/>
                  </a:cubicBezTo>
                  <a:cubicBezTo>
                    <a:pt x="13744" y="42731"/>
                    <a:pt x="14878" y="52938"/>
                    <a:pt x="14878" y="52938"/>
                  </a:cubicBezTo>
                  <a:cubicBezTo>
                    <a:pt x="16534" y="53543"/>
                    <a:pt x="17953" y="53735"/>
                    <a:pt x="19090" y="53735"/>
                  </a:cubicBezTo>
                  <a:cubicBezTo>
                    <a:pt x="21091" y="53735"/>
                    <a:pt x="22217" y="53138"/>
                    <a:pt x="22217" y="53138"/>
                  </a:cubicBezTo>
                  <a:cubicBezTo>
                    <a:pt x="22217" y="53138"/>
                    <a:pt x="21650" y="44165"/>
                    <a:pt x="21583" y="40096"/>
                  </a:cubicBezTo>
                  <a:cubicBezTo>
                    <a:pt x="21516" y="34692"/>
                    <a:pt x="21450" y="31590"/>
                    <a:pt x="21349" y="28921"/>
                  </a:cubicBezTo>
                  <a:cubicBezTo>
                    <a:pt x="21216" y="25752"/>
                    <a:pt x="21116" y="22550"/>
                    <a:pt x="20649" y="15511"/>
                  </a:cubicBezTo>
                  <a:cubicBezTo>
                    <a:pt x="20115" y="6772"/>
                    <a:pt x="18447" y="968"/>
                    <a:pt x="18447" y="968"/>
                  </a:cubicBezTo>
                  <a:cubicBezTo>
                    <a:pt x="18447" y="968"/>
                    <a:pt x="17814" y="2402"/>
                    <a:pt x="12176" y="2402"/>
                  </a:cubicBezTo>
                  <a:cubicBezTo>
                    <a:pt x="6506" y="2402"/>
                    <a:pt x="5805" y="0"/>
                    <a:pt x="5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449;p55">
              <a:extLst>
                <a:ext uri="{FF2B5EF4-FFF2-40B4-BE49-F238E27FC236}">
                  <a16:creationId xmlns:a16="http://schemas.microsoft.com/office/drawing/2014/main" id="{B6D45A6B-7BCA-3F15-5C90-9E7196762358}"/>
                </a:ext>
              </a:extLst>
            </p:cNvPr>
            <p:cNvSpPr/>
            <p:nvPr/>
          </p:nvSpPr>
          <p:spPr>
            <a:xfrm>
              <a:off x="1954900" y="2116950"/>
              <a:ext cx="135950" cy="552100"/>
            </a:xfrm>
            <a:custGeom>
              <a:avLst/>
              <a:gdLst/>
              <a:ahLst/>
              <a:cxnLst/>
              <a:rect l="l" t="t" r="r" b="b"/>
              <a:pathLst>
                <a:path w="5438" h="22084" extrusionOk="0">
                  <a:moveTo>
                    <a:pt x="5438" y="1"/>
                  </a:moveTo>
                  <a:lnTo>
                    <a:pt x="5438" y="1"/>
                  </a:lnTo>
                  <a:cubicBezTo>
                    <a:pt x="4304" y="1168"/>
                    <a:pt x="2769" y="1902"/>
                    <a:pt x="1135" y="2069"/>
                  </a:cubicBezTo>
                  <a:lnTo>
                    <a:pt x="1" y="10375"/>
                  </a:lnTo>
                  <a:lnTo>
                    <a:pt x="1768" y="22083"/>
                  </a:lnTo>
                  <a:lnTo>
                    <a:pt x="668" y="10408"/>
                  </a:lnTo>
                  <a:lnTo>
                    <a:pt x="2169" y="3136"/>
                  </a:lnTo>
                  <a:cubicBezTo>
                    <a:pt x="4804" y="2002"/>
                    <a:pt x="5438" y="1"/>
                    <a:pt x="5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450;p55">
              <a:extLst>
                <a:ext uri="{FF2B5EF4-FFF2-40B4-BE49-F238E27FC236}">
                  <a16:creationId xmlns:a16="http://schemas.microsoft.com/office/drawing/2014/main" id="{C5160ACA-DA4C-681C-C31A-41A0CF1864EE}"/>
                </a:ext>
              </a:extLst>
            </p:cNvPr>
            <p:cNvSpPr/>
            <p:nvPr/>
          </p:nvSpPr>
          <p:spPr>
            <a:xfrm>
              <a:off x="1735575" y="1460650"/>
              <a:ext cx="445350" cy="640750"/>
            </a:xfrm>
            <a:custGeom>
              <a:avLst/>
              <a:gdLst/>
              <a:ahLst/>
              <a:cxnLst/>
              <a:rect l="l" t="t" r="r" b="b"/>
              <a:pathLst>
                <a:path w="17814" h="25630" extrusionOk="0">
                  <a:moveTo>
                    <a:pt x="6138" y="1"/>
                  </a:moveTo>
                  <a:lnTo>
                    <a:pt x="3470" y="301"/>
                  </a:lnTo>
                  <a:cubicBezTo>
                    <a:pt x="1702" y="701"/>
                    <a:pt x="901" y="1502"/>
                    <a:pt x="734" y="3070"/>
                  </a:cubicBezTo>
                  <a:cubicBezTo>
                    <a:pt x="401" y="4771"/>
                    <a:pt x="434" y="6505"/>
                    <a:pt x="801" y="8173"/>
                  </a:cubicBezTo>
                  <a:cubicBezTo>
                    <a:pt x="1368" y="10375"/>
                    <a:pt x="2869" y="15812"/>
                    <a:pt x="2869" y="15812"/>
                  </a:cubicBezTo>
                  <a:cubicBezTo>
                    <a:pt x="2869" y="15812"/>
                    <a:pt x="935" y="20649"/>
                    <a:pt x="1" y="23117"/>
                  </a:cubicBezTo>
                  <a:cubicBezTo>
                    <a:pt x="2786" y="24930"/>
                    <a:pt x="5858" y="25629"/>
                    <a:pt x="8645" y="25629"/>
                  </a:cubicBezTo>
                  <a:cubicBezTo>
                    <a:pt x="12164" y="25629"/>
                    <a:pt x="15227" y="24514"/>
                    <a:pt x="16679" y="23117"/>
                  </a:cubicBezTo>
                  <a:cubicBezTo>
                    <a:pt x="16479" y="20782"/>
                    <a:pt x="15645" y="18581"/>
                    <a:pt x="15445" y="16479"/>
                  </a:cubicBezTo>
                  <a:cubicBezTo>
                    <a:pt x="15445" y="16479"/>
                    <a:pt x="15578" y="13210"/>
                    <a:pt x="15845" y="11809"/>
                  </a:cubicBezTo>
                  <a:cubicBezTo>
                    <a:pt x="17813" y="9608"/>
                    <a:pt x="17580" y="7539"/>
                    <a:pt x="16679" y="5872"/>
                  </a:cubicBezTo>
                  <a:cubicBezTo>
                    <a:pt x="15011" y="2769"/>
                    <a:pt x="12543" y="67"/>
                    <a:pt x="11742" y="67"/>
                  </a:cubicBezTo>
                  <a:lnTo>
                    <a:pt x="6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451;p55">
              <a:extLst>
                <a:ext uri="{FF2B5EF4-FFF2-40B4-BE49-F238E27FC236}">
                  <a16:creationId xmlns:a16="http://schemas.microsoft.com/office/drawing/2014/main" id="{4C1C577D-1FE7-B8B8-2A0F-6B64D3CFDA62}"/>
                </a:ext>
              </a:extLst>
            </p:cNvPr>
            <p:cNvSpPr/>
            <p:nvPr/>
          </p:nvSpPr>
          <p:spPr>
            <a:xfrm>
              <a:off x="1735575" y="1460650"/>
              <a:ext cx="445350" cy="640750"/>
            </a:xfrm>
            <a:custGeom>
              <a:avLst/>
              <a:gdLst/>
              <a:ahLst/>
              <a:cxnLst/>
              <a:rect l="l" t="t" r="r" b="b"/>
              <a:pathLst>
                <a:path w="17814" h="25630" extrusionOk="0">
                  <a:moveTo>
                    <a:pt x="6138" y="1"/>
                  </a:moveTo>
                  <a:lnTo>
                    <a:pt x="3470" y="301"/>
                  </a:lnTo>
                  <a:cubicBezTo>
                    <a:pt x="1702" y="701"/>
                    <a:pt x="901" y="1502"/>
                    <a:pt x="734" y="3070"/>
                  </a:cubicBezTo>
                  <a:cubicBezTo>
                    <a:pt x="401" y="4771"/>
                    <a:pt x="434" y="6505"/>
                    <a:pt x="801" y="8173"/>
                  </a:cubicBezTo>
                  <a:cubicBezTo>
                    <a:pt x="1368" y="10375"/>
                    <a:pt x="2869" y="15812"/>
                    <a:pt x="2869" y="15812"/>
                  </a:cubicBezTo>
                  <a:cubicBezTo>
                    <a:pt x="2869" y="15812"/>
                    <a:pt x="935" y="20649"/>
                    <a:pt x="1" y="23117"/>
                  </a:cubicBezTo>
                  <a:cubicBezTo>
                    <a:pt x="2786" y="24930"/>
                    <a:pt x="5858" y="25629"/>
                    <a:pt x="8645" y="25629"/>
                  </a:cubicBezTo>
                  <a:cubicBezTo>
                    <a:pt x="12164" y="25629"/>
                    <a:pt x="15227" y="24514"/>
                    <a:pt x="16679" y="23117"/>
                  </a:cubicBezTo>
                  <a:cubicBezTo>
                    <a:pt x="16479" y="20782"/>
                    <a:pt x="15645" y="18581"/>
                    <a:pt x="15445" y="16479"/>
                  </a:cubicBezTo>
                  <a:cubicBezTo>
                    <a:pt x="15445" y="16479"/>
                    <a:pt x="15578" y="13210"/>
                    <a:pt x="15845" y="11809"/>
                  </a:cubicBezTo>
                  <a:cubicBezTo>
                    <a:pt x="17813" y="9608"/>
                    <a:pt x="17580" y="7539"/>
                    <a:pt x="16679" y="5872"/>
                  </a:cubicBezTo>
                  <a:cubicBezTo>
                    <a:pt x="15011" y="2769"/>
                    <a:pt x="12543" y="67"/>
                    <a:pt x="11742" y="67"/>
                  </a:cubicBezTo>
                  <a:lnTo>
                    <a:pt x="6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452;p55">
              <a:extLst>
                <a:ext uri="{FF2B5EF4-FFF2-40B4-BE49-F238E27FC236}">
                  <a16:creationId xmlns:a16="http://schemas.microsoft.com/office/drawing/2014/main" id="{9BD313B0-4C73-4F63-1042-4B761F3DF2C7}"/>
                </a:ext>
              </a:extLst>
            </p:cNvPr>
            <p:cNvSpPr/>
            <p:nvPr/>
          </p:nvSpPr>
          <p:spPr>
            <a:xfrm>
              <a:off x="1660525" y="1460600"/>
              <a:ext cx="304400" cy="1126125"/>
            </a:xfrm>
            <a:custGeom>
              <a:avLst/>
              <a:gdLst/>
              <a:ahLst/>
              <a:cxnLst/>
              <a:rect l="l" t="t" r="r" b="b"/>
              <a:pathLst>
                <a:path w="12176" h="45045" extrusionOk="0">
                  <a:moveTo>
                    <a:pt x="8678" y="0"/>
                  </a:moveTo>
                  <a:cubicBezTo>
                    <a:pt x="7881" y="0"/>
                    <a:pt x="5643" y="44"/>
                    <a:pt x="4103" y="503"/>
                  </a:cubicBezTo>
                  <a:cubicBezTo>
                    <a:pt x="2135" y="1103"/>
                    <a:pt x="1969" y="3238"/>
                    <a:pt x="1969" y="3238"/>
                  </a:cubicBezTo>
                  <a:lnTo>
                    <a:pt x="5004" y="15781"/>
                  </a:lnTo>
                  <a:cubicBezTo>
                    <a:pt x="5004" y="15781"/>
                    <a:pt x="2469" y="20417"/>
                    <a:pt x="1902" y="25087"/>
                  </a:cubicBezTo>
                  <a:cubicBezTo>
                    <a:pt x="1268" y="30091"/>
                    <a:pt x="0" y="42933"/>
                    <a:pt x="0" y="42933"/>
                  </a:cubicBezTo>
                  <a:cubicBezTo>
                    <a:pt x="1468" y="43901"/>
                    <a:pt x="2269" y="44301"/>
                    <a:pt x="4837" y="44801"/>
                  </a:cubicBezTo>
                  <a:cubicBezTo>
                    <a:pt x="5800" y="44969"/>
                    <a:pt x="6790" y="45044"/>
                    <a:pt x="7773" y="45044"/>
                  </a:cubicBezTo>
                  <a:cubicBezTo>
                    <a:pt x="8356" y="45044"/>
                    <a:pt x="8936" y="45018"/>
                    <a:pt x="9507" y="44968"/>
                  </a:cubicBezTo>
                  <a:cubicBezTo>
                    <a:pt x="9507" y="44968"/>
                    <a:pt x="10008" y="37596"/>
                    <a:pt x="10208" y="32493"/>
                  </a:cubicBezTo>
                  <a:cubicBezTo>
                    <a:pt x="10475" y="25488"/>
                    <a:pt x="12176" y="13612"/>
                    <a:pt x="11675" y="9710"/>
                  </a:cubicBezTo>
                  <a:cubicBezTo>
                    <a:pt x="11175" y="5773"/>
                    <a:pt x="8974" y="3"/>
                    <a:pt x="8974" y="3"/>
                  </a:cubicBezTo>
                  <a:cubicBezTo>
                    <a:pt x="8974" y="3"/>
                    <a:pt x="8866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43" name="Google Shape;1453;p55">
              <a:extLst>
                <a:ext uri="{FF2B5EF4-FFF2-40B4-BE49-F238E27FC236}">
                  <a16:creationId xmlns:a16="http://schemas.microsoft.com/office/drawing/2014/main" id="{43EC9408-2CE4-05C8-99D4-5BC95B1782F1}"/>
                </a:ext>
              </a:extLst>
            </p:cNvPr>
            <p:cNvSpPr/>
            <p:nvPr/>
          </p:nvSpPr>
          <p:spPr>
            <a:xfrm>
              <a:off x="1713050" y="1524875"/>
              <a:ext cx="113450" cy="531225"/>
            </a:xfrm>
            <a:custGeom>
              <a:avLst/>
              <a:gdLst/>
              <a:ahLst/>
              <a:cxnLst/>
              <a:rect l="l" t="t" r="r" b="b"/>
              <a:pathLst>
                <a:path w="4538" h="21249" extrusionOk="0">
                  <a:moveTo>
                    <a:pt x="4271" y="0"/>
                  </a:moveTo>
                  <a:lnTo>
                    <a:pt x="968" y="4804"/>
                  </a:lnTo>
                  <a:lnTo>
                    <a:pt x="2903" y="13210"/>
                  </a:lnTo>
                  <a:cubicBezTo>
                    <a:pt x="1569" y="15745"/>
                    <a:pt x="601" y="18447"/>
                    <a:pt x="1" y="21249"/>
                  </a:cubicBezTo>
                  <a:cubicBezTo>
                    <a:pt x="1969" y="15611"/>
                    <a:pt x="4171" y="13943"/>
                    <a:pt x="4171" y="13943"/>
                  </a:cubicBezTo>
                  <a:lnTo>
                    <a:pt x="3003" y="9173"/>
                  </a:lnTo>
                  <a:cubicBezTo>
                    <a:pt x="3003" y="9173"/>
                    <a:pt x="3403" y="7672"/>
                    <a:pt x="3970" y="5137"/>
                  </a:cubicBezTo>
                  <a:cubicBezTo>
                    <a:pt x="4538" y="2569"/>
                    <a:pt x="4471" y="1101"/>
                    <a:pt x="4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454;p55">
              <a:extLst>
                <a:ext uri="{FF2B5EF4-FFF2-40B4-BE49-F238E27FC236}">
                  <a16:creationId xmlns:a16="http://schemas.microsoft.com/office/drawing/2014/main" id="{F75ABA39-7597-0C32-5855-5D795EA2BB99}"/>
                </a:ext>
              </a:extLst>
            </p:cNvPr>
            <p:cNvSpPr/>
            <p:nvPr/>
          </p:nvSpPr>
          <p:spPr>
            <a:xfrm>
              <a:off x="1833150" y="1414375"/>
              <a:ext cx="128450" cy="471600"/>
            </a:xfrm>
            <a:custGeom>
              <a:avLst/>
              <a:gdLst/>
              <a:ahLst/>
              <a:cxnLst/>
              <a:rect l="l" t="t" r="r" b="b"/>
              <a:pathLst>
                <a:path w="5138" h="18864" extrusionOk="0">
                  <a:moveTo>
                    <a:pt x="1844" y="1"/>
                  </a:moveTo>
                  <a:cubicBezTo>
                    <a:pt x="1574" y="1"/>
                    <a:pt x="1331" y="153"/>
                    <a:pt x="1135" y="517"/>
                  </a:cubicBezTo>
                  <a:cubicBezTo>
                    <a:pt x="868" y="951"/>
                    <a:pt x="301" y="1918"/>
                    <a:pt x="301" y="1918"/>
                  </a:cubicBezTo>
                  <a:cubicBezTo>
                    <a:pt x="301" y="1918"/>
                    <a:pt x="0" y="5021"/>
                    <a:pt x="301" y="5788"/>
                  </a:cubicBezTo>
                  <a:cubicBezTo>
                    <a:pt x="534" y="6455"/>
                    <a:pt x="3403" y="8957"/>
                    <a:pt x="3403" y="8957"/>
                  </a:cubicBezTo>
                  <a:cubicBezTo>
                    <a:pt x="3403" y="8957"/>
                    <a:pt x="2636" y="11759"/>
                    <a:pt x="2602" y="12693"/>
                  </a:cubicBezTo>
                  <a:cubicBezTo>
                    <a:pt x="2602" y="13593"/>
                    <a:pt x="4370" y="17096"/>
                    <a:pt x="4570" y="18864"/>
                  </a:cubicBezTo>
                  <a:cubicBezTo>
                    <a:pt x="4570" y="18864"/>
                    <a:pt x="5137" y="13260"/>
                    <a:pt x="4871" y="11258"/>
                  </a:cubicBezTo>
                  <a:cubicBezTo>
                    <a:pt x="4370" y="7989"/>
                    <a:pt x="3403" y="4820"/>
                    <a:pt x="2002" y="1818"/>
                  </a:cubicBezTo>
                  <a:lnTo>
                    <a:pt x="2002" y="17"/>
                  </a:lnTo>
                  <a:cubicBezTo>
                    <a:pt x="1948" y="6"/>
                    <a:pt x="1896" y="1"/>
                    <a:pt x="1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455;p55">
              <a:extLst>
                <a:ext uri="{FF2B5EF4-FFF2-40B4-BE49-F238E27FC236}">
                  <a16:creationId xmlns:a16="http://schemas.microsoft.com/office/drawing/2014/main" id="{D1491FDF-65C4-C492-DB75-BD5112089EA9}"/>
                </a:ext>
              </a:extLst>
            </p:cNvPr>
            <p:cNvSpPr/>
            <p:nvPr/>
          </p:nvSpPr>
          <p:spPr>
            <a:xfrm>
              <a:off x="1569625" y="2165325"/>
              <a:ext cx="162650" cy="246750"/>
            </a:xfrm>
            <a:custGeom>
              <a:avLst/>
              <a:gdLst/>
              <a:ahLst/>
              <a:cxnLst/>
              <a:rect l="l" t="t" r="r" b="b"/>
              <a:pathLst>
                <a:path w="6506" h="9870" extrusionOk="0">
                  <a:moveTo>
                    <a:pt x="3970" y="1"/>
                  </a:moveTo>
                  <a:lnTo>
                    <a:pt x="201" y="67"/>
                  </a:lnTo>
                  <a:cubicBezTo>
                    <a:pt x="167" y="1301"/>
                    <a:pt x="1" y="3136"/>
                    <a:pt x="234" y="4470"/>
                  </a:cubicBezTo>
                  <a:cubicBezTo>
                    <a:pt x="834" y="7839"/>
                    <a:pt x="1535" y="9307"/>
                    <a:pt x="2936" y="9674"/>
                  </a:cubicBezTo>
                  <a:cubicBezTo>
                    <a:pt x="3412" y="9807"/>
                    <a:pt x="3816" y="9870"/>
                    <a:pt x="4150" y="9870"/>
                  </a:cubicBezTo>
                  <a:cubicBezTo>
                    <a:pt x="5410" y="9870"/>
                    <a:pt x="5684" y="8984"/>
                    <a:pt x="5104" y="7639"/>
                  </a:cubicBezTo>
                  <a:cubicBezTo>
                    <a:pt x="4771" y="6939"/>
                    <a:pt x="4570" y="6205"/>
                    <a:pt x="4470" y="5438"/>
                  </a:cubicBezTo>
                  <a:lnTo>
                    <a:pt x="4470" y="5438"/>
                  </a:lnTo>
                  <a:cubicBezTo>
                    <a:pt x="4704" y="5738"/>
                    <a:pt x="5004" y="6005"/>
                    <a:pt x="5304" y="6238"/>
                  </a:cubicBezTo>
                  <a:cubicBezTo>
                    <a:pt x="5456" y="6360"/>
                    <a:pt x="5636" y="6419"/>
                    <a:pt x="5815" y="6419"/>
                  </a:cubicBezTo>
                  <a:cubicBezTo>
                    <a:pt x="6029" y="6419"/>
                    <a:pt x="6242" y="6335"/>
                    <a:pt x="6405" y="6172"/>
                  </a:cubicBezTo>
                  <a:cubicBezTo>
                    <a:pt x="6505" y="6038"/>
                    <a:pt x="6105" y="5805"/>
                    <a:pt x="5805" y="5171"/>
                  </a:cubicBezTo>
                  <a:cubicBezTo>
                    <a:pt x="5371" y="4370"/>
                    <a:pt x="5371" y="3770"/>
                    <a:pt x="4704" y="3036"/>
                  </a:cubicBezTo>
                  <a:cubicBezTo>
                    <a:pt x="4437" y="2736"/>
                    <a:pt x="4237" y="2369"/>
                    <a:pt x="4137" y="1969"/>
                  </a:cubicBezTo>
                  <a:cubicBezTo>
                    <a:pt x="4003" y="1335"/>
                    <a:pt x="3937" y="668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456;p55">
              <a:extLst>
                <a:ext uri="{FF2B5EF4-FFF2-40B4-BE49-F238E27FC236}">
                  <a16:creationId xmlns:a16="http://schemas.microsoft.com/office/drawing/2014/main" id="{3C1E26A1-5E47-0352-E3FB-C4BA75A44629}"/>
                </a:ext>
              </a:extLst>
            </p:cNvPr>
            <p:cNvSpPr/>
            <p:nvPr/>
          </p:nvSpPr>
          <p:spPr>
            <a:xfrm>
              <a:off x="1560450" y="1464700"/>
              <a:ext cx="265225" cy="739850"/>
            </a:xfrm>
            <a:custGeom>
              <a:avLst/>
              <a:gdLst/>
              <a:ahLst/>
              <a:cxnLst/>
              <a:rect l="l" t="t" r="r" b="b"/>
              <a:pathLst>
                <a:path w="10609" h="29594" extrusionOk="0">
                  <a:moveTo>
                    <a:pt x="9610" y="1"/>
                  </a:moveTo>
                  <a:cubicBezTo>
                    <a:pt x="8970" y="1"/>
                    <a:pt x="7139" y="89"/>
                    <a:pt x="5972" y="1040"/>
                  </a:cubicBezTo>
                  <a:cubicBezTo>
                    <a:pt x="4537" y="2207"/>
                    <a:pt x="3670" y="5476"/>
                    <a:pt x="2602" y="8745"/>
                  </a:cubicBezTo>
                  <a:cubicBezTo>
                    <a:pt x="1568" y="12014"/>
                    <a:pt x="634" y="15183"/>
                    <a:pt x="267" y="17518"/>
                  </a:cubicBezTo>
                  <a:cubicBezTo>
                    <a:pt x="1" y="19419"/>
                    <a:pt x="368" y="29560"/>
                    <a:pt x="368" y="29560"/>
                  </a:cubicBezTo>
                  <a:cubicBezTo>
                    <a:pt x="619" y="29582"/>
                    <a:pt x="871" y="29593"/>
                    <a:pt x="1123" y="29593"/>
                  </a:cubicBezTo>
                  <a:cubicBezTo>
                    <a:pt x="2369" y="29593"/>
                    <a:pt x="3599" y="29320"/>
                    <a:pt x="4737" y="28793"/>
                  </a:cubicBezTo>
                  <a:lnTo>
                    <a:pt x="5738" y="17952"/>
                  </a:lnTo>
                  <a:lnTo>
                    <a:pt x="9841" y="6844"/>
                  </a:lnTo>
                  <a:cubicBezTo>
                    <a:pt x="10608" y="4642"/>
                    <a:pt x="10608" y="2240"/>
                    <a:pt x="9841" y="5"/>
                  </a:cubicBezTo>
                  <a:cubicBezTo>
                    <a:pt x="9841" y="5"/>
                    <a:pt x="9757" y="1"/>
                    <a:pt x="9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457;p55">
              <a:extLst>
                <a:ext uri="{FF2B5EF4-FFF2-40B4-BE49-F238E27FC236}">
                  <a16:creationId xmlns:a16="http://schemas.microsoft.com/office/drawing/2014/main" id="{464DB67B-AC7B-5C73-A4AA-BC211C5E5D07}"/>
                </a:ext>
              </a:extLst>
            </p:cNvPr>
            <p:cNvSpPr/>
            <p:nvPr/>
          </p:nvSpPr>
          <p:spPr>
            <a:xfrm>
              <a:off x="1854825" y="1442300"/>
              <a:ext cx="30050" cy="196000"/>
            </a:xfrm>
            <a:custGeom>
              <a:avLst/>
              <a:gdLst/>
              <a:ahLst/>
              <a:cxnLst/>
              <a:rect l="l" t="t" r="r" b="b"/>
              <a:pathLst>
                <a:path w="1202" h="7840" extrusionOk="0">
                  <a:moveTo>
                    <a:pt x="1101" y="1"/>
                  </a:moveTo>
                  <a:cubicBezTo>
                    <a:pt x="1" y="234"/>
                    <a:pt x="101" y="3170"/>
                    <a:pt x="334" y="6405"/>
                  </a:cubicBezTo>
                  <a:cubicBezTo>
                    <a:pt x="368" y="7073"/>
                    <a:pt x="368" y="7606"/>
                    <a:pt x="368" y="7840"/>
                  </a:cubicBezTo>
                  <a:lnTo>
                    <a:pt x="868" y="7840"/>
                  </a:lnTo>
                  <a:cubicBezTo>
                    <a:pt x="868" y="7573"/>
                    <a:pt x="835" y="7039"/>
                    <a:pt x="801" y="6372"/>
                  </a:cubicBezTo>
                  <a:cubicBezTo>
                    <a:pt x="668" y="4804"/>
                    <a:pt x="401" y="635"/>
                    <a:pt x="1202" y="468"/>
                  </a:cubicBezTo>
                  <a:lnTo>
                    <a:pt x="1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458;p55">
              <a:extLst>
                <a:ext uri="{FF2B5EF4-FFF2-40B4-BE49-F238E27FC236}">
                  <a16:creationId xmlns:a16="http://schemas.microsoft.com/office/drawing/2014/main" id="{09ABFBC0-C20A-4642-D3BE-EC6CD787562A}"/>
                </a:ext>
              </a:extLst>
            </p:cNvPr>
            <p:cNvSpPr/>
            <p:nvPr/>
          </p:nvSpPr>
          <p:spPr>
            <a:xfrm>
              <a:off x="1810625" y="1633275"/>
              <a:ext cx="125950" cy="275225"/>
            </a:xfrm>
            <a:custGeom>
              <a:avLst/>
              <a:gdLst/>
              <a:ahLst/>
              <a:cxnLst/>
              <a:rect l="l" t="t" r="r" b="b"/>
              <a:pathLst>
                <a:path w="5038" h="11009" extrusionOk="0">
                  <a:moveTo>
                    <a:pt x="2402" y="301"/>
                  </a:moveTo>
                  <a:cubicBezTo>
                    <a:pt x="2869" y="301"/>
                    <a:pt x="3837" y="1735"/>
                    <a:pt x="4337" y="2969"/>
                  </a:cubicBezTo>
                  <a:cubicBezTo>
                    <a:pt x="4771" y="3937"/>
                    <a:pt x="4070" y="8607"/>
                    <a:pt x="3637" y="9274"/>
                  </a:cubicBezTo>
                  <a:cubicBezTo>
                    <a:pt x="3437" y="9607"/>
                    <a:pt x="3136" y="9908"/>
                    <a:pt x="2803" y="10141"/>
                  </a:cubicBezTo>
                  <a:cubicBezTo>
                    <a:pt x="2469" y="9908"/>
                    <a:pt x="2169" y="9641"/>
                    <a:pt x="1902" y="9341"/>
                  </a:cubicBezTo>
                  <a:cubicBezTo>
                    <a:pt x="1435" y="8707"/>
                    <a:pt x="334" y="4104"/>
                    <a:pt x="668" y="3103"/>
                  </a:cubicBezTo>
                  <a:cubicBezTo>
                    <a:pt x="1068" y="1835"/>
                    <a:pt x="1902" y="301"/>
                    <a:pt x="2402" y="301"/>
                  </a:cubicBezTo>
                  <a:close/>
                  <a:moveTo>
                    <a:pt x="2369" y="1"/>
                  </a:moveTo>
                  <a:cubicBezTo>
                    <a:pt x="1569" y="34"/>
                    <a:pt x="635" y="2069"/>
                    <a:pt x="368" y="3003"/>
                  </a:cubicBezTo>
                  <a:cubicBezTo>
                    <a:pt x="1" y="4104"/>
                    <a:pt x="1135" y="8874"/>
                    <a:pt x="1635" y="9541"/>
                  </a:cubicBezTo>
                  <a:cubicBezTo>
                    <a:pt x="1902" y="9841"/>
                    <a:pt x="2202" y="10108"/>
                    <a:pt x="2503" y="10308"/>
                  </a:cubicBezTo>
                  <a:cubicBezTo>
                    <a:pt x="2202" y="10541"/>
                    <a:pt x="1835" y="10675"/>
                    <a:pt x="1468" y="10708"/>
                  </a:cubicBezTo>
                  <a:lnTo>
                    <a:pt x="1468" y="11008"/>
                  </a:lnTo>
                  <a:lnTo>
                    <a:pt x="1502" y="11008"/>
                  </a:lnTo>
                  <a:cubicBezTo>
                    <a:pt x="1969" y="10975"/>
                    <a:pt x="2402" y="10808"/>
                    <a:pt x="2803" y="10508"/>
                  </a:cubicBezTo>
                  <a:cubicBezTo>
                    <a:pt x="3203" y="10775"/>
                    <a:pt x="3703" y="10908"/>
                    <a:pt x="4204" y="10908"/>
                  </a:cubicBezTo>
                  <a:lnTo>
                    <a:pt x="4137" y="10608"/>
                  </a:lnTo>
                  <a:cubicBezTo>
                    <a:pt x="3770" y="10608"/>
                    <a:pt x="3403" y="10508"/>
                    <a:pt x="3070" y="10308"/>
                  </a:cubicBezTo>
                  <a:cubicBezTo>
                    <a:pt x="3370" y="10041"/>
                    <a:pt x="3670" y="9774"/>
                    <a:pt x="3870" y="9441"/>
                  </a:cubicBezTo>
                  <a:cubicBezTo>
                    <a:pt x="4337" y="8740"/>
                    <a:pt x="5038" y="3903"/>
                    <a:pt x="4604" y="2836"/>
                  </a:cubicBezTo>
                  <a:cubicBezTo>
                    <a:pt x="4237" y="1935"/>
                    <a:pt x="3170" y="1"/>
                    <a:pt x="2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459;p55">
              <a:extLst>
                <a:ext uri="{FF2B5EF4-FFF2-40B4-BE49-F238E27FC236}">
                  <a16:creationId xmlns:a16="http://schemas.microsoft.com/office/drawing/2014/main" id="{2CA406C0-A7F0-474F-9329-E119E532B3D4}"/>
                </a:ext>
              </a:extLst>
            </p:cNvPr>
            <p:cNvSpPr/>
            <p:nvPr/>
          </p:nvSpPr>
          <p:spPr>
            <a:xfrm>
              <a:off x="1903200" y="1890125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467" y="1"/>
                  </a:moveTo>
                  <a:cubicBezTo>
                    <a:pt x="201" y="1"/>
                    <a:pt x="0" y="234"/>
                    <a:pt x="34" y="501"/>
                  </a:cubicBezTo>
                  <a:cubicBezTo>
                    <a:pt x="34" y="734"/>
                    <a:pt x="234" y="901"/>
                    <a:pt x="467" y="901"/>
                  </a:cubicBezTo>
                  <a:cubicBezTo>
                    <a:pt x="734" y="901"/>
                    <a:pt x="934" y="701"/>
                    <a:pt x="968" y="434"/>
                  </a:cubicBezTo>
                  <a:cubicBezTo>
                    <a:pt x="934" y="201"/>
                    <a:pt x="734" y="1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460;p55">
              <a:extLst>
                <a:ext uri="{FF2B5EF4-FFF2-40B4-BE49-F238E27FC236}">
                  <a16:creationId xmlns:a16="http://schemas.microsoft.com/office/drawing/2014/main" id="{75F087DC-6ED1-53E4-F897-0C7C0C5DB392}"/>
                </a:ext>
              </a:extLst>
            </p:cNvPr>
            <p:cNvSpPr/>
            <p:nvPr/>
          </p:nvSpPr>
          <p:spPr>
            <a:xfrm>
              <a:off x="1835650" y="1894200"/>
              <a:ext cx="24200" cy="23575"/>
            </a:xfrm>
            <a:custGeom>
              <a:avLst/>
              <a:gdLst/>
              <a:ahLst/>
              <a:cxnLst/>
              <a:rect l="l" t="t" r="r" b="b"/>
              <a:pathLst>
                <a:path w="968" h="943" extrusionOk="0">
                  <a:moveTo>
                    <a:pt x="443" y="1"/>
                  </a:moveTo>
                  <a:cubicBezTo>
                    <a:pt x="201" y="1"/>
                    <a:pt x="0" y="191"/>
                    <a:pt x="0" y="438"/>
                  </a:cubicBezTo>
                  <a:cubicBezTo>
                    <a:pt x="0" y="471"/>
                    <a:pt x="0" y="505"/>
                    <a:pt x="0" y="505"/>
                  </a:cubicBezTo>
                  <a:cubicBezTo>
                    <a:pt x="31" y="752"/>
                    <a:pt x="234" y="942"/>
                    <a:pt x="476" y="942"/>
                  </a:cubicBezTo>
                  <a:cubicBezTo>
                    <a:pt x="495" y="942"/>
                    <a:pt x="515" y="941"/>
                    <a:pt x="534" y="938"/>
                  </a:cubicBezTo>
                  <a:cubicBezTo>
                    <a:pt x="768" y="905"/>
                    <a:pt x="968" y="672"/>
                    <a:pt x="934" y="405"/>
                  </a:cubicBezTo>
                  <a:cubicBezTo>
                    <a:pt x="901" y="171"/>
                    <a:pt x="701" y="4"/>
                    <a:pt x="501" y="4"/>
                  </a:cubicBezTo>
                  <a:cubicBezTo>
                    <a:pt x="481" y="2"/>
                    <a:pt x="462" y="1"/>
                    <a:pt x="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461;p55">
              <a:extLst>
                <a:ext uri="{FF2B5EF4-FFF2-40B4-BE49-F238E27FC236}">
                  <a16:creationId xmlns:a16="http://schemas.microsoft.com/office/drawing/2014/main" id="{7FEE4AB8-5A57-C606-43A0-302F8EAA8CFD}"/>
                </a:ext>
              </a:extLst>
            </p:cNvPr>
            <p:cNvSpPr/>
            <p:nvPr/>
          </p:nvSpPr>
          <p:spPr>
            <a:xfrm>
              <a:off x="1814800" y="1630775"/>
              <a:ext cx="118450" cy="130125"/>
            </a:xfrm>
            <a:custGeom>
              <a:avLst/>
              <a:gdLst/>
              <a:ahLst/>
              <a:cxnLst/>
              <a:rect l="l" t="t" r="r" b="b"/>
              <a:pathLst>
                <a:path w="4738" h="5205" extrusionOk="0">
                  <a:moveTo>
                    <a:pt x="2190" y="0"/>
                  </a:moveTo>
                  <a:cubicBezTo>
                    <a:pt x="2183" y="0"/>
                    <a:pt x="2176" y="0"/>
                    <a:pt x="2169" y="1"/>
                  </a:cubicBezTo>
                  <a:cubicBezTo>
                    <a:pt x="1235" y="34"/>
                    <a:pt x="301" y="2436"/>
                    <a:pt x="101" y="3069"/>
                  </a:cubicBezTo>
                  <a:cubicBezTo>
                    <a:pt x="1" y="3737"/>
                    <a:pt x="1" y="4437"/>
                    <a:pt x="134" y="5104"/>
                  </a:cubicBezTo>
                  <a:cubicBezTo>
                    <a:pt x="167" y="5138"/>
                    <a:pt x="201" y="5204"/>
                    <a:pt x="267" y="5204"/>
                  </a:cubicBezTo>
                  <a:lnTo>
                    <a:pt x="534" y="5138"/>
                  </a:lnTo>
                  <a:cubicBezTo>
                    <a:pt x="601" y="5138"/>
                    <a:pt x="634" y="5071"/>
                    <a:pt x="634" y="5037"/>
                  </a:cubicBezTo>
                  <a:cubicBezTo>
                    <a:pt x="501" y="4437"/>
                    <a:pt x="468" y="3837"/>
                    <a:pt x="568" y="3203"/>
                  </a:cubicBezTo>
                  <a:cubicBezTo>
                    <a:pt x="935" y="2035"/>
                    <a:pt x="1802" y="501"/>
                    <a:pt x="2235" y="501"/>
                  </a:cubicBezTo>
                  <a:cubicBezTo>
                    <a:pt x="2240" y="501"/>
                    <a:pt x="2245" y="500"/>
                    <a:pt x="2249" y="500"/>
                  </a:cubicBezTo>
                  <a:cubicBezTo>
                    <a:pt x="2659" y="500"/>
                    <a:pt x="3642" y="1915"/>
                    <a:pt x="4103" y="3069"/>
                  </a:cubicBezTo>
                  <a:cubicBezTo>
                    <a:pt x="4237" y="3670"/>
                    <a:pt x="4237" y="4270"/>
                    <a:pt x="4170" y="4871"/>
                  </a:cubicBezTo>
                  <a:cubicBezTo>
                    <a:pt x="4170" y="4937"/>
                    <a:pt x="4204" y="4971"/>
                    <a:pt x="4270" y="5004"/>
                  </a:cubicBezTo>
                  <a:lnTo>
                    <a:pt x="4537" y="5004"/>
                  </a:lnTo>
                  <a:cubicBezTo>
                    <a:pt x="4604" y="5004"/>
                    <a:pt x="4637" y="4971"/>
                    <a:pt x="4637" y="4904"/>
                  </a:cubicBezTo>
                  <a:cubicBezTo>
                    <a:pt x="4737" y="4237"/>
                    <a:pt x="4671" y="3536"/>
                    <a:pt x="4504" y="2869"/>
                  </a:cubicBezTo>
                  <a:cubicBezTo>
                    <a:pt x="4272" y="2273"/>
                    <a:pt x="3152" y="0"/>
                    <a:pt x="2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462;p55">
              <a:extLst>
                <a:ext uri="{FF2B5EF4-FFF2-40B4-BE49-F238E27FC236}">
                  <a16:creationId xmlns:a16="http://schemas.microsoft.com/office/drawing/2014/main" id="{1577274E-6410-2EC3-A7B5-9DCBAB4B8997}"/>
                </a:ext>
              </a:extLst>
            </p:cNvPr>
            <p:cNvSpPr/>
            <p:nvPr/>
          </p:nvSpPr>
          <p:spPr>
            <a:xfrm>
              <a:off x="2178400" y="1660800"/>
              <a:ext cx="393625" cy="474525"/>
            </a:xfrm>
            <a:custGeom>
              <a:avLst/>
              <a:gdLst/>
              <a:ahLst/>
              <a:cxnLst/>
              <a:rect l="l" t="t" r="r" b="b"/>
              <a:pathLst>
                <a:path w="15745" h="18981" extrusionOk="0">
                  <a:moveTo>
                    <a:pt x="15445" y="0"/>
                  </a:moveTo>
                  <a:lnTo>
                    <a:pt x="3336" y="4270"/>
                  </a:lnTo>
                  <a:lnTo>
                    <a:pt x="0" y="18680"/>
                  </a:lnTo>
                  <a:lnTo>
                    <a:pt x="267" y="18981"/>
                  </a:lnTo>
                  <a:lnTo>
                    <a:pt x="11809" y="14678"/>
                  </a:lnTo>
                  <a:lnTo>
                    <a:pt x="15745" y="267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463;p55">
              <a:extLst>
                <a:ext uri="{FF2B5EF4-FFF2-40B4-BE49-F238E27FC236}">
                  <a16:creationId xmlns:a16="http://schemas.microsoft.com/office/drawing/2014/main" id="{AD950330-43FE-B966-BE50-E8B4604EFAE3}"/>
                </a:ext>
              </a:extLst>
            </p:cNvPr>
            <p:cNvSpPr/>
            <p:nvPr/>
          </p:nvSpPr>
          <p:spPr>
            <a:xfrm>
              <a:off x="2178400" y="1767550"/>
              <a:ext cx="90075" cy="367775"/>
            </a:xfrm>
            <a:custGeom>
              <a:avLst/>
              <a:gdLst/>
              <a:ahLst/>
              <a:cxnLst/>
              <a:rect l="l" t="t" r="r" b="b"/>
              <a:pathLst>
                <a:path w="3603" h="14711" extrusionOk="0">
                  <a:moveTo>
                    <a:pt x="3336" y="0"/>
                  </a:moveTo>
                  <a:lnTo>
                    <a:pt x="0" y="14410"/>
                  </a:lnTo>
                  <a:lnTo>
                    <a:pt x="267" y="14711"/>
                  </a:lnTo>
                  <a:lnTo>
                    <a:pt x="3603" y="300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464;p55">
              <a:extLst>
                <a:ext uri="{FF2B5EF4-FFF2-40B4-BE49-F238E27FC236}">
                  <a16:creationId xmlns:a16="http://schemas.microsoft.com/office/drawing/2014/main" id="{FC421853-9FAC-8A24-B665-122DD8BD125C}"/>
                </a:ext>
              </a:extLst>
            </p:cNvPr>
            <p:cNvSpPr/>
            <p:nvPr/>
          </p:nvSpPr>
          <p:spPr>
            <a:xfrm>
              <a:off x="2428575" y="1953500"/>
              <a:ext cx="65075" cy="21150"/>
            </a:xfrm>
            <a:custGeom>
              <a:avLst/>
              <a:gdLst/>
              <a:ahLst/>
              <a:cxnLst/>
              <a:rect l="l" t="t" r="r" b="b"/>
              <a:pathLst>
                <a:path w="2603" h="846" extrusionOk="0">
                  <a:moveTo>
                    <a:pt x="2602" y="1"/>
                  </a:moveTo>
                  <a:lnTo>
                    <a:pt x="0" y="34"/>
                  </a:lnTo>
                  <a:cubicBezTo>
                    <a:pt x="93" y="282"/>
                    <a:pt x="904" y="845"/>
                    <a:pt x="2087" y="845"/>
                  </a:cubicBezTo>
                  <a:cubicBezTo>
                    <a:pt x="2178" y="845"/>
                    <a:pt x="2273" y="842"/>
                    <a:pt x="2369" y="835"/>
                  </a:cubicBez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1465;p55">
              <a:extLst>
                <a:ext uri="{FF2B5EF4-FFF2-40B4-BE49-F238E27FC236}">
                  <a16:creationId xmlns:a16="http://schemas.microsoft.com/office/drawing/2014/main" id="{0364AECB-01A5-26BB-F180-80731AC07E46}"/>
                </a:ext>
              </a:extLst>
            </p:cNvPr>
            <p:cNvSpPr/>
            <p:nvPr/>
          </p:nvSpPr>
          <p:spPr>
            <a:xfrm>
              <a:off x="2339350" y="1725975"/>
              <a:ext cx="144000" cy="65775"/>
            </a:xfrm>
            <a:custGeom>
              <a:avLst/>
              <a:gdLst/>
              <a:ahLst/>
              <a:cxnLst/>
              <a:rect l="l" t="t" r="r" b="b"/>
              <a:pathLst>
                <a:path w="5760" h="2631" extrusionOk="0">
                  <a:moveTo>
                    <a:pt x="5566" y="0"/>
                  </a:moveTo>
                  <a:cubicBezTo>
                    <a:pt x="5301" y="0"/>
                    <a:pt x="4764" y="171"/>
                    <a:pt x="4136" y="462"/>
                  </a:cubicBezTo>
                  <a:lnTo>
                    <a:pt x="1968" y="1129"/>
                  </a:lnTo>
                  <a:cubicBezTo>
                    <a:pt x="1034" y="1563"/>
                    <a:pt x="167" y="1897"/>
                    <a:pt x="100" y="2163"/>
                  </a:cubicBezTo>
                  <a:lnTo>
                    <a:pt x="0" y="2630"/>
                  </a:lnTo>
                  <a:lnTo>
                    <a:pt x="0" y="2630"/>
                  </a:lnTo>
                  <a:lnTo>
                    <a:pt x="5638" y="629"/>
                  </a:lnTo>
                  <a:cubicBezTo>
                    <a:pt x="5638" y="629"/>
                    <a:pt x="5671" y="396"/>
                    <a:pt x="5738" y="129"/>
                  </a:cubicBezTo>
                  <a:cubicBezTo>
                    <a:pt x="5760" y="41"/>
                    <a:pt x="5695" y="0"/>
                    <a:pt x="5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1466;p55">
              <a:extLst>
                <a:ext uri="{FF2B5EF4-FFF2-40B4-BE49-F238E27FC236}">
                  <a16:creationId xmlns:a16="http://schemas.microsoft.com/office/drawing/2014/main" id="{163FBCFD-C208-33F1-A405-3B570B28D78C}"/>
                </a:ext>
              </a:extLst>
            </p:cNvPr>
            <p:cNvSpPr/>
            <p:nvPr/>
          </p:nvSpPr>
          <p:spPr>
            <a:xfrm>
              <a:off x="2342675" y="1681800"/>
              <a:ext cx="156400" cy="66575"/>
            </a:xfrm>
            <a:custGeom>
              <a:avLst/>
              <a:gdLst/>
              <a:ahLst/>
              <a:cxnLst/>
              <a:rect l="l" t="t" r="r" b="b"/>
              <a:pathLst>
                <a:path w="6256" h="2663" extrusionOk="0">
                  <a:moveTo>
                    <a:pt x="4440" y="1"/>
                  </a:moveTo>
                  <a:cubicBezTo>
                    <a:pt x="4235" y="1"/>
                    <a:pt x="3945" y="44"/>
                    <a:pt x="3536" y="161"/>
                  </a:cubicBezTo>
                  <a:cubicBezTo>
                    <a:pt x="1735" y="661"/>
                    <a:pt x="1668" y="1562"/>
                    <a:pt x="1668" y="1562"/>
                  </a:cubicBezTo>
                  <a:cubicBezTo>
                    <a:pt x="1402" y="1696"/>
                    <a:pt x="1101" y="1796"/>
                    <a:pt x="801" y="1862"/>
                  </a:cubicBezTo>
                  <a:cubicBezTo>
                    <a:pt x="201" y="2062"/>
                    <a:pt x="134" y="2196"/>
                    <a:pt x="101" y="2363"/>
                  </a:cubicBezTo>
                  <a:lnTo>
                    <a:pt x="1" y="2663"/>
                  </a:lnTo>
                  <a:lnTo>
                    <a:pt x="6172" y="495"/>
                  </a:lnTo>
                  <a:cubicBezTo>
                    <a:pt x="6172" y="495"/>
                    <a:pt x="6205" y="361"/>
                    <a:pt x="6238" y="194"/>
                  </a:cubicBezTo>
                  <a:cubicBezTo>
                    <a:pt x="6255" y="111"/>
                    <a:pt x="6188" y="78"/>
                    <a:pt x="6072" y="78"/>
                  </a:cubicBezTo>
                  <a:cubicBezTo>
                    <a:pt x="5955" y="78"/>
                    <a:pt x="5788" y="111"/>
                    <a:pt x="5605" y="161"/>
                  </a:cubicBezTo>
                  <a:lnTo>
                    <a:pt x="4904" y="395"/>
                  </a:lnTo>
                  <a:cubicBezTo>
                    <a:pt x="4904" y="395"/>
                    <a:pt x="5054" y="1"/>
                    <a:pt x="4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467;p55">
              <a:extLst>
                <a:ext uri="{FF2B5EF4-FFF2-40B4-BE49-F238E27FC236}">
                  <a16:creationId xmlns:a16="http://schemas.microsoft.com/office/drawing/2014/main" id="{B39E2386-E04C-62C5-480E-8A5FBFB7204C}"/>
                </a:ext>
              </a:extLst>
            </p:cNvPr>
            <p:cNvSpPr/>
            <p:nvPr/>
          </p:nvSpPr>
          <p:spPr>
            <a:xfrm>
              <a:off x="2358525" y="1695000"/>
              <a:ext cx="128450" cy="83400"/>
            </a:xfrm>
            <a:custGeom>
              <a:avLst/>
              <a:gdLst/>
              <a:ahLst/>
              <a:cxnLst/>
              <a:rect l="l" t="t" r="r" b="b"/>
              <a:pathLst>
                <a:path w="5138" h="3336" extrusionOk="0">
                  <a:moveTo>
                    <a:pt x="5137" y="0"/>
                  </a:moveTo>
                  <a:lnTo>
                    <a:pt x="134" y="1835"/>
                  </a:lnTo>
                  <a:lnTo>
                    <a:pt x="0" y="2435"/>
                  </a:lnTo>
                  <a:cubicBezTo>
                    <a:pt x="293" y="2297"/>
                    <a:pt x="542" y="2231"/>
                    <a:pt x="709" y="2231"/>
                  </a:cubicBezTo>
                  <a:cubicBezTo>
                    <a:pt x="865" y="2231"/>
                    <a:pt x="950" y="2289"/>
                    <a:pt x="934" y="2402"/>
                  </a:cubicBezTo>
                  <a:cubicBezTo>
                    <a:pt x="901" y="2635"/>
                    <a:pt x="701" y="3336"/>
                    <a:pt x="701" y="3336"/>
                  </a:cubicBezTo>
                  <a:lnTo>
                    <a:pt x="3937" y="2068"/>
                  </a:lnTo>
                  <a:cubicBezTo>
                    <a:pt x="3937" y="2068"/>
                    <a:pt x="3970" y="1801"/>
                    <a:pt x="4037" y="1401"/>
                  </a:cubicBezTo>
                  <a:cubicBezTo>
                    <a:pt x="4103" y="1001"/>
                    <a:pt x="4370" y="867"/>
                    <a:pt x="4937" y="600"/>
                  </a:cubicBezTo>
                  <a:lnTo>
                    <a:pt x="5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468;p55">
              <a:extLst>
                <a:ext uri="{FF2B5EF4-FFF2-40B4-BE49-F238E27FC236}">
                  <a16:creationId xmlns:a16="http://schemas.microsoft.com/office/drawing/2014/main" id="{C08FD74F-853A-281C-39E4-8CDEDD6C72EE}"/>
                </a:ext>
              </a:extLst>
            </p:cNvPr>
            <p:cNvSpPr/>
            <p:nvPr/>
          </p:nvSpPr>
          <p:spPr>
            <a:xfrm>
              <a:off x="2343500" y="1726575"/>
              <a:ext cx="144050" cy="65175"/>
            </a:xfrm>
            <a:custGeom>
              <a:avLst/>
              <a:gdLst/>
              <a:ahLst/>
              <a:cxnLst/>
              <a:rect l="l" t="t" r="r" b="b"/>
              <a:pathLst>
                <a:path w="5762" h="2607" extrusionOk="0">
                  <a:moveTo>
                    <a:pt x="5543" y="1"/>
                  </a:moveTo>
                  <a:cubicBezTo>
                    <a:pt x="5273" y="1"/>
                    <a:pt x="4757" y="156"/>
                    <a:pt x="4171" y="438"/>
                  </a:cubicBezTo>
                  <a:lnTo>
                    <a:pt x="1969" y="1105"/>
                  </a:lnTo>
                  <a:cubicBezTo>
                    <a:pt x="1035" y="1539"/>
                    <a:pt x="168" y="1873"/>
                    <a:pt x="101" y="2139"/>
                  </a:cubicBezTo>
                  <a:lnTo>
                    <a:pt x="1" y="2606"/>
                  </a:lnTo>
                  <a:lnTo>
                    <a:pt x="1" y="2606"/>
                  </a:lnTo>
                  <a:lnTo>
                    <a:pt x="5638" y="605"/>
                  </a:lnTo>
                  <a:cubicBezTo>
                    <a:pt x="5638" y="605"/>
                    <a:pt x="5672" y="405"/>
                    <a:pt x="5738" y="138"/>
                  </a:cubicBezTo>
                  <a:cubicBezTo>
                    <a:pt x="5762" y="45"/>
                    <a:pt x="5688" y="1"/>
                    <a:pt x="5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469;p55">
              <a:extLst>
                <a:ext uri="{FF2B5EF4-FFF2-40B4-BE49-F238E27FC236}">
                  <a16:creationId xmlns:a16="http://schemas.microsoft.com/office/drawing/2014/main" id="{4C4D35FD-C0B0-75E4-D25A-C2E8E78A0C68}"/>
                </a:ext>
              </a:extLst>
            </p:cNvPr>
            <p:cNvSpPr/>
            <p:nvPr/>
          </p:nvSpPr>
          <p:spPr>
            <a:xfrm>
              <a:off x="2394375" y="1784100"/>
              <a:ext cx="169825" cy="181400"/>
            </a:xfrm>
            <a:custGeom>
              <a:avLst/>
              <a:gdLst/>
              <a:ahLst/>
              <a:cxnLst/>
              <a:rect l="l" t="t" r="r" b="b"/>
              <a:pathLst>
                <a:path w="6793" h="7256" extrusionOk="0">
                  <a:moveTo>
                    <a:pt x="6260" y="0"/>
                  </a:moveTo>
                  <a:cubicBezTo>
                    <a:pt x="6097" y="0"/>
                    <a:pt x="5910" y="89"/>
                    <a:pt x="5738" y="272"/>
                  </a:cubicBezTo>
                  <a:cubicBezTo>
                    <a:pt x="5738" y="272"/>
                    <a:pt x="5338" y="1873"/>
                    <a:pt x="5204" y="2274"/>
                  </a:cubicBezTo>
                  <a:cubicBezTo>
                    <a:pt x="5071" y="2674"/>
                    <a:pt x="3103" y="3574"/>
                    <a:pt x="2102" y="3708"/>
                  </a:cubicBezTo>
                  <a:cubicBezTo>
                    <a:pt x="201" y="3941"/>
                    <a:pt x="1" y="4342"/>
                    <a:pt x="434" y="5709"/>
                  </a:cubicBezTo>
                  <a:cubicBezTo>
                    <a:pt x="804" y="6760"/>
                    <a:pt x="1754" y="7255"/>
                    <a:pt x="3078" y="7255"/>
                  </a:cubicBezTo>
                  <a:cubicBezTo>
                    <a:pt x="3309" y="7255"/>
                    <a:pt x="3551" y="7240"/>
                    <a:pt x="3803" y="7210"/>
                  </a:cubicBezTo>
                  <a:cubicBezTo>
                    <a:pt x="4904" y="7010"/>
                    <a:pt x="5805" y="6210"/>
                    <a:pt x="6172" y="5142"/>
                  </a:cubicBezTo>
                  <a:cubicBezTo>
                    <a:pt x="6739" y="3574"/>
                    <a:pt x="6439" y="1873"/>
                    <a:pt x="6639" y="939"/>
                  </a:cubicBezTo>
                  <a:cubicBezTo>
                    <a:pt x="6792" y="326"/>
                    <a:pt x="6571" y="0"/>
                    <a:pt x="6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470;p55">
              <a:extLst>
                <a:ext uri="{FF2B5EF4-FFF2-40B4-BE49-F238E27FC236}">
                  <a16:creationId xmlns:a16="http://schemas.microsoft.com/office/drawing/2014/main" id="{292F5F35-FAD4-C0DC-9089-B4FEEE88B257}"/>
                </a:ext>
              </a:extLst>
            </p:cNvPr>
            <p:cNvSpPr/>
            <p:nvPr/>
          </p:nvSpPr>
          <p:spPr>
            <a:xfrm>
              <a:off x="1768925" y="1025350"/>
              <a:ext cx="372800" cy="478700"/>
            </a:xfrm>
            <a:custGeom>
              <a:avLst/>
              <a:gdLst/>
              <a:ahLst/>
              <a:cxnLst/>
              <a:rect l="l" t="t" r="r" b="b"/>
              <a:pathLst>
                <a:path w="14912" h="19148" extrusionOk="0">
                  <a:moveTo>
                    <a:pt x="7106" y="0"/>
                  </a:moveTo>
                  <a:cubicBezTo>
                    <a:pt x="3170" y="0"/>
                    <a:pt x="1" y="3203"/>
                    <a:pt x="1" y="7139"/>
                  </a:cubicBezTo>
                  <a:lnTo>
                    <a:pt x="1" y="19147"/>
                  </a:lnTo>
                  <a:lnTo>
                    <a:pt x="10208" y="19147"/>
                  </a:lnTo>
                  <a:cubicBezTo>
                    <a:pt x="12810" y="19147"/>
                    <a:pt x="14912" y="17012"/>
                    <a:pt x="14912" y="14444"/>
                  </a:cubicBezTo>
                  <a:lnTo>
                    <a:pt x="14912" y="7139"/>
                  </a:lnTo>
                  <a:cubicBezTo>
                    <a:pt x="14912" y="3203"/>
                    <a:pt x="11743" y="0"/>
                    <a:pt x="7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471;p55">
              <a:extLst>
                <a:ext uri="{FF2B5EF4-FFF2-40B4-BE49-F238E27FC236}">
                  <a16:creationId xmlns:a16="http://schemas.microsoft.com/office/drawing/2014/main" id="{1D514904-CDDA-B118-6E4B-F5824DB784DB}"/>
                </a:ext>
              </a:extLst>
            </p:cNvPr>
            <p:cNvSpPr/>
            <p:nvPr/>
          </p:nvSpPr>
          <p:spPr>
            <a:xfrm>
              <a:off x="1768925" y="1025350"/>
              <a:ext cx="372800" cy="478700"/>
            </a:xfrm>
            <a:custGeom>
              <a:avLst/>
              <a:gdLst/>
              <a:ahLst/>
              <a:cxnLst/>
              <a:rect l="l" t="t" r="r" b="b"/>
              <a:pathLst>
                <a:path w="14912" h="19148" extrusionOk="0">
                  <a:moveTo>
                    <a:pt x="7106" y="0"/>
                  </a:moveTo>
                  <a:cubicBezTo>
                    <a:pt x="3170" y="0"/>
                    <a:pt x="1" y="3203"/>
                    <a:pt x="1" y="7139"/>
                  </a:cubicBezTo>
                  <a:lnTo>
                    <a:pt x="1" y="19147"/>
                  </a:lnTo>
                  <a:lnTo>
                    <a:pt x="10208" y="19147"/>
                  </a:lnTo>
                  <a:cubicBezTo>
                    <a:pt x="12810" y="19147"/>
                    <a:pt x="14912" y="17012"/>
                    <a:pt x="14912" y="14444"/>
                  </a:cubicBezTo>
                  <a:lnTo>
                    <a:pt x="14912" y="7139"/>
                  </a:lnTo>
                  <a:cubicBezTo>
                    <a:pt x="14912" y="3203"/>
                    <a:pt x="11743" y="0"/>
                    <a:pt x="7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472;p55">
              <a:extLst>
                <a:ext uri="{FF2B5EF4-FFF2-40B4-BE49-F238E27FC236}">
                  <a16:creationId xmlns:a16="http://schemas.microsoft.com/office/drawing/2014/main" id="{803096CC-6490-C974-C369-77BAE2BCD99E}"/>
                </a:ext>
              </a:extLst>
            </p:cNvPr>
            <p:cNvSpPr/>
            <p:nvPr/>
          </p:nvSpPr>
          <p:spPr>
            <a:xfrm>
              <a:off x="1835650" y="1441475"/>
              <a:ext cx="110925" cy="241875"/>
            </a:xfrm>
            <a:custGeom>
              <a:avLst/>
              <a:gdLst/>
              <a:ahLst/>
              <a:cxnLst/>
              <a:rect l="l" t="t" r="r" b="b"/>
              <a:pathLst>
                <a:path w="4437" h="9675" extrusionOk="0">
                  <a:moveTo>
                    <a:pt x="0" y="0"/>
                  </a:moveTo>
                  <a:lnTo>
                    <a:pt x="0" y="9674"/>
                  </a:lnTo>
                  <a:lnTo>
                    <a:pt x="201" y="9674"/>
                  </a:lnTo>
                  <a:cubicBezTo>
                    <a:pt x="2536" y="9674"/>
                    <a:pt x="4437" y="7773"/>
                    <a:pt x="4437" y="5404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473;p55">
              <a:extLst>
                <a:ext uri="{FF2B5EF4-FFF2-40B4-BE49-F238E27FC236}">
                  <a16:creationId xmlns:a16="http://schemas.microsoft.com/office/drawing/2014/main" id="{1895C73D-6839-34E5-F6DB-FBB65AE4F82C}"/>
                </a:ext>
              </a:extLst>
            </p:cNvPr>
            <p:cNvSpPr/>
            <p:nvPr/>
          </p:nvSpPr>
          <p:spPr>
            <a:xfrm>
              <a:off x="1835650" y="1441475"/>
              <a:ext cx="110925" cy="241875"/>
            </a:xfrm>
            <a:custGeom>
              <a:avLst/>
              <a:gdLst/>
              <a:ahLst/>
              <a:cxnLst/>
              <a:rect l="l" t="t" r="r" b="b"/>
              <a:pathLst>
                <a:path w="4437" h="9675" extrusionOk="0">
                  <a:moveTo>
                    <a:pt x="0" y="0"/>
                  </a:moveTo>
                  <a:lnTo>
                    <a:pt x="0" y="9674"/>
                  </a:lnTo>
                  <a:lnTo>
                    <a:pt x="201" y="9674"/>
                  </a:lnTo>
                  <a:cubicBezTo>
                    <a:pt x="2536" y="9674"/>
                    <a:pt x="4437" y="7773"/>
                    <a:pt x="4437" y="5404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474;p55">
              <a:extLst>
                <a:ext uri="{FF2B5EF4-FFF2-40B4-BE49-F238E27FC236}">
                  <a16:creationId xmlns:a16="http://schemas.microsoft.com/office/drawing/2014/main" id="{E5F472BF-7B5A-88A1-1E6A-EEFDB09CE75E}"/>
                </a:ext>
              </a:extLst>
            </p:cNvPr>
            <p:cNvSpPr/>
            <p:nvPr/>
          </p:nvSpPr>
          <p:spPr>
            <a:xfrm>
              <a:off x="1864825" y="1109675"/>
              <a:ext cx="249375" cy="406900"/>
            </a:xfrm>
            <a:custGeom>
              <a:avLst/>
              <a:gdLst/>
              <a:ahLst/>
              <a:cxnLst/>
              <a:rect l="l" t="t" r="r" b="b"/>
              <a:pathLst>
                <a:path w="9975" h="16276" extrusionOk="0">
                  <a:moveTo>
                    <a:pt x="6121" y="0"/>
                  </a:moveTo>
                  <a:cubicBezTo>
                    <a:pt x="4867" y="0"/>
                    <a:pt x="3614" y="329"/>
                    <a:pt x="2503" y="964"/>
                  </a:cubicBezTo>
                  <a:cubicBezTo>
                    <a:pt x="1" y="2365"/>
                    <a:pt x="1" y="5867"/>
                    <a:pt x="1" y="5867"/>
                  </a:cubicBezTo>
                  <a:lnTo>
                    <a:pt x="1" y="14573"/>
                  </a:lnTo>
                  <a:cubicBezTo>
                    <a:pt x="468" y="15474"/>
                    <a:pt x="1402" y="16074"/>
                    <a:pt x="2403" y="16175"/>
                  </a:cubicBezTo>
                  <a:cubicBezTo>
                    <a:pt x="2966" y="16246"/>
                    <a:pt x="3451" y="16276"/>
                    <a:pt x="3860" y="16276"/>
                  </a:cubicBezTo>
                  <a:cubicBezTo>
                    <a:pt x="5171" y="16276"/>
                    <a:pt x="5715" y="15970"/>
                    <a:pt x="5638" y="15741"/>
                  </a:cubicBezTo>
                  <a:cubicBezTo>
                    <a:pt x="5538" y="15207"/>
                    <a:pt x="5271" y="14740"/>
                    <a:pt x="4871" y="14373"/>
                  </a:cubicBezTo>
                  <a:lnTo>
                    <a:pt x="4871" y="11638"/>
                  </a:lnTo>
                  <a:cubicBezTo>
                    <a:pt x="5580" y="11759"/>
                    <a:pt x="6312" y="11869"/>
                    <a:pt x="6921" y="11869"/>
                  </a:cubicBezTo>
                  <a:cubicBezTo>
                    <a:pt x="7315" y="11869"/>
                    <a:pt x="7657" y="11823"/>
                    <a:pt x="7907" y="11705"/>
                  </a:cubicBezTo>
                  <a:cubicBezTo>
                    <a:pt x="8540" y="11438"/>
                    <a:pt x="9775" y="10470"/>
                    <a:pt x="9875" y="6601"/>
                  </a:cubicBezTo>
                  <a:cubicBezTo>
                    <a:pt x="9975" y="1998"/>
                    <a:pt x="9641" y="1197"/>
                    <a:pt x="8640" y="463"/>
                  </a:cubicBezTo>
                  <a:cubicBezTo>
                    <a:pt x="7830" y="153"/>
                    <a:pt x="6975" y="0"/>
                    <a:pt x="6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475;p55">
              <a:extLst>
                <a:ext uri="{FF2B5EF4-FFF2-40B4-BE49-F238E27FC236}">
                  <a16:creationId xmlns:a16="http://schemas.microsoft.com/office/drawing/2014/main" id="{7BF38ADC-F1B4-7461-D2DD-40DE949B8B5E}"/>
                </a:ext>
              </a:extLst>
            </p:cNvPr>
            <p:cNvSpPr/>
            <p:nvPr/>
          </p:nvSpPr>
          <p:spPr>
            <a:xfrm>
              <a:off x="1864825" y="1077825"/>
              <a:ext cx="243550" cy="178550"/>
            </a:xfrm>
            <a:custGeom>
              <a:avLst/>
              <a:gdLst/>
              <a:ahLst/>
              <a:cxnLst/>
              <a:rect l="l" t="t" r="r" b="b"/>
              <a:pathLst>
                <a:path w="9742" h="7142" extrusionOk="0">
                  <a:moveTo>
                    <a:pt x="5781" y="1"/>
                  </a:moveTo>
                  <a:cubicBezTo>
                    <a:pt x="5734" y="1"/>
                    <a:pt x="5686" y="1"/>
                    <a:pt x="5638" y="3"/>
                  </a:cubicBezTo>
                  <a:cubicBezTo>
                    <a:pt x="601" y="136"/>
                    <a:pt x="1" y="4006"/>
                    <a:pt x="1" y="7141"/>
                  </a:cubicBezTo>
                  <a:cubicBezTo>
                    <a:pt x="1" y="7141"/>
                    <a:pt x="2303" y="3038"/>
                    <a:pt x="5638" y="2538"/>
                  </a:cubicBezTo>
                  <a:cubicBezTo>
                    <a:pt x="6078" y="2473"/>
                    <a:pt x="6472" y="2444"/>
                    <a:pt x="6826" y="2444"/>
                  </a:cubicBezTo>
                  <a:cubicBezTo>
                    <a:pt x="9186" y="2444"/>
                    <a:pt x="9741" y="3705"/>
                    <a:pt x="9741" y="3705"/>
                  </a:cubicBezTo>
                  <a:cubicBezTo>
                    <a:pt x="9741" y="3705"/>
                    <a:pt x="9351" y="1"/>
                    <a:pt x="5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476;p55">
              <a:extLst>
                <a:ext uri="{FF2B5EF4-FFF2-40B4-BE49-F238E27FC236}">
                  <a16:creationId xmlns:a16="http://schemas.microsoft.com/office/drawing/2014/main" id="{B7CF308B-D9A1-F64F-889F-A7921295CFC3}"/>
                </a:ext>
              </a:extLst>
            </p:cNvPr>
            <p:cNvSpPr/>
            <p:nvPr/>
          </p:nvSpPr>
          <p:spPr>
            <a:xfrm>
              <a:off x="1864825" y="1077825"/>
              <a:ext cx="243550" cy="178550"/>
            </a:xfrm>
            <a:custGeom>
              <a:avLst/>
              <a:gdLst/>
              <a:ahLst/>
              <a:cxnLst/>
              <a:rect l="l" t="t" r="r" b="b"/>
              <a:pathLst>
                <a:path w="9742" h="7142" extrusionOk="0">
                  <a:moveTo>
                    <a:pt x="5781" y="1"/>
                  </a:moveTo>
                  <a:cubicBezTo>
                    <a:pt x="5734" y="1"/>
                    <a:pt x="5686" y="1"/>
                    <a:pt x="5638" y="3"/>
                  </a:cubicBezTo>
                  <a:cubicBezTo>
                    <a:pt x="601" y="136"/>
                    <a:pt x="1" y="4006"/>
                    <a:pt x="1" y="7141"/>
                  </a:cubicBezTo>
                  <a:cubicBezTo>
                    <a:pt x="1" y="7141"/>
                    <a:pt x="2303" y="3038"/>
                    <a:pt x="5638" y="2538"/>
                  </a:cubicBezTo>
                  <a:cubicBezTo>
                    <a:pt x="6078" y="2473"/>
                    <a:pt x="6472" y="2444"/>
                    <a:pt x="6826" y="2444"/>
                  </a:cubicBezTo>
                  <a:cubicBezTo>
                    <a:pt x="9186" y="2444"/>
                    <a:pt x="9741" y="3705"/>
                    <a:pt x="9741" y="3705"/>
                  </a:cubicBezTo>
                  <a:cubicBezTo>
                    <a:pt x="9741" y="3705"/>
                    <a:pt x="9351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477;p55">
              <a:extLst>
                <a:ext uri="{FF2B5EF4-FFF2-40B4-BE49-F238E27FC236}">
                  <a16:creationId xmlns:a16="http://schemas.microsoft.com/office/drawing/2014/main" id="{19EB98D3-61F7-75A1-9D15-E985E04862A6}"/>
                </a:ext>
              </a:extLst>
            </p:cNvPr>
            <p:cNvSpPr/>
            <p:nvPr/>
          </p:nvSpPr>
          <p:spPr>
            <a:xfrm>
              <a:off x="1962400" y="1237150"/>
              <a:ext cx="25050" cy="25125"/>
            </a:xfrm>
            <a:custGeom>
              <a:avLst/>
              <a:gdLst/>
              <a:ahLst/>
              <a:cxnLst/>
              <a:rect l="l" t="t" r="r" b="b"/>
              <a:pathLst>
                <a:path w="1002" h="1005" extrusionOk="0">
                  <a:moveTo>
                    <a:pt x="468" y="1"/>
                  </a:moveTo>
                  <a:cubicBezTo>
                    <a:pt x="201" y="34"/>
                    <a:pt x="1" y="268"/>
                    <a:pt x="34" y="535"/>
                  </a:cubicBezTo>
                  <a:cubicBezTo>
                    <a:pt x="34" y="784"/>
                    <a:pt x="239" y="1005"/>
                    <a:pt x="483" y="1005"/>
                  </a:cubicBezTo>
                  <a:cubicBezTo>
                    <a:pt x="500" y="1005"/>
                    <a:pt x="517" y="1004"/>
                    <a:pt x="534" y="1002"/>
                  </a:cubicBezTo>
                  <a:cubicBezTo>
                    <a:pt x="801" y="1002"/>
                    <a:pt x="1001" y="768"/>
                    <a:pt x="1001" y="501"/>
                  </a:cubicBezTo>
                  <a:cubicBezTo>
                    <a:pt x="968" y="234"/>
                    <a:pt x="735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478;p55">
              <a:extLst>
                <a:ext uri="{FF2B5EF4-FFF2-40B4-BE49-F238E27FC236}">
                  <a16:creationId xmlns:a16="http://schemas.microsoft.com/office/drawing/2014/main" id="{42382815-F697-7E55-2348-7F7A5CFD2A5B}"/>
                </a:ext>
              </a:extLst>
            </p:cNvPr>
            <p:cNvSpPr/>
            <p:nvPr/>
          </p:nvSpPr>
          <p:spPr>
            <a:xfrm>
              <a:off x="1973250" y="1323900"/>
              <a:ext cx="49225" cy="31675"/>
            </a:xfrm>
            <a:custGeom>
              <a:avLst/>
              <a:gdLst/>
              <a:ahLst/>
              <a:cxnLst/>
              <a:rect l="l" t="t" r="r" b="b"/>
              <a:pathLst>
                <a:path w="1969" h="1267" extrusionOk="0">
                  <a:moveTo>
                    <a:pt x="167" y="0"/>
                  </a:moveTo>
                  <a:lnTo>
                    <a:pt x="167" y="0"/>
                  </a:lnTo>
                  <a:cubicBezTo>
                    <a:pt x="0" y="500"/>
                    <a:pt x="301" y="1068"/>
                    <a:pt x="801" y="1234"/>
                  </a:cubicBezTo>
                  <a:lnTo>
                    <a:pt x="834" y="1234"/>
                  </a:lnTo>
                  <a:cubicBezTo>
                    <a:pt x="909" y="1256"/>
                    <a:pt x="986" y="1266"/>
                    <a:pt x="1063" y="1266"/>
                  </a:cubicBezTo>
                  <a:cubicBezTo>
                    <a:pt x="1463" y="1266"/>
                    <a:pt x="1856" y="987"/>
                    <a:pt x="1968" y="56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479;p55">
              <a:extLst>
                <a:ext uri="{FF2B5EF4-FFF2-40B4-BE49-F238E27FC236}">
                  <a16:creationId xmlns:a16="http://schemas.microsoft.com/office/drawing/2014/main" id="{0ED9A43A-BD2C-CF47-597F-8713DAD5C6EC}"/>
                </a:ext>
              </a:extLst>
            </p:cNvPr>
            <p:cNvSpPr/>
            <p:nvPr/>
          </p:nvSpPr>
          <p:spPr>
            <a:xfrm>
              <a:off x="2068325" y="1189250"/>
              <a:ext cx="29200" cy="24575"/>
            </a:xfrm>
            <a:custGeom>
              <a:avLst/>
              <a:gdLst/>
              <a:ahLst/>
              <a:cxnLst/>
              <a:rect l="l" t="t" r="r" b="b"/>
              <a:pathLst>
                <a:path w="1168" h="983" extrusionOk="0">
                  <a:moveTo>
                    <a:pt x="487" y="1"/>
                  </a:moveTo>
                  <a:cubicBezTo>
                    <a:pt x="297" y="1"/>
                    <a:pt x="111" y="105"/>
                    <a:pt x="0" y="282"/>
                  </a:cubicBezTo>
                  <a:lnTo>
                    <a:pt x="967" y="983"/>
                  </a:lnTo>
                  <a:cubicBezTo>
                    <a:pt x="1168" y="683"/>
                    <a:pt x="1101" y="316"/>
                    <a:pt x="834" y="116"/>
                  </a:cubicBezTo>
                  <a:cubicBezTo>
                    <a:pt x="801" y="116"/>
                    <a:pt x="801" y="82"/>
                    <a:pt x="767" y="82"/>
                  </a:cubicBezTo>
                  <a:cubicBezTo>
                    <a:pt x="678" y="27"/>
                    <a:pt x="58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480;p55">
              <a:extLst>
                <a:ext uri="{FF2B5EF4-FFF2-40B4-BE49-F238E27FC236}">
                  <a16:creationId xmlns:a16="http://schemas.microsoft.com/office/drawing/2014/main" id="{4EF763AE-C7C1-FFCD-464E-86247606A596}"/>
                </a:ext>
              </a:extLst>
            </p:cNvPr>
            <p:cNvSpPr/>
            <p:nvPr/>
          </p:nvSpPr>
          <p:spPr>
            <a:xfrm>
              <a:off x="1946550" y="1187950"/>
              <a:ext cx="30050" cy="24225"/>
            </a:xfrm>
            <a:custGeom>
              <a:avLst/>
              <a:gdLst/>
              <a:ahLst/>
              <a:cxnLst/>
              <a:rect l="l" t="t" r="r" b="b"/>
              <a:pathLst>
                <a:path w="1202" h="969" extrusionOk="0">
                  <a:moveTo>
                    <a:pt x="690" y="1"/>
                  </a:moveTo>
                  <a:cubicBezTo>
                    <a:pt x="590" y="1"/>
                    <a:pt x="490" y="23"/>
                    <a:pt x="401" y="68"/>
                  </a:cubicBezTo>
                  <a:cubicBezTo>
                    <a:pt x="401" y="101"/>
                    <a:pt x="368" y="101"/>
                    <a:pt x="368" y="101"/>
                  </a:cubicBezTo>
                  <a:cubicBezTo>
                    <a:pt x="101" y="301"/>
                    <a:pt x="1" y="701"/>
                    <a:pt x="201" y="968"/>
                  </a:cubicBezTo>
                  <a:lnTo>
                    <a:pt x="1202" y="268"/>
                  </a:lnTo>
                  <a:cubicBezTo>
                    <a:pt x="1091" y="90"/>
                    <a:pt x="890" y="1"/>
                    <a:pt x="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481;p55">
              <a:extLst>
                <a:ext uri="{FF2B5EF4-FFF2-40B4-BE49-F238E27FC236}">
                  <a16:creationId xmlns:a16="http://schemas.microsoft.com/office/drawing/2014/main" id="{BED2B8E8-3EF3-4B33-5A4F-6E134F8A6AD2}"/>
                </a:ext>
              </a:extLst>
            </p:cNvPr>
            <p:cNvSpPr/>
            <p:nvPr/>
          </p:nvSpPr>
          <p:spPr>
            <a:xfrm>
              <a:off x="2062475" y="1234650"/>
              <a:ext cx="25050" cy="25050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468" y="1"/>
                  </a:moveTo>
                  <a:cubicBezTo>
                    <a:pt x="201" y="34"/>
                    <a:pt x="1" y="234"/>
                    <a:pt x="1" y="501"/>
                  </a:cubicBezTo>
                  <a:cubicBezTo>
                    <a:pt x="1" y="768"/>
                    <a:pt x="234" y="1002"/>
                    <a:pt x="501" y="1002"/>
                  </a:cubicBezTo>
                  <a:cubicBezTo>
                    <a:pt x="768" y="1002"/>
                    <a:pt x="1001" y="768"/>
                    <a:pt x="1001" y="501"/>
                  </a:cubicBezTo>
                  <a:cubicBezTo>
                    <a:pt x="968" y="234"/>
                    <a:pt x="734" y="1"/>
                    <a:pt x="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482;p55">
              <a:extLst>
                <a:ext uri="{FF2B5EF4-FFF2-40B4-BE49-F238E27FC236}">
                  <a16:creationId xmlns:a16="http://schemas.microsoft.com/office/drawing/2014/main" id="{B315A84E-9774-2005-8634-3839A6E007D5}"/>
                </a:ext>
              </a:extLst>
            </p:cNvPr>
            <p:cNvSpPr/>
            <p:nvPr/>
          </p:nvSpPr>
          <p:spPr>
            <a:xfrm>
              <a:off x="2027450" y="1241325"/>
              <a:ext cx="40900" cy="74250"/>
            </a:xfrm>
            <a:custGeom>
              <a:avLst/>
              <a:gdLst/>
              <a:ahLst/>
              <a:cxnLst/>
              <a:rect l="l" t="t" r="r" b="b"/>
              <a:pathLst>
                <a:path w="1636" h="2970" extrusionOk="0">
                  <a:moveTo>
                    <a:pt x="1" y="1"/>
                  </a:moveTo>
                  <a:lnTo>
                    <a:pt x="67" y="2970"/>
                  </a:lnTo>
                  <a:lnTo>
                    <a:pt x="1635" y="24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483;p55">
              <a:extLst>
                <a:ext uri="{FF2B5EF4-FFF2-40B4-BE49-F238E27FC236}">
                  <a16:creationId xmlns:a16="http://schemas.microsoft.com/office/drawing/2014/main" id="{C9C0696E-97BA-5180-088E-4E7AC7A70311}"/>
                </a:ext>
              </a:extLst>
            </p:cNvPr>
            <p:cNvSpPr/>
            <p:nvPr/>
          </p:nvSpPr>
          <p:spPr>
            <a:xfrm>
              <a:off x="1880675" y="1352250"/>
              <a:ext cx="105950" cy="67575"/>
            </a:xfrm>
            <a:custGeom>
              <a:avLst/>
              <a:gdLst/>
              <a:ahLst/>
              <a:cxnLst/>
              <a:rect l="l" t="t" r="r" b="b"/>
              <a:pathLst>
                <a:path w="4238" h="2703" extrusionOk="0">
                  <a:moveTo>
                    <a:pt x="1" y="0"/>
                  </a:moveTo>
                  <a:cubicBezTo>
                    <a:pt x="168" y="501"/>
                    <a:pt x="501" y="968"/>
                    <a:pt x="901" y="1301"/>
                  </a:cubicBezTo>
                  <a:cubicBezTo>
                    <a:pt x="1669" y="1935"/>
                    <a:pt x="4237" y="2702"/>
                    <a:pt x="4237" y="2702"/>
                  </a:cubicBezTo>
                  <a:lnTo>
                    <a:pt x="4237" y="1902"/>
                  </a:lnTo>
                  <a:cubicBezTo>
                    <a:pt x="2970" y="1735"/>
                    <a:pt x="401" y="10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484;p55">
              <a:extLst>
                <a:ext uri="{FF2B5EF4-FFF2-40B4-BE49-F238E27FC236}">
                  <a16:creationId xmlns:a16="http://schemas.microsoft.com/office/drawing/2014/main" id="{90365CB2-3312-65E8-C6EB-8297E90B659E}"/>
                </a:ext>
              </a:extLst>
            </p:cNvPr>
            <p:cNvSpPr/>
            <p:nvPr/>
          </p:nvSpPr>
          <p:spPr>
            <a:xfrm>
              <a:off x="1768100" y="1365575"/>
              <a:ext cx="329425" cy="168500"/>
            </a:xfrm>
            <a:custGeom>
              <a:avLst/>
              <a:gdLst/>
              <a:ahLst/>
              <a:cxnLst/>
              <a:rect l="l" t="t" r="r" b="b"/>
              <a:pathLst>
                <a:path w="13177" h="6740" extrusionOk="0">
                  <a:moveTo>
                    <a:pt x="3837" y="1"/>
                  </a:moveTo>
                  <a:lnTo>
                    <a:pt x="2269" y="1902"/>
                  </a:lnTo>
                  <a:lnTo>
                    <a:pt x="1" y="1902"/>
                  </a:lnTo>
                  <a:lnTo>
                    <a:pt x="1" y="4904"/>
                  </a:lnTo>
                  <a:cubicBezTo>
                    <a:pt x="1" y="5905"/>
                    <a:pt x="834" y="6739"/>
                    <a:pt x="1869" y="6739"/>
                  </a:cubicBezTo>
                  <a:lnTo>
                    <a:pt x="8673" y="6739"/>
                  </a:lnTo>
                  <a:cubicBezTo>
                    <a:pt x="11175" y="6739"/>
                    <a:pt x="13177" y="4704"/>
                    <a:pt x="13177" y="2236"/>
                  </a:cubicBezTo>
                  <a:lnTo>
                    <a:pt x="13177" y="1902"/>
                  </a:lnTo>
                  <a:lnTo>
                    <a:pt x="10308" y="1902"/>
                  </a:lnTo>
                  <a:lnTo>
                    <a:pt x="8740" y="1369"/>
                  </a:lnTo>
                  <a:cubicBezTo>
                    <a:pt x="8740" y="1669"/>
                    <a:pt x="8507" y="1902"/>
                    <a:pt x="8206" y="1902"/>
                  </a:cubicBezTo>
                  <a:lnTo>
                    <a:pt x="5738" y="1902"/>
                  </a:lnTo>
                  <a:cubicBezTo>
                    <a:pt x="4704" y="1902"/>
                    <a:pt x="3837" y="1035"/>
                    <a:pt x="3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485;p55">
              <a:extLst>
                <a:ext uri="{FF2B5EF4-FFF2-40B4-BE49-F238E27FC236}">
                  <a16:creationId xmlns:a16="http://schemas.microsoft.com/office/drawing/2014/main" id="{B8F8DA2B-9957-26D6-C96D-B75CAAFB96F0}"/>
                </a:ext>
              </a:extLst>
            </p:cNvPr>
            <p:cNvSpPr/>
            <p:nvPr/>
          </p:nvSpPr>
          <p:spPr>
            <a:xfrm>
              <a:off x="1768100" y="1365575"/>
              <a:ext cx="329425" cy="168500"/>
            </a:xfrm>
            <a:custGeom>
              <a:avLst/>
              <a:gdLst/>
              <a:ahLst/>
              <a:cxnLst/>
              <a:rect l="l" t="t" r="r" b="b"/>
              <a:pathLst>
                <a:path w="13177" h="6740" extrusionOk="0">
                  <a:moveTo>
                    <a:pt x="3837" y="1"/>
                  </a:moveTo>
                  <a:lnTo>
                    <a:pt x="2269" y="1902"/>
                  </a:lnTo>
                  <a:lnTo>
                    <a:pt x="1" y="1902"/>
                  </a:lnTo>
                  <a:lnTo>
                    <a:pt x="1" y="4904"/>
                  </a:lnTo>
                  <a:cubicBezTo>
                    <a:pt x="1" y="5905"/>
                    <a:pt x="834" y="6739"/>
                    <a:pt x="1869" y="6739"/>
                  </a:cubicBezTo>
                  <a:lnTo>
                    <a:pt x="8673" y="6739"/>
                  </a:lnTo>
                  <a:cubicBezTo>
                    <a:pt x="11175" y="6739"/>
                    <a:pt x="13177" y="4704"/>
                    <a:pt x="13177" y="2236"/>
                  </a:cubicBezTo>
                  <a:lnTo>
                    <a:pt x="13177" y="1902"/>
                  </a:lnTo>
                  <a:lnTo>
                    <a:pt x="10308" y="1902"/>
                  </a:lnTo>
                  <a:lnTo>
                    <a:pt x="8740" y="1369"/>
                  </a:lnTo>
                  <a:cubicBezTo>
                    <a:pt x="8740" y="1669"/>
                    <a:pt x="8507" y="1902"/>
                    <a:pt x="8206" y="1902"/>
                  </a:cubicBezTo>
                  <a:lnTo>
                    <a:pt x="5738" y="1902"/>
                  </a:lnTo>
                  <a:cubicBezTo>
                    <a:pt x="4704" y="1902"/>
                    <a:pt x="3837" y="1035"/>
                    <a:pt x="3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728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67;p45">
            <a:extLst>
              <a:ext uri="{FF2B5EF4-FFF2-40B4-BE49-F238E27FC236}">
                <a16:creationId xmlns:a16="http://schemas.microsoft.com/office/drawing/2014/main" id="{48AA5323-5FB8-7300-AD4A-68755AFBF90F}"/>
              </a:ext>
            </a:extLst>
          </p:cNvPr>
          <p:cNvSpPr/>
          <p:nvPr/>
        </p:nvSpPr>
        <p:spPr>
          <a:xfrm>
            <a:off x="2184774" y="903887"/>
            <a:ext cx="418058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8;p45">
            <a:extLst>
              <a:ext uri="{FF2B5EF4-FFF2-40B4-BE49-F238E27FC236}">
                <a16:creationId xmlns:a16="http://schemas.microsoft.com/office/drawing/2014/main" id="{D8CB28FB-FE63-C261-F33E-ADFBE655B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028" y="465554"/>
            <a:ext cx="5479314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The Used Hyperparameters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8B58B94-4468-D0FD-80E7-EEBAC354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047408"/>
              </p:ext>
            </p:extLst>
          </p:nvPr>
        </p:nvGraphicFramePr>
        <p:xfrm>
          <a:off x="1415735" y="1256463"/>
          <a:ext cx="5747014" cy="3421483"/>
        </p:xfrm>
        <a:graphic>
          <a:graphicData uri="http://schemas.openxmlformats.org/drawingml/2006/table">
            <a:tbl>
              <a:tblPr firstRow="1" firstCol="1" bandRow="1">
                <a:tableStyleId>{A18B6E2C-30E1-4822-B0FB-F192BE5B56C7}</a:tableStyleId>
              </a:tblPr>
              <a:tblGrid>
                <a:gridCol w="2873507">
                  <a:extLst>
                    <a:ext uri="{9D8B030D-6E8A-4147-A177-3AD203B41FA5}">
                      <a16:colId xmlns:a16="http://schemas.microsoft.com/office/drawing/2014/main" val="3081874557"/>
                    </a:ext>
                  </a:extLst>
                </a:gridCol>
                <a:gridCol w="2873507">
                  <a:extLst>
                    <a:ext uri="{9D8B030D-6E8A-4147-A177-3AD203B41FA5}">
                      <a16:colId xmlns:a16="http://schemas.microsoft.com/office/drawing/2014/main" val="2608642647"/>
                    </a:ext>
                  </a:extLst>
                </a:gridCol>
              </a:tblGrid>
              <a:tr h="3582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01115" algn="ctr"/>
                        </a:tabLst>
                      </a:pPr>
                      <a:r>
                        <a:rPr lang="en-US" sz="1700" b="1" dirty="0">
                          <a:solidFill>
                            <a:schemeClr val="accent4"/>
                          </a:solidFill>
                          <a:effectLst/>
                          <a:latin typeface="Montserrat" panose="00000500000000000000" pitchFamily="2" charset="0"/>
                        </a:rPr>
                        <a:t>Factor (s)</a:t>
                      </a:r>
                      <a:endParaRPr lang="en-US" sz="1700" b="1" dirty="0">
                        <a:solidFill>
                          <a:schemeClr val="accent4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426" marR="39426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chemeClr val="accent4"/>
                          </a:solidFill>
                          <a:effectLst/>
                          <a:latin typeface="Montserrat" panose="00000500000000000000" pitchFamily="2" charset="0"/>
                        </a:rPr>
                        <a:t>Value (s)</a:t>
                      </a:r>
                      <a:endParaRPr lang="en-US" sz="1700" b="1" dirty="0">
                        <a:solidFill>
                          <a:schemeClr val="accent4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426" marR="39426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806841"/>
                  </a:ext>
                </a:extLst>
              </a:tr>
              <a:tr h="30632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Dense Layer(s) + RELU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Dense Layer(s) + SoftMax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Dropout Layer(s)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Dropout Rate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Learning Rate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Epsilon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Optimizers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Kernel Regularizer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Batch Size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No. of Epochs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Image Size</a:t>
                      </a:r>
                      <a:endParaRPr lang="en-US" sz="1600" b="0" dirty="0">
                        <a:solidFill>
                          <a:schemeClr val="accent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426" marR="39426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, 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, 2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0, 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  <a:endParaRPr lang="en-US" sz="1600" b="0" dirty="0">
                        <a:solidFill>
                          <a:schemeClr val="accent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0.5, 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0.9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0.001, 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0.0001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0.01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,0.001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Adam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, SGD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L1=1e-5, L2=1e-4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16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, 32, 64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50, 100, </a:t>
                      </a: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200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380*380</a:t>
                      </a:r>
                      <a:r>
                        <a:rPr lang="en-US" sz="1600" b="0" dirty="0">
                          <a:solidFill>
                            <a:schemeClr val="accent1"/>
                          </a:solidFill>
                          <a:effectLst/>
                          <a:latin typeface="Montserrat" panose="00000500000000000000" pitchFamily="2" charset="0"/>
                        </a:rPr>
                        <a:t>, 224*224</a:t>
                      </a:r>
                      <a:endParaRPr lang="en-US" sz="1600" b="0" dirty="0">
                        <a:solidFill>
                          <a:schemeClr val="accent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426" marR="39426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32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Experimental Results</a:t>
            </a:r>
            <a:endParaRPr dirty="0"/>
          </a:p>
        </p:txBody>
      </p:sp>
      <p:sp>
        <p:nvSpPr>
          <p:cNvPr id="456" name="Google Shape;456;p43"/>
          <p:cNvSpPr txBox="1">
            <a:spLocks noGrp="1"/>
          </p:cNvSpPr>
          <p:nvPr>
            <p:ph type="title" idx="2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792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Prepared by</a:t>
            </a:r>
            <a:endParaRPr dirty="0"/>
          </a:p>
        </p:txBody>
      </p:sp>
      <p:sp>
        <p:nvSpPr>
          <p:cNvPr id="431" name="Google Shape;431;p39"/>
          <p:cNvSpPr/>
          <p:nvPr/>
        </p:nvSpPr>
        <p:spPr>
          <a:xfrm>
            <a:off x="3519714" y="941251"/>
            <a:ext cx="204651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20;p39">
            <a:extLst>
              <a:ext uri="{FF2B5EF4-FFF2-40B4-BE49-F238E27FC236}">
                <a16:creationId xmlns:a16="http://schemas.microsoft.com/office/drawing/2014/main" id="{D502B4CC-D83E-C4EF-14B0-1D7ED59917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87826" y="941251"/>
            <a:ext cx="5110289" cy="3853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2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Hossam Hassan Kamal</a:t>
            </a:r>
            <a:br>
              <a:rPr lang="en-US" sz="2200" dirty="0">
                <a:solidFill>
                  <a:schemeClr val="tx2"/>
                </a:solidFill>
                <a:latin typeface="Montserrat" panose="00000500000000000000" pitchFamily="2" charset="0"/>
                <a:cs typeface="Calibri" panose="020F0502020204030204" pitchFamily="34" charset="0"/>
              </a:rPr>
            </a:br>
            <a:r>
              <a:rPr lang="en-US" sz="2200" dirty="0">
                <a:solidFill>
                  <a:schemeClr val="tx2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Mostafa Hamdy Khalil</a:t>
            </a:r>
            <a:br>
              <a:rPr lang="en-US" sz="2200" dirty="0">
                <a:solidFill>
                  <a:schemeClr val="tx2"/>
                </a:solidFill>
                <a:latin typeface="Montserrat" panose="00000500000000000000" pitchFamily="2" charset="0"/>
                <a:cs typeface="Calibri" panose="020F0502020204030204" pitchFamily="34" charset="0"/>
              </a:rPr>
            </a:br>
            <a:r>
              <a:rPr lang="en-US" sz="2200" dirty="0">
                <a:solidFill>
                  <a:schemeClr val="tx2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Mohamed Abdallah Youssef</a:t>
            </a:r>
            <a:br>
              <a:rPr lang="en-US" sz="2200" dirty="0">
                <a:solidFill>
                  <a:schemeClr val="tx2"/>
                </a:solidFill>
                <a:latin typeface="Montserrat" panose="00000500000000000000" pitchFamily="2" charset="0"/>
                <a:cs typeface="Calibri" panose="020F0502020204030204" pitchFamily="34" charset="0"/>
              </a:rPr>
            </a:br>
            <a:r>
              <a:rPr lang="en-US" sz="2200" dirty="0">
                <a:solidFill>
                  <a:schemeClr val="tx2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Nada Khater Abdu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2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Heba Ahmed Mohamed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2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Mai Hamada Elsayed</a:t>
            </a:r>
          </a:p>
        </p:txBody>
      </p:sp>
      <p:grpSp>
        <p:nvGrpSpPr>
          <p:cNvPr id="39" name="Google Shape;2495;p99">
            <a:extLst>
              <a:ext uri="{FF2B5EF4-FFF2-40B4-BE49-F238E27FC236}">
                <a16:creationId xmlns:a16="http://schemas.microsoft.com/office/drawing/2014/main" id="{9963C6A4-8B51-58A0-EBBC-D67A55F70D76}"/>
              </a:ext>
            </a:extLst>
          </p:cNvPr>
          <p:cNvGrpSpPr/>
          <p:nvPr/>
        </p:nvGrpSpPr>
        <p:grpSpPr>
          <a:xfrm>
            <a:off x="7254240" y="4121101"/>
            <a:ext cx="1832719" cy="1022400"/>
            <a:chOff x="4192750" y="1313294"/>
            <a:chExt cx="1744769" cy="1066284"/>
          </a:xfrm>
        </p:grpSpPr>
        <p:grpSp>
          <p:nvGrpSpPr>
            <p:cNvPr id="40" name="Google Shape;2496;p99">
              <a:extLst>
                <a:ext uri="{FF2B5EF4-FFF2-40B4-BE49-F238E27FC236}">
                  <a16:creationId xmlns:a16="http://schemas.microsoft.com/office/drawing/2014/main" id="{4E8964B5-8BBB-7260-3207-667CC7DEB69B}"/>
                </a:ext>
              </a:extLst>
            </p:cNvPr>
            <p:cNvGrpSpPr/>
            <p:nvPr/>
          </p:nvGrpSpPr>
          <p:grpSpPr>
            <a:xfrm>
              <a:off x="4845285" y="1313294"/>
              <a:ext cx="1092234" cy="1066284"/>
              <a:chOff x="1661813" y="3206348"/>
              <a:chExt cx="1658167" cy="1618770"/>
            </a:xfrm>
          </p:grpSpPr>
          <p:grpSp>
            <p:nvGrpSpPr>
              <p:cNvPr id="42" name="Google Shape;2497;p99">
                <a:extLst>
                  <a:ext uri="{FF2B5EF4-FFF2-40B4-BE49-F238E27FC236}">
                    <a16:creationId xmlns:a16="http://schemas.microsoft.com/office/drawing/2014/main" id="{57B7AD56-CCB9-8857-3C80-70008FDDF63C}"/>
                  </a:ext>
                </a:extLst>
              </p:cNvPr>
              <p:cNvGrpSpPr/>
              <p:nvPr/>
            </p:nvGrpSpPr>
            <p:grpSpPr>
              <a:xfrm rot="10800000" flipH="1">
                <a:off x="1661813" y="3206348"/>
                <a:ext cx="1658167" cy="1401899"/>
                <a:chOff x="6981538" y="-300875"/>
                <a:chExt cx="2454725" cy="2075350"/>
              </a:xfrm>
            </p:grpSpPr>
            <p:sp>
              <p:nvSpPr>
                <p:cNvPr id="44" name="Google Shape;2498;p99">
                  <a:extLst>
                    <a:ext uri="{FF2B5EF4-FFF2-40B4-BE49-F238E27FC236}">
                      <a16:creationId xmlns:a16="http://schemas.microsoft.com/office/drawing/2014/main" id="{7196A2E5-BAE5-CCCB-DF79-A188B9C3E715}"/>
                    </a:ext>
                  </a:extLst>
                </p:cNvPr>
                <p:cNvSpPr/>
                <p:nvPr/>
              </p:nvSpPr>
              <p:spPr>
                <a:xfrm>
                  <a:off x="7809863" y="-18525"/>
                  <a:ext cx="913575" cy="17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43" h="71720" extrusionOk="0">
                      <a:moveTo>
                        <a:pt x="36543" y="1"/>
                      </a:moveTo>
                      <a:lnTo>
                        <a:pt x="27532" y="572"/>
                      </a:lnTo>
                      <a:cubicBezTo>
                        <a:pt x="27532" y="572"/>
                        <a:pt x="14721" y="15827"/>
                        <a:pt x="8619" y="32260"/>
                      </a:cubicBezTo>
                      <a:cubicBezTo>
                        <a:pt x="1" y="55349"/>
                        <a:pt x="10314" y="70782"/>
                        <a:pt x="16755" y="71639"/>
                      </a:cubicBezTo>
                      <a:cubicBezTo>
                        <a:pt x="17165" y="71692"/>
                        <a:pt x="17569" y="71719"/>
                        <a:pt x="17964" y="71719"/>
                      </a:cubicBezTo>
                      <a:cubicBezTo>
                        <a:pt x="23788" y="71719"/>
                        <a:pt x="27796" y="65775"/>
                        <a:pt x="25373" y="49300"/>
                      </a:cubicBezTo>
                      <a:cubicBezTo>
                        <a:pt x="23857" y="38933"/>
                        <a:pt x="25284" y="19592"/>
                        <a:pt x="365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499;p99">
                  <a:extLst>
                    <a:ext uri="{FF2B5EF4-FFF2-40B4-BE49-F238E27FC236}">
                      <a16:creationId xmlns:a16="http://schemas.microsoft.com/office/drawing/2014/main" id="{037B76A2-DBFD-4E78-535A-552E5AC3EE26}"/>
                    </a:ext>
                  </a:extLst>
                </p:cNvPr>
                <p:cNvSpPr/>
                <p:nvPr/>
              </p:nvSpPr>
              <p:spPr>
                <a:xfrm>
                  <a:off x="8065913" y="156475"/>
                  <a:ext cx="487575" cy="15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3" h="60013" extrusionOk="0">
                      <a:moveTo>
                        <a:pt x="18890" y="1"/>
                      </a:moveTo>
                      <a:cubicBezTo>
                        <a:pt x="18719" y="1"/>
                        <a:pt x="18554" y="76"/>
                        <a:pt x="18450" y="227"/>
                      </a:cubicBezTo>
                      <a:cubicBezTo>
                        <a:pt x="4319" y="18801"/>
                        <a:pt x="1" y="45512"/>
                        <a:pt x="4140" y="59554"/>
                      </a:cubicBezTo>
                      <a:cubicBezTo>
                        <a:pt x="4140" y="59589"/>
                        <a:pt x="4158" y="59643"/>
                        <a:pt x="4176" y="59679"/>
                      </a:cubicBezTo>
                      <a:cubicBezTo>
                        <a:pt x="4255" y="59889"/>
                        <a:pt x="4450" y="60012"/>
                        <a:pt x="4662" y="60012"/>
                      </a:cubicBezTo>
                      <a:cubicBezTo>
                        <a:pt x="4737" y="60012"/>
                        <a:pt x="4815" y="59997"/>
                        <a:pt x="4890" y="59964"/>
                      </a:cubicBezTo>
                      <a:cubicBezTo>
                        <a:pt x="5157" y="59857"/>
                        <a:pt x="5300" y="59536"/>
                        <a:pt x="5175" y="59250"/>
                      </a:cubicBezTo>
                      <a:cubicBezTo>
                        <a:pt x="1143" y="45440"/>
                        <a:pt x="5389" y="19176"/>
                        <a:pt x="19324" y="869"/>
                      </a:cubicBezTo>
                      <a:cubicBezTo>
                        <a:pt x="19503" y="637"/>
                        <a:pt x="19449" y="280"/>
                        <a:pt x="19217" y="102"/>
                      </a:cubicBezTo>
                      <a:lnTo>
                        <a:pt x="19164" y="66"/>
                      </a:lnTo>
                      <a:cubicBezTo>
                        <a:pt x="19076" y="23"/>
                        <a:pt x="18982" y="1"/>
                        <a:pt x="18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500;p99">
                  <a:extLst>
                    <a:ext uri="{FF2B5EF4-FFF2-40B4-BE49-F238E27FC236}">
                      <a16:creationId xmlns:a16="http://schemas.microsoft.com/office/drawing/2014/main" id="{16BF06CD-559D-66CF-AF83-50FC80FB3E94}"/>
                    </a:ext>
                  </a:extLst>
                </p:cNvPr>
                <p:cNvSpPr/>
                <p:nvPr/>
              </p:nvSpPr>
              <p:spPr>
                <a:xfrm>
                  <a:off x="8284038" y="-54650"/>
                  <a:ext cx="1152225" cy="15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89" h="61299" extrusionOk="0">
                      <a:moveTo>
                        <a:pt x="41244" y="0"/>
                      </a:moveTo>
                      <a:cubicBezTo>
                        <a:pt x="41241" y="0"/>
                        <a:pt x="41238" y="0"/>
                        <a:pt x="41235" y="0"/>
                      </a:cubicBezTo>
                      <a:cubicBezTo>
                        <a:pt x="41021" y="0"/>
                        <a:pt x="17183" y="1499"/>
                        <a:pt x="17183" y="1517"/>
                      </a:cubicBezTo>
                      <a:cubicBezTo>
                        <a:pt x="14899" y="2677"/>
                        <a:pt x="12705" y="3979"/>
                        <a:pt x="10581" y="5407"/>
                      </a:cubicBezTo>
                      <a:cubicBezTo>
                        <a:pt x="8601" y="6852"/>
                        <a:pt x="6906" y="8636"/>
                        <a:pt x="5568" y="10688"/>
                      </a:cubicBezTo>
                      <a:cubicBezTo>
                        <a:pt x="4711" y="11866"/>
                        <a:pt x="4247" y="13275"/>
                        <a:pt x="4229" y="14721"/>
                      </a:cubicBezTo>
                      <a:cubicBezTo>
                        <a:pt x="4372" y="18093"/>
                        <a:pt x="6442" y="20662"/>
                        <a:pt x="5800" y="23963"/>
                      </a:cubicBezTo>
                      <a:cubicBezTo>
                        <a:pt x="5068" y="27692"/>
                        <a:pt x="268" y="29780"/>
                        <a:pt x="90" y="33580"/>
                      </a:cubicBezTo>
                      <a:cubicBezTo>
                        <a:pt x="1" y="35507"/>
                        <a:pt x="1178" y="37274"/>
                        <a:pt x="2570" y="38612"/>
                      </a:cubicBezTo>
                      <a:cubicBezTo>
                        <a:pt x="4051" y="39825"/>
                        <a:pt x="5461" y="41146"/>
                        <a:pt x="6781" y="42555"/>
                      </a:cubicBezTo>
                      <a:cubicBezTo>
                        <a:pt x="9886" y="46445"/>
                        <a:pt x="9529" y="52172"/>
                        <a:pt x="12152" y="56419"/>
                      </a:cubicBezTo>
                      <a:cubicBezTo>
                        <a:pt x="12901" y="57793"/>
                        <a:pt x="13954" y="59006"/>
                        <a:pt x="15220" y="59934"/>
                      </a:cubicBezTo>
                      <a:cubicBezTo>
                        <a:pt x="16378" y="60652"/>
                        <a:pt x="17717" y="61298"/>
                        <a:pt x="19058" y="61298"/>
                      </a:cubicBezTo>
                      <a:cubicBezTo>
                        <a:pt x="19350" y="61298"/>
                        <a:pt x="19641" y="61268"/>
                        <a:pt x="19931" y="61201"/>
                      </a:cubicBezTo>
                      <a:cubicBezTo>
                        <a:pt x="21911" y="60737"/>
                        <a:pt x="23160" y="58703"/>
                        <a:pt x="23517" y="56686"/>
                      </a:cubicBezTo>
                      <a:cubicBezTo>
                        <a:pt x="23892" y="54688"/>
                        <a:pt x="23571" y="52618"/>
                        <a:pt x="23607" y="50602"/>
                      </a:cubicBezTo>
                      <a:cubicBezTo>
                        <a:pt x="23589" y="49639"/>
                        <a:pt x="23749" y="48693"/>
                        <a:pt x="24106" y="47819"/>
                      </a:cubicBezTo>
                      <a:cubicBezTo>
                        <a:pt x="24820" y="46445"/>
                        <a:pt x="25997" y="45374"/>
                        <a:pt x="27407" y="44768"/>
                      </a:cubicBezTo>
                      <a:cubicBezTo>
                        <a:pt x="29316" y="43822"/>
                        <a:pt x="31386" y="43304"/>
                        <a:pt x="33349" y="42484"/>
                      </a:cubicBezTo>
                      <a:cubicBezTo>
                        <a:pt x="35365" y="41806"/>
                        <a:pt x="37113" y="40450"/>
                        <a:pt x="38273" y="38665"/>
                      </a:cubicBezTo>
                      <a:cubicBezTo>
                        <a:pt x="39629" y="36274"/>
                        <a:pt x="38773" y="33491"/>
                        <a:pt x="37756" y="31154"/>
                      </a:cubicBezTo>
                      <a:cubicBezTo>
                        <a:pt x="36810" y="29048"/>
                        <a:pt x="35829" y="26657"/>
                        <a:pt x="36703" y="24534"/>
                      </a:cubicBezTo>
                      <a:cubicBezTo>
                        <a:pt x="37203" y="23499"/>
                        <a:pt x="37898" y="22571"/>
                        <a:pt x="38773" y="21822"/>
                      </a:cubicBezTo>
                      <a:cubicBezTo>
                        <a:pt x="39594" y="21019"/>
                        <a:pt x="40414" y="20198"/>
                        <a:pt x="41253" y="19395"/>
                      </a:cubicBezTo>
                      <a:cubicBezTo>
                        <a:pt x="42109" y="18575"/>
                        <a:pt x="42912" y="17700"/>
                        <a:pt x="43644" y="16790"/>
                      </a:cubicBezTo>
                      <a:cubicBezTo>
                        <a:pt x="45036" y="15042"/>
                        <a:pt x="45856" y="12918"/>
                        <a:pt x="45981" y="10688"/>
                      </a:cubicBezTo>
                      <a:cubicBezTo>
                        <a:pt x="46088" y="8725"/>
                        <a:pt x="45678" y="6763"/>
                        <a:pt x="44821" y="4996"/>
                      </a:cubicBezTo>
                      <a:cubicBezTo>
                        <a:pt x="44305" y="3982"/>
                        <a:pt x="42634" y="0"/>
                        <a:pt x="412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501;p99">
                  <a:extLst>
                    <a:ext uri="{FF2B5EF4-FFF2-40B4-BE49-F238E27FC236}">
                      <a16:creationId xmlns:a16="http://schemas.microsoft.com/office/drawing/2014/main" id="{A9069C79-C55F-969A-5935-FE1BAE45B013}"/>
                    </a:ext>
                  </a:extLst>
                </p:cNvPr>
                <p:cNvSpPr/>
                <p:nvPr/>
              </p:nvSpPr>
              <p:spPr>
                <a:xfrm>
                  <a:off x="8598963" y="-50650"/>
                  <a:ext cx="386325" cy="138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3" h="55316" extrusionOk="0">
                      <a:moveTo>
                        <a:pt x="14832" y="0"/>
                      </a:moveTo>
                      <a:cubicBezTo>
                        <a:pt x="14647" y="0"/>
                        <a:pt x="14470" y="91"/>
                        <a:pt x="14364" y="269"/>
                      </a:cubicBezTo>
                      <a:cubicBezTo>
                        <a:pt x="2838" y="18879"/>
                        <a:pt x="1" y="45054"/>
                        <a:pt x="3105" y="54903"/>
                      </a:cubicBezTo>
                      <a:cubicBezTo>
                        <a:pt x="3105" y="54921"/>
                        <a:pt x="3123" y="54938"/>
                        <a:pt x="3123" y="54974"/>
                      </a:cubicBezTo>
                      <a:cubicBezTo>
                        <a:pt x="3204" y="55191"/>
                        <a:pt x="3410" y="55315"/>
                        <a:pt x="3629" y="55315"/>
                      </a:cubicBezTo>
                      <a:cubicBezTo>
                        <a:pt x="3698" y="55315"/>
                        <a:pt x="3768" y="55303"/>
                        <a:pt x="3837" y="55277"/>
                      </a:cubicBezTo>
                      <a:cubicBezTo>
                        <a:pt x="4104" y="55170"/>
                        <a:pt x="4247" y="54867"/>
                        <a:pt x="4140" y="54582"/>
                      </a:cubicBezTo>
                      <a:cubicBezTo>
                        <a:pt x="1071" y="44964"/>
                        <a:pt x="3962" y="19200"/>
                        <a:pt x="15292" y="822"/>
                      </a:cubicBezTo>
                      <a:cubicBezTo>
                        <a:pt x="15452" y="572"/>
                        <a:pt x="15363" y="233"/>
                        <a:pt x="15113" y="72"/>
                      </a:cubicBezTo>
                      <a:cubicBezTo>
                        <a:pt x="15023" y="24"/>
                        <a:pt x="14926" y="0"/>
                        <a:pt x="148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502;p99">
                  <a:extLst>
                    <a:ext uri="{FF2B5EF4-FFF2-40B4-BE49-F238E27FC236}">
                      <a16:creationId xmlns:a16="http://schemas.microsoft.com/office/drawing/2014/main" id="{1E25772C-6F90-D0D5-F5BF-A8DC84DFA035}"/>
                    </a:ext>
                  </a:extLst>
                </p:cNvPr>
                <p:cNvSpPr/>
                <p:nvPr/>
              </p:nvSpPr>
              <p:spPr>
                <a:xfrm>
                  <a:off x="6981538" y="-190700"/>
                  <a:ext cx="1509950" cy="14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8" h="57985" extrusionOk="0">
                      <a:moveTo>
                        <a:pt x="54331" y="0"/>
                      </a:moveTo>
                      <a:cubicBezTo>
                        <a:pt x="54331" y="0"/>
                        <a:pt x="45535" y="11687"/>
                        <a:pt x="35507" y="23820"/>
                      </a:cubicBezTo>
                      <a:cubicBezTo>
                        <a:pt x="25479" y="35935"/>
                        <a:pt x="0" y="44696"/>
                        <a:pt x="10599" y="54742"/>
                      </a:cubicBezTo>
                      <a:cubicBezTo>
                        <a:pt x="12977" y="56996"/>
                        <a:pt x="15775" y="57984"/>
                        <a:pt x="18781" y="57984"/>
                      </a:cubicBezTo>
                      <a:cubicBezTo>
                        <a:pt x="29194" y="57984"/>
                        <a:pt x="42112" y="46129"/>
                        <a:pt x="48800" y="33973"/>
                      </a:cubicBezTo>
                      <a:cubicBezTo>
                        <a:pt x="54920" y="22821"/>
                        <a:pt x="60398" y="7905"/>
                        <a:pt x="60398" y="7905"/>
                      </a:cubicBezTo>
                      <a:lnTo>
                        <a:pt x="5433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503;p99">
                  <a:extLst>
                    <a:ext uri="{FF2B5EF4-FFF2-40B4-BE49-F238E27FC236}">
                      <a16:creationId xmlns:a16="http://schemas.microsoft.com/office/drawing/2014/main" id="{C91C9657-69E8-BAD1-5FE2-40A47C0BD303}"/>
                    </a:ext>
                  </a:extLst>
                </p:cNvPr>
                <p:cNvSpPr/>
                <p:nvPr/>
              </p:nvSpPr>
              <p:spPr>
                <a:xfrm>
                  <a:off x="7378088" y="-108975"/>
                  <a:ext cx="1044700" cy="121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8" h="48703" extrusionOk="0">
                      <a:moveTo>
                        <a:pt x="41262" y="1"/>
                      </a:moveTo>
                      <a:cubicBezTo>
                        <a:pt x="41081" y="1"/>
                        <a:pt x="40906" y="105"/>
                        <a:pt x="40824" y="282"/>
                      </a:cubicBezTo>
                      <a:cubicBezTo>
                        <a:pt x="26514" y="37163"/>
                        <a:pt x="607" y="47708"/>
                        <a:pt x="357" y="47815"/>
                      </a:cubicBezTo>
                      <a:cubicBezTo>
                        <a:pt x="125" y="47904"/>
                        <a:pt x="0" y="48154"/>
                        <a:pt x="89" y="48386"/>
                      </a:cubicBezTo>
                      <a:cubicBezTo>
                        <a:pt x="89" y="48404"/>
                        <a:pt x="89" y="48404"/>
                        <a:pt x="89" y="48404"/>
                      </a:cubicBezTo>
                      <a:cubicBezTo>
                        <a:pt x="158" y="48595"/>
                        <a:pt x="330" y="48702"/>
                        <a:pt x="512" y="48702"/>
                      </a:cubicBezTo>
                      <a:cubicBezTo>
                        <a:pt x="567" y="48702"/>
                        <a:pt x="624" y="48692"/>
                        <a:pt x="678" y="48671"/>
                      </a:cubicBezTo>
                      <a:lnTo>
                        <a:pt x="696" y="48671"/>
                      </a:lnTo>
                      <a:cubicBezTo>
                        <a:pt x="946" y="48564"/>
                        <a:pt x="27246" y="37877"/>
                        <a:pt x="41699" y="621"/>
                      </a:cubicBezTo>
                      <a:cubicBezTo>
                        <a:pt x="41788" y="389"/>
                        <a:pt x="41681" y="122"/>
                        <a:pt x="41431" y="32"/>
                      </a:cubicBezTo>
                      <a:cubicBezTo>
                        <a:pt x="41376" y="11"/>
                        <a:pt x="41319" y="1"/>
                        <a:pt x="412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504;p99">
                  <a:extLst>
                    <a:ext uri="{FF2B5EF4-FFF2-40B4-BE49-F238E27FC236}">
                      <a16:creationId xmlns:a16="http://schemas.microsoft.com/office/drawing/2014/main" id="{1C6D9EE9-82FF-8922-9C7B-F2ECC424AFC0}"/>
                    </a:ext>
                  </a:extLst>
                </p:cNvPr>
                <p:cNvSpPr/>
                <p:nvPr/>
              </p:nvSpPr>
              <p:spPr>
                <a:xfrm>
                  <a:off x="7170663" y="-300875"/>
                  <a:ext cx="1180325" cy="9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3" h="36856" extrusionOk="0">
                      <a:moveTo>
                        <a:pt x="43429" y="0"/>
                      </a:moveTo>
                      <a:cubicBezTo>
                        <a:pt x="31118" y="18467"/>
                        <a:pt x="10635" y="21287"/>
                        <a:pt x="6210" y="24213"/>
                      </a:cubicBezTo>
                      <a:cubicBezTo>
                        <a:pt x="1785" y="27121"/>
                        <a:pt x="0" y="30975"/>
                        <a:pt x="4675" y="35222"/>
                      </a:cubicBezTo>
                      <a:cubicBezTo>
                        <a:pt x="5905" y="36335"/>
                        <a:pt x="7829" y="36856"/>
                        <a:pt x="10161" y="36856"/>
                      </a:cubicBezTo>
                      <a:cubicBezTo>
                        <a:pt x="16723" y="36856"/>
                        <a:pt x="26523" y="32730"/>
                        <a:pt x="33223" y="26068"/>
                      </a:cubicBezTo>
                      <a:cubicBezTo>
                        <a:pt x="43626" y="15702"/>
                        <a:pt x="47212" y="5032"/>
                        <a:pt x="47212" y="5032"/>
                      </a:cubicBezTo>
                      <a:lnTo>
                        <a:pt x="434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505;p99">
                  <a:extLst>
                    <a:ext uri="{FF2B5EF4-FFF2-40B4-BE49-F238E27FC236}">
                      <a16:creationId xmlns:a16="http://schemas.microsoft.com/office/drawing/2014/main" id="{7331D13B-D2C5-84AC-7313-0ADC576D0D86}"/>
                    </a:ext>
                  </a:extLst>
                </p:cNvPr>
                <p:cNvSpPr/>
                <p:nvPr/>
              </p:nvSpPr>
              <p:spPr>
                <a:xfrm>
                  <a:off x="7329013" y="-246175"/>
                  <a:ext cx="989400" cy="7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76" h="30581" extrusionOk="0">
                      <a:moveTo>
                        <a:pt x="39084" y="1"/>
                      </a:moveTo>
                      <a:cubicBezTo>
                        <a:pt x="38910" y="1"/>
                        <a:pt x="38744" y="104"/>
                        <a:pt x="38666" y="275"/>
                      </a:cubicBezTo>
                      <a:cubicBezTo>
                        <a:pt x="28923" y="23309"/>
                        <a:pt x="661" y="29626"/>
                        <a:pt x="429" y="29661"/>
                      </a:cubicBezTo>
                      <a:cubicBezTo>
                        <a:pt x="179" y="29715"/>
                        <a:pt x="1" y="29947"/>
                        <a:pt x="36" y="30197"/>
                      </a:cubicBezTo>
                      <a:cubicBezTo>
                        <a:pt x="83" y="30416"/>
                        <a:pt x="268" y="30581"/>
                        <a:pt x="482" y="30581"/>
                      </a:cubicBezTo>
                      <a:cubicBezTo>
                        <a:pt x="512" y="30581"/>
                        <a:pt x="541" y="30578"/>
                        <a:pt x="572" y="30571"/>
                      </a:cubicBezTo>
                      <a:cubicBezTo>
                        <a:pt x="857" y="30518"/>
                        <a:pt x="29548" y="24112"/>
                        <a:pt x="39451" y="649"/>
                      </a:cubicBezTo>
                      <a:cubicBezTo>
                        <a:pt x="39576" y="435"/>
                        <a:pt x="39486" y="168"/>
                        <a:pt x="39272" y="43"/>
                      </a:cubicBezTo>
                      <a:cubicBezTo>
                        <a:pt x="39211" y="14"/>
                        <a:pt x="39147" y="1"/>
                        <a:pt x="390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2506;p99">
                <a:extLst>
                  <a:ext uri="{FF2B5EF4-FFF2-40B4-BE49-F238E27FC236}">
                    <a16:creationId xmlns:a16="http://schemas.microsoft.com/office/drawing/2014/main" id="{60DAA50A-28D1-7727-E36D-4CE05A5CB7CD}"/>
                  </a:ext>
                </a:extLst>
              </p:cNvPr>
              <p:cNvSpPr/>
              <p:nvPr/>
            </p:nvSpPr>
            <p:spPr>
              <a:xfrm rot="9130277">
                <a:off x="2416319" y="4040495"/>
                <a:ext cx="764205" cy="643455"/>
              </a:xfrm>
              <a:custGeom>
                <a:avLst/>
                <a:gdLst/>
                <a:ahLst/>
                <a:cxnLst/>
                <a:rect l="l" t="t" r="r" b="b"/>
                <a:pathLst>
                  <a:path w="143563" h="120879" extrusionOk="0">
                    <a:moveTo>
                      <a:pt x="56570" y="0"/>
                    </a:moveTo>
                    <a:cubicBezTo>
                      <a:pt x="42205" y="0"/>
                      <a:pt x="27835" y="1346"/>
                      <a:pt x="13721" y="4029"/>
                    </a:cubicBezTo>
                    <a:cubicBezTo>
                      <a:pt x="10331" y="4671"/>
                      <a:pt x="6816" y="5456"/>
                      <a:pt x="4157" y="7633"/>
                    </a:cubicBezTo>
                    <a:cubicBezTo>
                      <a:pt x="1499" y="9827"/>
                      <a:pt x="0" y="13842"/>
                      <a:pt x="1713" y="16822"/>
                    </a:cubicBezTo>
                    <a:cubicBezTo>
                      <a:pt x="2962" y="18998"/>
                      <a:pt x="5139" y="18374"/>
                      <a:pt x="6994" y="20711"/>
                    </a:cubicBezTo>
                    <a:cubicBezTo>
                      <a:pt x="9457" y="23834"/>
                      <a:pt x="8315" y="28562"/>
                      <a:pt x="7976" y="30025"/>
                    </a:cubicBezTo>
                    <a:cubicBezTo>
                      <a:pt x="6138" y="37591"/>
                      <a:pt x="232" y="38661"/>
                      <a:pt x="393" y="42158"/>
                    </a:cubicBezTo>
                    <a:cubicBezTo>
                      <a:pt x="660" y="48992"/>
                      <a:pt x="24195" y="48367"/>
                      <a:pt x="26818" y="57753"/>
                    </a:cubicBezTo>
                    <a:cubicBezTo>
                      <a:pt x="28870" y="65068"/>
                      <a:pt x="16237" y="71260"/>
                      <a:pt x="18592" y="81590"/>
                    </a:cubicBezTo>
                    <a:cubicBezTo>
                      <a:pt x="18735" y="82251"/>
                      <a:pt x="20073" y="87728"/>
                      <a:pt x="24659" y="90191"/>
                    </a:cubicBezTo>
                    <a:cubicBezTo>
                      <a:pt x="26048" y="90940"/>
                      <a:pt x="27437" y="91252"/>
                      <a:pt x="28857" y="91252"/>
                    </a:cubicBezTo>
                    <a:cubicBezTo>
                      <a:pt x="35935" y="91252"/>
                      <a:pt x="43795" y="83504"/>
                      <a:pt x="56329" y="83504"/>
                    </a:cubicBezTo>
                    <a:cubicBezTo>
                      <a:pt x="57210" y="83504"/>
                      <a:pt x="58113" y="83543"/>
                      <a:pt x="59041" y="83625"/>
                    </a:cubicBezTo>
                    <a:cubicBezTo>
                      <a:pt x="61789" y="83856"/>
                      <a:pt x="67428" y="85337"/>
                      <a:pt x="73458" y="88585"/>
                    </a:cubicBezTo>
                    <a:cubicBezTo>
                      <a:pt x="84592" y="94598"/>
                      <a:pt x="78008" y="112851"/>
                      <a:pt x="86858" y="118507"/>
                    </a:cubicBezTo>
                    <a:cubicBezTo>
                      <a:pt x="89389" y="120126"/>
                      <a:pt x="92652" y="120878"/>
                      <a:pt x="96330" y="120878"/>
                    </a:cubicBezTo>
                    <a:cubicBezTo>
                      <a:pt x="112590" y="120878"/>
                      <a:pt x="136954" y="106171"/>
                      <a:pt x="141974" y="86658"/>
                    </a:cubicBezTo>
                    <a:cubicBezTo>
                      <a:pt x="143562" y="80449"/>
                      <a:pt x="141350" y="71224"/>
                      <a:pt x="136907" y="52757"/>
                    </a:cubicBezTo>
                    <a:cubicBezTo>
                      <a:pt x="131947" y="32095"/>
                      <a:pt x="130305" y="20586"/>
                      <a:pt x="123436" y="15234"/>
                    </a:cubicBezTo>
                    <a:cubicBezTo>
                      <a:pt x="112230" y="6526"/>
                      <a:pt x="97742" y="3297"/>
                      <a:pt x="83629" y="1602"/>
                    </a:cubicBezTo>
                    <a:cubicBezTo>
                      <a:pt x="74654" y="534"/>
                      <a:pt x="65613" y="0"/>
                      <a:pt x="56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2507;p99">
              <a:extLst>
                <a:ext uri="{FF2B5EF4-FFF2-40B4-BE49-F238E27FC236}">
                  <a16:creationId xmlns:a16="http://schemas.microsoft.com/office/drawing/2014/main" id="{AC6EB158-1CFF-19F2-4303-2860D30FB8FF}"/>
                </a:ext>
              </a:extLst>
            </p:cNvPr>
            <p:cNvSpPr/>
            <p:nvPr/>
          </p:nvSpPr>
          <p:spPr>
            <a:xfrm rot="10800000" flipH="1">
              <a:off x="4192750" y="1825942"/>
              <a:ext cx="1740335" cy="503015"/>
            </a:xfrm>
            <a:custGeom>
              <a:avLst/>
              <a:gdLst/>
              <a:ahLst/>
              <a:cxnLst/>
              <a:rect l="l" t="t" r="r" b="b"/>
              <a:pathLst>
                <a:path w="259461" h="85729" extrusionOk="0">
                  <a:moveTo>
                    <a:pt x="103746" y="0"/>
                  </a:moveTo>
                  <a:cubicBezTo>
                    <a:pt x="78232" y="0"/>
                    <a:pt x="52742" y="867"/>
                    <a:pt x="27335" y="3262"/>
                  </a:cubicBezTo>
                  <a:cubicBezTo>
                    <a:pt x="21734" y="3784"/>
                    <a:pt x="15983" y="4382"/>
                    <a:pt x="10979" y="6846"/>
                  </a:cubicBezTo>
                  <a:cubicBezTo>
                    <a:pt x="5900" y="9311"/>
                    <a:pt x="1494" y="13867"/>
                    <a:pt x="822" y="19468"/>
                  </a:cubicBezTo>
                  <a:cubicBezTo>
                    <a:pt x="0" y="26937"/>
                    <a:pt x="5900" y="33584"/>
                    <a:pt x="12473" y="37094"/>
                  </a:cubicBezTo>
                  <a:cubicBezTo>
                    <a:pt x="19045" y="40605"/>
                    <a:pt x="26514" y="42024"/>
                    <a:pt x="33235" y="45384"/>
                  </a:cubicBezTo>
                  <a:cubicBezTo>
                    <a:pt x="42048" y="49716"/>
                    <a:pt x="49069" y="57185"/>
                    <a:pt x="54895" y="65102"/>
                  </a:cubicBezTo>
                  <a:cubicBezTo>
                    <a:pt x="58554" y="70105"/>
                    <a:pt x="61840" y="75334"/>
                    <a:pt x="66396" y="79441"/>
                  </a:cubicBezTo>
                  <a:cubicBezTo>
                    <a:pt x="70393" y="83044"/>
                    <a:pt x="75538" y="85728"/>
                    <a:pt x="80825" y="85728"/>
                  </a:cubicBezTo>
                  <a:cubicBezTo>
                    <a:pt x="81565" y="85728"/>
                    <a:pt x="82308" y="85676"/>
                    <a:pt x="83051" y="85565"/>
                  </a:cubicBezTo>
                  <a:cubicBezTo>
                    <a:pt x="88802" y="84744"/>
                    <a:pt x="93507" y="80711"/>
                    <a:pt x="97839" y="76827"/>
                  </a:cubicBezTo>
                  <a:cubicBezTo>
                    <a:pt x="113449" y="62189"/>
                    <a:pt x="131672" y="42546"/>
                    <a:pt x="153779" y="39484"/>
                  </a:cubicBezTo>
                  <a:cubicBezTo>
                    <a:pt x="154078" y="39484"/>
                    <a:pt x="154377" y="39410"/>
                    <a:pt x="154676" y="39335"/>
                  </a:cubicBezTo>
                  <a:cubicBezTo>
                    <a:pt x="158778" y="38840"/>
                    <a:pt x="162892" y="38686"/>
                    <a:pt x="167012" y="38686"/>
                  </a:cubicBezTo>
                  <a:cubicBezTo>
                    <a:pt x="173469" y="38686"/>
                    <a:pt x="179943" y="39065"/>
                    <a:pt x="186417" y="39111"/>
                  </a:cubicBezTo>
                  <a:cubicBezTo>
                    <a:pt x="197994" y="39111"/>
                    <a:pt x="209719" y="37916"/>
                    <a:pt x="220549" y="33883"/>
                  </a:cubicBezTo>
                  <a:cubicBezTo>
                    <a:pt x="228316" y="30970"/>
                    <a:pt x="259460" y="11626"/>
                    <a:pt x="237951" y="6622"/>
                  </a:cubicBezTo>
                  <a:cubicBezTo>
                    <a:pt x="226823" y="4008"/>
                    <a:pt x="215246" y="3486"/>
                    <a:pt x="203819" y="2963"/>
                  </a:cubicBezTo>
                  <a:cubicBezTo>
                    <a:pt x="170512" y="1482"/>
                    <a:pt x="137109" y="0"/>
                    <a:pt x="10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5893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84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Experimental Results</a:t>
            </a:r>
            <a:endParaRPr dirty="0"/>
          </a:p>
        </p:txBody>
      </p:sp>
      <p:graphicFrame>
        <p:nvGraphicFramePr>
          <p:cNvPr id="2304" name="Google Shape;2304;p84"/>
          <p:cNvGraphicFramePr/>
          <p:nvPr>
            <p:extLst>
              <p:ext uri="{D42A27DB-BD31-4B8C-83A1-F6EECF244321}">
                <p14:modId xmlns:p14="http://schemas.microsoft.com/office/powerpoint/2010/main" val="2461660629"/>
              </p:ext>
            </p:extLst>
          </p:nvPr>
        </p:nvGraphicFramePr>
        <p:xfrm>
          <a:off x="515257" y="1455418"/>
          <a:ext cx="7910243" cy="3088228"/>
        </p:xfrm>
        <a:graphic>
          <a:graphicData uri="http://schemas.openxmlformats.org/drawingml/2006/table">
            <a:tbl>
              <a:tblPr>
                <a:noFill/>
                <a:tableStyleId>{A18B6E2C-30E1-4822-B0FB-F192BE5B56C7}</a:tableStyleId>
              </a:tblPr>
              <a:tblGrid>
                <a:gridCol w="1795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686">
                  <a:extLst>
                    <a:ext uri="{9D8B030D-6E8A-4147-A177-3AD203B41FA5}">
                      <a16:colId xmlns:a16="http://schemas.microsoft.com/office/drawing/2014/main" val="1005415329"/>
                    </a:ext>
                  </a:extLst>
                </a:gridCol>
                <a:gridCol w="1574757">
                  <a:extLst>
                    <a:ext uri="{9D8B030D-6E8A-4147-A177-3AD203B41FA5}">
                      <a16:colId xmlns:a16="http://schemas.microsoft.com/office/drawing/2014/main" val="3434218605"/>
                    </a:ext>
                  </a:extLst>
                </a:gridCol>
              </a:tblGrid>
              <a:tr h="7432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4"/>
                          </a:solidFill>
                          <a:latin typeface="Montserrat" panose="00000500000000000000" pitchFamily="2" charset="0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sz="1600" b="1" dirty="0">
                        <a:solidFill>
                          <a:schemeClr val="accent4"/>
                        </a:solidFill>
                        <a:latin typeface="Montserrat" panose="00000500000000000000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sz="1600" b="1" dirty="0">
                        <a:solidFill>
                          <a:schemeClr val="accent4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sz="1600" b="1" dirty="0">
                        <a:solidFill>
                          <a:schemeClr val="accent4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sz="1600" b="1" dirty="0">
                        <a:solidFill>
                          <a:schemeClr val="accent4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+mj-l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r>
                        <a:rPr lang="en-US" sz="1600" b="1" dirty="0">
                          <a:solidFill>
                            <a:schemeClr val="accent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1 - Score</a:t>
                      </a:r>
                      <a:endParaRPr sz="1600" b="1" dirty="0">
                        <a:solidFill>
                          <a:schemeClr val="accent4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46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30394B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Deep Hybrid Model</a:t>
                      </a: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30394B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(Ours)</a:t>
                      </a:r>
                      <a:endParaRPr sz="1200" b="1" dirty="0">
                        <a:solidFill>
                          <a:srgbClr val="30394B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95.6 %</a:t>
                      </a:r>
                      <a:endParaRPr sz="1300" b="1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89 %</a:t>
                      </a:r>
                      <a:endParaRPr sz="1300" b="1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91 %</a:t>
                      </a:r>
                      <a:endParaRPr sz="1300" b="1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88 %</a:t>
                      </a:r>
                      <a:endParaRPr sz="1300" b="1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2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30394B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CNN</a:t>
                      </a:r>
                      <a:br>
                        <a:rPr lang="en-US" sz="1200" b="1" dirty="0">
                          <a:solidFill>
                            <a:srgbClr val="30394B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</a:br>
                      <a:r>
                        <a:rPr lang="en-US" sz="1200" b="1" dirty="0">
                          <a:solidFill>
                            <a:srgbClr val="30394B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(Andre Estev - 2020)</a:t>
                      </a:r>
                      <a:endParaRPr sz="1200" b="1" dirty="0">
                        <a:solidFill>
                          <a:srgbClr val="30394B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93 %</a:t>
                      </a:r>
                      <a:endParaRPr sz="1300" b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90 %</a:t>
                      </a:r>
                      <a:endParaRPr sz="1300" b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89 %</a:t>
                      </a:r>
                      <a:endParaRPr sz="1300" b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86 %</a:t>
                      </a:r>
                      <a:endParaRPr sz="1300" b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32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30394B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ResNet50</a:t>
                      </a:r>
                      <a:br>
                        <a:rPr lang="en-US" sz="1200" b="1" dirty="0">
                          <a:solidFill>
                            <a:srgbClr val="30394B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</a:br>
                      <a:r>
                        <a:rPr lang="en-US" sz="1200" b="1" dirty="0">
                          <a:solidFill>
                            <a:srgbClr val="30394B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(Nan Chen - 2021)</a:t>
                      </a:r>
                      <a:endParaRPr sz="1200" b="1" dirty="0">
                        <a:solidFill>
                          <a:srgbClr val="30394B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85.5 %</a:t>
                      </a:r>
                      <a:endParaRPr sz="1300" b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88 %</a:t>
                      </a:r>
                      <a:endParaRPr sz="1300" b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90 %</a:t>
                      </a:r>
                      <a:endParaRPr sz="1300" b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dirty="0">
                          <a:solidFill>
                            <a:srgbClr val="000000"/>
                          </a:solidFill>
                          <a:latin typeface="Montserrat" panose="00000500000000000000" pitchFamily="2" charset="0"/>
                          <a:ea typeface="Montserrat Light"/>
                          <a:cs typeface="Montserrat Light"/>
                          <a:sym typeface="Montserrat Light"/>
                        </a:rPr>
                        <a:t>83 %</a:t>
                      </a:r>
                      <a:endParaRPr sz="1300" b="0" dirty="0">
                        <a:solidFill>
                          <a:srgbClr val="000000"/>
                        </a:solidFill>
                        <a:latin typeface="Montserrat" panose="00000500000000000000" pitchFamily="2" charset="0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05" name="Google Shape;2305;p84"/>
          <p:cNvSpPr/>
          <p:nvPr/>
        </p:nvSpPr>
        <p:spPr>
          <a:xfrm>
            <a:off x="2506980" y="911278"/>
            <a:ext cx="4130040" cy="753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93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5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Snap Shots</a:t>
            </a:r>
            <a:endParaRPr dirty="0"/>
          </a:p>
        </p:txBody>
      </p:sp>
      <p:sp>
        <p:nvSpPr>
          <p:cNvPr id="1165" name="Google Shape;1165;p55"/>
          <p:cNvSpPr/>
          <p:nvPr/>
        </p:nvSpPr>
        <p:spPr>
          <a:xfrm>
            <a:off x="6379960" y="2127895"/>
            <a:ext cx="20455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5"/>
          <p:cNvSpPr txBox="1">
            <a:spLocks noGrp="1"/>
          </p:cNvSpPr>
          <p:nvPr>
            <p:ph type="subTitle" idx="1"/>
          </p:nvPr>
        </p:nvSpPr>
        <p:spPr>
          <a:xfrm>
            <a:off x="6379960" y="2217334"/>
            <a:ext cx="2138540" cy="946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Home Page</a:t>
            </a:r>
            <a:endParaRPr b="1" dirty="0"/>
          </a:p>
        </p:txBody>
      </p:sp>
      <p:sp>
        <p:nvSpPr>
          <p:cNvPr id="324" name="Google Shape;2106;p47">
            <a:extLst>
              <a:ext uri="{FF2B5EF4-FFF2-40B4-BE49-F238E27FC236}">
                <a16:creationId xmlns:a16="http://schemas.microsoft.com/office/drawing/2014/main" id="{98A3FC28-BF3C-6D1B-B921-7589AA434AF8}"/>
              </a:ext>
            </a:extLst>
          </p:cNvPr>
          <p:cNvSpPr/>
          <p:nvPr/>
        </p:nvSpPr>
        <p:spPr>
          <a:xfrm>
            <a:off x="1089058" y="715694"/>
            <a:ext cx="2045540" cy="38534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2108;p47">
            <a:extLst>
              <a:ext uri="{FF2B5EF4-FFF2-40B4-BE49-F238E27FC236}">
                <a16:creationId xmlns:a16="http://schemas.microsoft.com/office/drawing/2014/main" id="{C1B3D144-2757-484F-373B-96AB476C9250}"/>
              </a:ext>
            </a:extLst>
          </p:cNvPr>
          <p:cNvSpPr/>
          <p:nvPr/>
        </p:nvSpPr>
        <p:spPr>
          <a:xfrm>
            <a:off x="1557179" y="562639"/>
            <a:ext cx="1085311" cy="153055"/>
          </a:xfrm>
          <a:prstGeom prst="roundRect">
            <a:avLst>
              <a:gd name="adj" fmla="val 36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2495;p99">
            <a:extLst>
              <a:ext uri="{FF2B5EF4-FFF2-40B4-BE49-F238E27FC236}">
                <a16:creationId xmlns:a16="http://schemas.microsoft.com/office/drawing/2014/main" id="{55FC3A0F-20FC-39C3-6151-5C6E916ABC4B}"/>
              </a:ext>
            </a:extLst>
          </p:cNvPr>
          <p:cNvGrpSpPr/>
          <p:nvPr/>
        </p:nvGrpSpPr>
        <p:grpSpPr>
          <a:xfrm>
            <a:off x="7642705" y="4258911"/>
            <a:ext cx="1447460" cy="884589"/>
            <a:chOff x="4192750" y="1313294"/>
            <a:chExt cx="1744769" cy="1066284"/>
          </a:xfrm>
        </p:grpSpPr>
        <p:grpSp>
          <p:nvGrpSpPr>
            <p:cNvPr id="328" name="Google Shape;2496;p99">
              <a:extLst>
                <a:ext uri="{FF2B5EF4-FFF2-40B4-BE49-F238E27FC236}">
                  <a16:creationId xmlns:a16="http://schemas.microsoft.com/office/drawing/2014/main" id="{610A09CA-01CA-C38C-572D-461A95107D9D}"/>
                </a:ext>
              </a:extLst>
            </p:cNvPr>
            <p:cNvGrpSpPr/>
            <p:nvPr/>
          </p:nvGrpSpPr>
          <p:grpSpPr>
            <a:xfrm>
              <a:off x="4845285" y="1313294"/>
              <a:ext cx="1092234" cy="1066284"/>
              <a:chOff x="1661813" y="3206348"/>
              <a:chExt cx="1658167" cy="1618770"/>
            </a:xfrm>
          </p:grpSpPr>
          <p:grpSp>
            <p:nvGrpSpPr>
              <p:cNvPr id="330" name="Google Shape;2497;p99">
                <a:extLst>
                  <a:ext uri="{FF2B5EF4-FFF2-40B4-BE49-F238E27FC236}">
                    <a16:creationId xmlns:a16="http://schemas.microsoft.com/office/drawing/2014/main" id="{0478896D-9486-531E-761D-9CE4CC4FA75A}"/>
                  </a:ext>
                </a:extLst>
              </p:cNvPr>
              <p:cNvGrpSpPr/>
              <p:nvPr/>
            </p:nvGrpSpPr>
            <p:grpSpPr>
              <a:xfrm rot="10800000" flipH="1">
                <a:off x="1661813" y="3206348"/>
                <a:ext cx="1658167" cy="1401899"/>
                <a:chOff x="6981538" y="-300875"/>
                <a:chExt cx="2454725" cy="2075350"/>
              </a:xfrm>
            </p:grpSpPr>
            <p:sp>
              <p:nvSpPr>
                <p:cNvPr id="332" name="Google Shape;2498;p99">
                  <a:extLst>
                    <a:ext uri="{FF2B5EF4-FFF2-40B4-BE49-F238E27FC236}">
                      <a16:creationId xmlns:a16="http://schemas.microsoft.com/office/drawing/2014/main" id="{FE01AA7A-2481-73AB-E061-B208B833FB15}"/>
                    </a:ext>
                  </a:extLst>
                </p:cNvPr>
                <p:cNvSpPr/>
                <p:nvPr/>
              </p:nvSpPr>
              <p:spPr>
                <a:xfrm>
                  <a:off x="7809863" y="-18525"/>
                  <a:ext cx="913575" cy="17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43" h="71720" extrusionOk="0">
                      <a:moveTo>
                        <a:pt x="36543" y="1"/>
                      </a:moveTo>
                      <a:lnTo>
                        <a:pt x="27532" y="572"/>
                      </a:lnTo>
                      <a:cubicBezTo>
                        <a:pt x="27532" y="572"/>
                        <a:pt x="14721" y="15827"/>
                        <a:pt x="8619" y="32260"/>
                      </a:cubicBezTo>
                      <a:cubicBezTo>
                        <a:pt x="1" y="55349"/>
                        <a:pt x="10314" y="70782"/>
                        <a:pt x="16755" y="71639"/>
                      </a:cubicBezTo>
                      <a:cubicBezTo>
                        <a:pt x="17165" y="71692"/>
                        <a:pt x="17569" y="71719"/>
                        <a:pt x="17964" y="71719"/>
                      </a:cubicBezTo>
                      <a:cubicBezTo>
                        <a:pt x="23788" y="71719"/>
                        <a:pt x="27796" y="65775"/>
                        <a:pt x="25373" y="49300"/>
                      </a:cubicBezTo>
                      <a:cubicBezTo>
                        <a:pt x="23857" y="38933"/>
                        <a:pt x="25284" y="19592"/>
                        <a:pt x="365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2499;p99">
                  <a:extLst>
                    <a:ext uri="{FF2B5EF4-FFF2-40B4-BE49-F238E27FC236}">
                      <a16:creationId xmlns:a16="http://schemas.microsoft.com/office/drawing/2014/main" id="{7E40FE65-7869-6BB2-72B4-126BFF5F8F54}"/>
                    </a:ext>
                  </a:extLst>
                </p:cNvPr>
                <p:cNvSpPr/>
                <p:nvPr/>
              </p:nvSpPr>
              <p:spPr>
                <a:xfrm>
                  <a:off x="8065913" y="156475"/>
                  <a:ext cx="487575" cy="15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3" h="60013" extrusionOk="0">
                      <a:moveTo>
                        <a:pt x="18890" y="1"/>
                      </a:moveTo>
                      <a:cubicBezTo>
                        <a:pt x="18719" y="1"/>
                        <a:pt x="18554" y="76"/>
                        <a:pt x="18450" y="227"/>
                      </a:cubicBezTo>
                      <a:cubicBezTo>
                        <a:pt x="4319" y="18801"/>
                        <a:pt x="1" y="45512"/>
                        <a:pt x="4140" y="59554"/>
                      </a:cubicBezTo>
                      <a:cubicBezTo>
                        <a:pt x="4140" y="59589"/>
                        <a:pt x="4158" y="59643"/>
                        <a:pt x="4176" y="59679"/>
                      </a:cubicBezTo>
                      <a:cubicBezTo>
                        <a:pt x="4255" y="59889"/>
                        <a:pt x="4450" y="60012"/>
                        <a:pt x="4662" y="60012"/>
                      </a:cubicBezTo>
                      <a:cubicBezTo>
                        <a:pt x="4737" y="60012"/>
                        <a:pt x="4815" y="59997"/>
                        <a:pt x="4890" y="59964"/>
                      </a:cubicBezTo>
                      <a:cubicBezTo>
                        <a:pt x="5157" y="59857"/>
                        <a:pt x="5300" y="59536"/>
                        <a:pt x="5175" y="59250"/>
                      </a:cubicBezTo>
                      <a:cubicBezTo>
                        <a:pt x="1143" y="45440"/>
                        <a:pt x="5389" y="19176"/>
                        <a:pt x="19324" y="869"/>
                      </a:cubicBezTo>
                      <a:cubicBezTo>
                        <a:pt x="19503" y="637"/>
                        <a:pt x="19449" y="280"/>
                        <a:pt x="19217" y="102"/>
                      </a:cubicBezTo>
                      <a:lnTo>
                        <a:pt x="19164" y="66"/>
                      </a:lnTo>
                      <a:cubicBezTo>
                        <a:pt x="19076" y="23"/>
                        <a:pt x="18982" y="1"/>
                        <a:pt x="18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2500;p99">
                  <a:extLst>
                    <a:ext uri="{FF2B5EF4-FFF2-40B4-BE49-F238E27FC236}">
                      <a16:creationId xmlns:a16="http://schemas.microsoft.com/office/drawing/2014/main" id="{D6AA8F44-CF83-BA3E-13C6-381C17B38AB8}"/>
                    </a:ext>
                  </a:extLst>
                </p:cNvPr>
                <p:cNvSpPr/>
                <p:nvPr/>
              </p:nvSpPr>
              <p:spPr>
                <a:xfrm>
                  <a:off x="8284038" y="-54650"/>
                  <a:ext cx="1152225" cy="15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89" h="61299" extrusionOk="0">
                      <a:moveTo>
                        <a:pt x="41244" y="0"/>
                      </a:moveTo>
                      <a:cubicBezTo>
                        <a:pt x="41241" y="0"/>
                        <a:pt x="41238" y="0"/>
                        <a:pt x="41235" y="0"/>
                      </a:cubicBezTo>
                      <a:cubicBezTo>
                        <a:pt x="41021" y="0"/>
                        <a:pt x="17183" y="1499"/>
                        <a:pt x="17183" y="1517"/>
                      </a:cubicBezTo>
                      <a:cubicBezTo>
                        <a:pt x="14899" y="2677"/>
                        <a:pt x="12705" y="3979"/>
                        <a:pt x="10581" y="5407"/>
                      </a:cubicBezTo>
                      <a:cubicBezTo>
                        <a:pt x="8601" y="6852"/>
                        <a:pt x="6906" y="8636"/>
                        <a:pt x="5568" y="10688"/>
                      </a:cubicBezTo>
                      <a:cubicBezTo>
                        <a:pt x="4711" y="11866"/>
                        <a:pt x="4247" y="13275"/>
                        <a:pt x="4229" y="14721"/>
                      </a:cubicBezTo>
                      <a:cubicBezTo>
                        <a:pt x="4372" y="18093"/>
                        <a:pt x="6442" y="20662"/>
                        <a:pt x="5800" y="23963"/>
                      </a:cubicBezTo>
                      <a:cubicBezTo>
                        <a:pt x="5068" y="27692"/>
                        <a:pt x="268" y="29780"/>
                        <a:pt x="90" y="33580"/>
                      </a:cubicBezTo>
                      <a:cubicBezTo>
                        <a:pt x="1" y="35507"/>
                        <a:pt x="1178" y="37274"/>
                        <a:pt x="2570" y="38612"/>
                      </a:cubicBezTo>
                      <a:cubicBezTo>
                        <a:pt x="4051" y="39825"/>
                        <a:pt x="5461" y="41146"/>
                        <a:pt x="6781" y="42555"/>
                      </a:cubicBezTo>
                      <a:cubicBezTo>
                        <a:pt x="9886" y="46445"/>
                        <a:pt x="9529" y="52172"/>
                        <a:pt x="12152" y="56419"/>
                      </a:cubicBezTo>
                      <a:cubicBezTo>
                        <a:pt x="12901" y="57793"/>
                        <a:pt x="13954" y="59006"/>
                        <a:pt x="15220" y="59934"/>
                      </a:cubicBezTo>
                      <a:cubicBezTo>
                        <a:pt x="16378" y="60652"/>
                        <a:pt x="17717" y="61298"/>
                        <a:pt x="19058" y="61298"/>
                      </a:cubicBezTo>
                      <a:cubicBezTo>
                        <a:pt x="19350" y="61298"/>
                        <a:pt x="19641" y="61268"/>
                        <a:pt x="19931" y="61201"/>
                      </a:cubicBezTo>
                      <a:cubicBezTo>
                        <a:pt x="21911" y="60737"/>
                        <a:pt x="23160" y="58703"/>
                        <a:pt x="23517" y="56686"/>
                      </a:cubicBezTo>
                      <a:cubicBezTo>
                        <a:pt x="23892" y="54688"/>
                        <a:pt x="23571" y="52618"/>
                        <a:pt x="23607" y="50602"/>
                      </a:cubicBezTo>
                      <a:cubicBezTo>
                        <a:pt x="23589" y="49639"/>
                        <a:pt x="23749" y="48693"/>
                        <a:pt x="24106" y="47819"/>
                      </a:cubicBezTo>
                      <a:cubicBezTo>
                        <a:pt x="24820" y="46445"/>
                        <a:pt x="25997" y="45374"/>
                        <a:pt x="27407" y="44768"/>
                      </a:cubicBezTo>
                      <a:cubicBezTo>
                        <a:pt x="29316" y="43822"/>
                        <a:pt x="31386" y="43304"/>
                        <a:pt x="33349" y="42484"/>
                      </a:cubicBezTo>
                      <a:cubicBezTo>
                        <a:pt x="35365" y="41806"/>
                        <a:pt x="37113" y="40450"/>
                        <a:pt x="38273" y="38665"/>
                      </a:cubicBezTo>
                      <a:cubicBezTo>
                        <a:pt x="39629" y="36274"/>
                        <a:pt x="38773" y="33491"/>
                        <a:pt x="37756" y="31154"/>
                      </a:cubicBezTo>
                      <a:cubicBezTo>
                        <a:pt x="36810" y="29048"/>
                        <a:pt x="35829" y="26657"/>
                        <a:pt x="36703" y="24534"/>
                      </a:cubicBezTo>
                      <a:cubicBezTo>
                        <a:pt x="37203" y="23499"/>
                        <a:pt x="37898" y="22571"/>
                        <a:pt x="38773" y="21822"/>
                      </a:cubicBezTo>
                      <a:cubicBezTo>
                        <a:pt x="39594" y="21019"/>
                        <a:pt x="40414" y="20198"/>
                        <a:pt x="41253" y="19395"/>
                      </a:cubicBezTo>
                      <a:cubicBezTo>
                        <a:pt x="42109" y="18575"/>
                        <a:pt x="42912" y="17700"/>
                        <a:pt x="43644" y="16790"/>
                      </a:cubicBezTo>
                      <a:cubicBezTo>
                        <a:pt x="45036" y="15042"/>
                        <a:pt x="45856" y="12918"/>
                        <a:pt x="45981" y="10688"/>
                      </a:cubicBezTo>
                      <a:cubicBezTo>
                        <a:pt x="46088" y="8725"/>
                        <a:pt x="45678" y="6763"/>
                        <a:pt x="44821" y="4996"/>
                      </a:cubicBezTo>
                      <a:cubicBezTo>
                        <a:pt x="44305" y="3982"/>
                        <a:pt x="42634" y="0"/>
                        <a:pt x="412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2501;p99">
                  <a:extLst>
                    <a:ext uri="{FF2B5EF4-FFF2-40B4-BE49-F238E27FC236}">
                      <a16:creationId xmlns:a16="http://schemas.microsoft.com/office/drawing/2014/main" id="{4B5C48F4-9D4B-D160-8D15-216774E7CBA0}"/>
                    </a:ext>
                  </a:extLst>
                </p:cNvPr>
                <p:cNvSpPr/>
                <p:nvPr/>
              </p:nvSpPr>
              <p:spPr>
                <a:xfrm>
                  <a:off x="8598963" y="-50650"/>
                  <a:ext cx="386325" cy="138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3" h="55316" extrusionOk="0">
                      <a:moveTo>
                        <a:pt x="14832" y="0"/>
                      </a:moveTo>
                      <a:cubicBezTo>
                        <a:pt x="14647" y="0"/>
                        <a:pt x="14470" y="91"/>
                        <a:pt x="14364" y="269"/>
                      </a:cubicBezTo>
                      <a:cubicBezTo>
                        <a:pt x="2838" y="18879"/>
                        <a:pt x="1" y="45054"/>
                        <a:pt x="3105" y="54903"/>
                      </a:cubicBezTo>
                      <a:cubicBezTo>
                        <a:pt x="3105" y="54921"/>
                        <a:pt x="3123" y="54938"/>
                        <a:pt x="3123" y="54974"/>
                      </a:cubicBezTo>
                      <a:cubicBezTo>
                        <a:pt x="3204" y="55191"/>
                        <a:pt x="3410" y="55315"/>
                        <a:pt x="3629" y="55315"/>
                      </a:cubicBezTo>
                      <a:cubicBezTo>
                        <a:pt x="3698" y="55315"/>
                        <a:pt x="3768" y="55303"/>
                        <a:pt x="3837" y="55277"/>
                      </a:cubicBezTo>
                      <a:cubicBezTo>
                        <a:pt x="4104" y="55170"/>
                        <a:pt x="4247" y="54867"/>
                        <a:pt x="4140" y="54582"/>
                      </a:cubicBezTo>
                      <a:cubicBezTo>
                        <a:pt x="1071" y="44964"/>
                        <a:pt x="3962" y="19200"/>
                        <a:pt x="15292" y="822"/>
                      </a:cubicBezTo>
                      <a:cubicBezTo>
                        <a:pt x="15452" y="572"/>
                        <a:pt x="15363" y="233"/>
                        <a:pt x="15113" y="72"/>
                      </a:cubicBezTo>
                      <a:cubicBezTo>
                        <a:pt x="15023" y="24"/>
                        <a:pt x="14926" y="0"/>
                        <a:pt x="148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2502;p99">
                  <a:extLst>
                    <a:ext uri="{FF2B5EF4-FFF2-40B4-BE49-F238E27FC236}">
                      <a16:creationId xmlns:a16="http://schemas.microsoft.com/office/drawing/2014/main" id="{8E6853C9-743D-BFFD-477F-3006D7ECDB00}"/>
                    </a:ext>
                  </a:extLst>
                </p:cNvPr>
                <p:cNvSpPr/>
                <p:nvPr/>
              </p:nvSpPr>
              <p:spPr>
                <a:xfrm>
                  <a:off x="6981538" y="-190700"/>
                  <a:ext cx="1509950" cy="14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8" h="57985" extrusionOk="0">
                      <a:moveTo>
                        <a:pt x="54331" y="0"/>
                      </a:moveTo>
                      <a:cubicBezTo>
                        <a:pt x="54331" y="0"/>
                        <a:pt x="45535" y="11687"/>
                        <a:pt x="35507" y="23820"/>
                      </a:cubicBezTo>
                      <a:cubicBezTo>
                        <a:pt x="25479" y="35935"/>
                        <a:pt x="0" y="44696"/>
                        <a:pt x="10599" y="54742"/>
                      </a:cubicBezTo>
                      <a:cubicBezTo>
                        <a:pt x="12977" y="56996"/>
                        <a:pt x="15775" y="57984"/>
                        <a:pt x="18781" y="57984"/>
                      </a:cubicBezTo>
                      <a:cubicBezTo>
                        <a:pt x="29194" y="57984"/>
                        <a:pt x="42112" y="46129"/>
                        <a:pt x="48800" y="33973"/>
                      </a:cubicBezTo>
                      <a:cubicBezTo>
                        <a:pt x="54920" y="22821"/>
                        <a:pt x="60398" y="7905"/>
                        <a:pt x="60398" y="7905"/>
                      </a:cubicBezTo>
                      <a:lnTo>
                        <a:pt x="5433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2503;p99">
                  <a:extLst>
                    <a:ext uri="{FF2B5EF4-FFF2-40B4-BE49-F238E27FC236}">
                      <a16:creationId xmlns:a16="http://schemas.microsoft.com/office/drawing/2014/main" id="{446471AF-8EE7-D051-3786-F422A8CB98AF}"/>
                    </a:ext>
                  </a:extLst>
                </p:cNvPr>
                <p:cNvSpPr/>
                <p:nvPr/>
              </p:nvSpPr>
              <p:spPr>
                <a:xfrm>
                  <a:off x="7378088" y="-108975"/>
                  <a:ext cx="1044700" cy="121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8" h="48703" extrusionOk="0">
                      <a:moveTo>
                        <a:pt x="41262" y="1"/>
                      </a:moveTo>
                      <a:cubicBezTo>
                        <a:pt x="41081" y="1"/>
                        <a:pt x="40906" y="105"/>
                        <a:pt x="40824" y="282"/>
                      </a:cubicBezTo>
                      <a:cubicBezTo>
                        <a:pt x="26514" y="37163"/>
                        <a:pt x="607" y="47708"/>
                        <a:pt x="357" y="47815"/>
                      </a:cubicBezTo>
                      <a:cubicBezTo>
                        <a:pt x="125" y="47904"/>
                        <a:pt x="0" y="48154"/>
                        <a:pt x="89" y="48386"/>
                      </a:cubicBezTo>
                      <a:cubicBezTo>
                        <a:pt x="89" y="48404"/>
                        <a:pt x="89" y="48404"/>
                        <a:pt x="89" y="48404"/>
                      </a:cubicBezTo>
                      <a:cubicBezTo>
                        <a:pt x="158" y="48595"/>
                        <a:pt x="330" y="48702"/>
                        <a:pt x="512" y="48702"/>
                      </a:cubicBezTo>
                      <a:cubicBezTo>
                        <a:pt x="567" y="48702"/>
                        <a:pt x="624" y="48692"/>
                        <a:pt x="678" y="48671"/>
                      </a:cubicBezTo>
                      <a:lnTo>
                        <a:pt x="696" y="48671"/>
                      </a:lnTo>
                      <a:cubicBezTo>
                        <a:pt x="946" y="48564"/>
                        <a:pt x="27246" y="37877"/>
                        <a:pt x="41699" y="621"/>
                      </a:cubicBezTo>
                      <a:cubicBezTo>
                        <a:pt x="41788" y="389"/>
                        <a:pt x="41681" y="122"/>
                        <a:pt x="41431" y="32"/>
                      </a:cubicBezTo>
                      <a:cubicBezTo>
                        <a:pt x="41376" y="11"/>
                        <a:pt x="41319" y="1"/>
                        <a:pt x="412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2504;p99">
                  <a:extLst>
                    <a:ext uri="{FF2B5EF4-FFF2-40B4-BE49-F238E27FC236}">
                      <a16:creationId xmlns:a16="http://schemas.microsoft.com/office/drawing/2014/main" id="{2BE11C90-AE75-6D95-EFB9-1FBD16279488}"/>
                    </a:ext>
                  </a:extLst>
                </p:cNvPr>
                <p:cNvSpPr/>
                <p:nvPr/>
              </p:nvSpPr>
              <p:spPr>
                <a:xfrm>
                  <a:off x="7170663" y="-300875"/>
                  <a:ext cx="1180325" cy="9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3" h="36856" extrusionOk="0">
                      <a:moveTo>
                        <a:pt x="43429" y="0"/>
                      </a:moveTo>
                      <a:cubicBezTo>
                        <a:pt x="31118" y="18467"/>
                        <a:pt x="10635" y="21287"/>
                        <a:pt x="6210" y="24213"/>
                      </a:cubicBezTo>
                      <a:cubicBezTo>
                        <a:pt x="1785" y="27121"/>
                        <a:pt x="0" y="30975"/>
                        <a:pt x="4675" y="35222"/>
                      </a:cubicBezTo>
                      <a:cubicBezTo>
                        <a:pt x="5905" y="36335"/>
                        <a:pt x="7829" y="36856"/>
                        <a:pt x="10161" y="36856"/>
                      </a:cubicBezTo>
                      <a:cubicBezTo>
                        <a:pt x="16723" y="36856"/>
                        <a:pt x="26523" y="32730"/>
                        <a:pt x="33223" y="26068"/>
                      </a:cubicBezTo>
                      <a:cubicBezTo>
                        <a:pt x="43626" y="15702"/>
                        <a:pt x="47212" y="5032"/>
                        <a:pt x="47212" y="5032"/>
                      </a:cubicBezTo>
                      <a:lnTo>
                        <a:pt x="434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2505;p99">
                  <a:extLst>
                    <a:ext uri="{FF2B5EF4-FFF2-40B4-BE49-F238E27FC236}">
                      <a16:creationId xmlns:a16="http://schemas.microsoft.com/office/drawing/2014/main" id="{5441E16D-9B42-76BF-4291-36F9DC0F0651}"/>
                    </a:ext>
                  </a:extLst>
                </p:cNvPr>
                <p:cNvSpPr/>
                <p:nvPr/>
              </p:nvSpPr>
              <p:spPr>
                <a:xfrm>
                  <a:off x="7329013" y="-246175"/>
                  <a:ext cx="989400" cy="7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76" h="30581" extrusionOk="0">
                      <a:moveTo>
                        <a:pt x="39084" y="1"/>
                      </a:moveTo>
                      <a:cubicBezTo>
                        <a:pt x="38910" y="1"/>
                        <a:pt x="38744" y="104"/>
                        <a:pt x="38666" y="275"/>
                      </a:cubicBezTo>
                      <a:cubicBezTo>
                        <a:pt x="28923" y="23309"/>
                        <a:pt x="661" y="29626"/>
                        <a:pt x="429" y="29661"/>
                      </a:cubicBezTo>
                      <a:cubicBezTo>
                        <a:pt x="179" y="29715"/>
                        <a:pt x="1" y="29947"/>
                        <a:pt x="36" y="30197"/>
                      </a:cubicBezTo>
                      <a:cubicBezTo>
                        <a:pt x="83" y="30416"/>
                        <a:pt x="268" y="30581"/>
                        <a:pt x="482" y="30581"/>
                      </a:cubicBezTo>
                      <a:cubicBezTo>
                        <a:pt x="512" y="30581"/>
                        <a:pt x="541" y="30578"/>
                        <a:pt x="572" y="30571"/>
                      </a:cubicBezTo>
                      <a:cubicBezTo>
                        <a:pt x="857" y="30518"/>
                        <a:pt x="29548" y="24112"/>
                        <a:pt x="39451" y="649"/>
                      </a:cubicBezTo>
                      <a:cubicBezTo>
                        <a:pt x="39576" y="435"/>
                        <a:pt x="39486" y="168"/>
                        <a:pt x="39272" y="43"/>
                      </a:cubicBezTo>
                      <a:cubicBezTo>
                        <a:pt x="39211" y="14"/>
                        <a:pt x="39147" y="1"/>
                        <a:pt x="390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2506;p99">
                <a:extLst>
                  <a:ext uri="{FF2B5EF4-FFF2-40B4-BE49-F238E27FC236}">
                    <a16:creationId xmlns:a16="http://schemas.microsoft.com/office/drawing/2014/main" id="{32F938C5-CABD-55D4-09CF-15A724B65B77}"/>
                  </a:ext>
                </a:extLst>
              </p:cNvPr>
              <p:cNvSpPr/>
              <p:nvPr/>
            </p:nvSpPr>
            <p:spPr>
              <a:xfrm rot="9130277">
                <a:off x="2416319" y="4040495"/>
                <a:ext cx="764205" cy="643455"/>
              </a:xfrm>
              <a:custGeom>
                <a:avLst/>
                <a:gdLst/>
                <a:ahLst/>
                <a:cxnLst/>
                <a:rect l="l" t="t" r="r" b="b"/>
                <a:pathLst>
                  <a:path w="143563" h="120879" extrusionOk="0">
                    <a:moveTo>
                      <a:pt x="56570" y="0"/>
                    </a:moveTo>
                    <a:cubicBezTo>
                      <a:pt x="42205" y="0"/>
                      <a:pt x="27835" y="1346"/>
                      <a:pt x="13721" y="4029"/>
                    </a:cubicBezTo>
                    <a:cubicBezTo>
                      <a:pt x="10331" y="4671"/>
                      <a:pt x="6816" y="5456"/>
                      <a:pt x="4157" y="7633"/>
                    </a:cubicBezTo>
                    <a:cubicBezTo>
                      <a:pt x="1499" y="9827"/>
                      <a:pt x="0" y="13842"/>
                      <a:pt x="1713" y="16822"/>
                    </a:cubicBezTo>
                    <a:cubicBezTo>
                      <a:pt x="2962" y="18998"/>
                      <a:pt x="5139" y="18374"/>
                      <a:pt x="6994" y="20711"/>
                    </a:cubicBezTo>
                    <a:cubicBezTo>
                      <a:pt x="9457" y="23834"/>
                      <a:pt x="8315" y="28562"/>
                      <a:pt x="7976" y="30025"/>
                    </a:cubicBezTo>
                    <a:cubicBezTo>
                      <a:pt x="6138" y="37591"/>
                      <a:pt x="232" y="38661"/>
                      <a:pt x="393" y="42158"/>
                    </a:cubicBezTo>
                    <a:cubicBezTo>
                      <a:pt x="660" y="48992"/>
                      <a:pt x="24195" y="48367"/>
                      <a:pt x="26818" y="57753"/>
                    </a:cubicBezTo>
                    <a:cubicBezTo>
                      <a:pt x="28870" y="65068"/>
                      <a:pt x="16237" y="71260"/>
                      <a:pt x="18592" y="81590"/>
                    </a:cubicBezTo>
                    <a:cubicBezTo>
                      <a:pt x="18735" y="82251"/>
                      <a:pt x="20073" y="87728"/>
                      <a:pt x="24659" y="90191"/>
                    </a:cubicBezTo>
                    <a:cubicBezTo>
                      <a:pt x="26048" y="90940"/>
                      <a:pt x="27437" y="91252"/>
                      <a:pt x="28857" y="91252"/>
                    </a:cubicBezTo>
                    <a:cubicBezTo>
                      <a:pt x="35935" y="91252"/>
                      <a:pt x="43795" y="83504"/>
                      <a:pt x="56329" y="83504"/>
                    </a:cubicBezTo>
                    <a:cubicBezTo>
                      <a:pt x="57210" y="83504"/>
                      <a:pt x="58113" y="83543"/>
                      <a:pt x="59041" y="83625"/>
                    </a:cubicBezTo>
                    <a:cubicBezTo>
                      <a:pt x="61789" y="83856"/>
                      <a:pt x="67428" y="85337"/>
                      <a:pt x="73458" y="88585"/>
                    </a:cubicBezTo>
                    <a:cubicBezTo>
                      <a:pt x="84592" y="94598"/>
                      <a:pt x="78008" y="112851"/>
                      <a:pt x="86858" y="118507"/>
                    </a:cubicBezTo>
                    <a:cubicBezTo>
                      <a:pt x="89389" y="120126"/>
                      <a:pt x="92652" y="120878"/>
                      <a:pt x="96330" y="120878"/>
                    </a:cubicBezTo>
                    <a:cubicBezTo>
                      <a:pt x="112590" y="120878"/>
                      <a:pt x="136954" y="106171"/>
                      <a:pt x="141974" y="86658"/>
                    </a:cubicBezTo>
                    <a:cubicBezTo>
                      <a:pt x="143562" y="80449"/>
                      <a:pt x="141350" y="71224"/>
                      <a:pt x="136907" y="52757"/>
                    </a:cubicBezTo>
                    <a:cubicBezTo>
                      <a:pt x="131947" y="32095"/>
                      <a:pt x="130305" y="20586"/>
                      <a:pt x="123436" y="15234"/>
                    </a:cubicBezTo>
                    <a:cubicBezTo>
                      <a:pt x="112230" y="6526"/>
                      <a:pt x="97742" y="3297"/>
                      <a:pt x="83629" y="1602"/>
                    </a:cubicBezTo>
                    <a:cubicBezTo>
                      <a:pt x="74654" y="534"/>
                      <a:pt x="65613" y="0"/>
                      <a:pt x="56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2507;p99">
              <a:extLst>
                <a:ext uri="{FF2B5EF4-FFF2-40B4-BE49-F238E27FC236}">
                  <a16:creationId xmlns:a16="http://schemas.microsoft.com/office/drawing/2014/main" id="{9B924780-1DE4-AD64-E0EF-1FAC504981DC}"/>
                </a:ext>
              </a:extLst>
            </p:cNvPr>
            <p:cNvSpPr/>
            <p:nvPr/>
          </p:nvSpPr>
          <p:spPr>
            <a:xfrm rot="10800000" flipH="1">
              <a:off x="4192750" y="1825942"/>
              <a:ext cx="1740335" cy="503015"/>
            </a:xfrm>
            <a:custGeom>
              <a:avLst/>
              <a:gdLst/>
              <a:ahLst/>
              <a:cxnLst/>
              <a:rect l="l" t="t" r="r" b="b"/>
              <a:pathLst>
                <a:path w="259461" h="85729" extrusionOk="0">
                  <a:moveTo>
                    <a:pt x="103746" y="0"/>
                  </a:moveTo>
                  <a:cubicBezTo>
                    <a:pt x="78232" y="0"/>
                    <a:pt x="52742" y="867"/>
                    <a:pt x="27335" y="3262"/>
                  </a:cubicBezTo>
                  <a:cubicBezTo>
                    <a:pt x="21734" y="3784"/>
                    <a:pt x="15983" y="4382"/>
                    <a:pt x="10979" y="6846"/>
                  </a:cubicBezTo>
                  <a:cubicBezTo>
                    <a:pt x="5900" y="9311"/>
                    <a:pt x="1494" y="13867"/>
                    <a:pt x="822" y="19468"/>
                  </a:cubicBezTo>
                  <a:cubicBezTo>
                    <a:pt x="0" y="26937"/>
                    <a:pt x="5900" y="33584"/>
                    <a:pt x="12473" y="37094"/>
                  </a:cubicBezTo>
                  <a:cubicBezTo>
                    <a:pt x="19045" y="40605"/>
                    <a:pt x="26514" y="42024"/>
                    <a:pt x="33235" y="45384"/>
                  </a:cubicBezTo>
                  <a:cubicBezTo>
                    <a:pt x="42048" y="49716"/>
                    <a:pt x="49069" y="57185"/>
                    <a:pt x="54895" y="65102"/>
                  </a:cubicBezTo>
                  <a:cubicBezTo>
                    <a:pt x="58554" y="70105"/>
                    <a:pt x="61840" y="75334"/>
                    <a:pt x="66396" y="79441"/>
                  </a:cubicBezTo>
                  <a:cubicBezTo>
                    <a:pt x="70393" y="83044"/>
                    <a:pt x="75538" y="85728"/>
                    <a:pt x="80825" y="85728"/>
                  </a:cubicBezTo>
                  <a:cubicBezTo>
                    <a:pt x="81565" y="85728"/>
                    <a:pt x="82308" y="85676"/>
                    <a:pt x="83051" y="85565"/>
                  </a:cubicBezTo>
                  <a:cubicBezTo>
                    <a:pt x="88802" y="84744"/>
                    <a:pt x="93507" y="80711"/>
                    <a:pt x="97839" y="76827"/>
                  </a:cubicBezTo>
                  <a:cubicBezTo>
                    <a:pt x="113449" y="62189"/>
                    <a:pt x="131672" y="42546"/>
                    <a:pt x="153779" y="39484"/>
                  </a:cubicBezTo>
                  <a:cubicBezTo>
                    <a:pt x="154078" y="39484"/>
                    <a:pt x="154377" y="39410"/>
                    <a:pt x="154676" y="39335"/>
                  </a:cubicBezTo>
                  <a:cubicBezTo>
                    <a:pt x="158778" y="38840"/>
                    <a:pt x="162892" y="38686"/>
                    <a:pt x="167012" y="38686"/>
                  </a:cubicBezTo>
                  <a:cubicBezTo>
                    <a:pt x="173469" y="38686"/>
                    <a:pt x="179943" y="39065"/>
                    <a:pt x="186417" y="39111"/>
                  </a:cubicBezTo>
                  <a:cubicBezTo>
                    <a:pt x="197994" y="39111"/>
                    <a:pt x="209719" y="37916"/>
                    <a:pt x="220549" y="33883"/>
                  </a:cubicBezTo>
                  <a:cubicBezTo>
                    <a:pt x="228316" y="30970"/>
                    <a:pt x="259460" y="11626"/>
                    <a:pt x="237951" y="6622"/>
                  </a:cubicBezTo>
                  <a:cubicBezTo>
                    <a:pt x="226823" y="4008"/>
                    <a:pt x="215246" y="3486"/>
                    <a:pt x="203819" y="2963"/>
                  </a:cubicBezTo>
                  <a:cubicBezTo>
                    <a:pt x="170512" y="1482"/>
                    <a:pt x="137109" y="0"/>
                    <a:pt x="10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AB4C3C-0D6B-9AE8-B2C6-309DEF82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8114"/>
            <a:ext cx="1785257" cy="35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6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5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Snap Shots</a:t>
            </a:r>
            <a:endParaRPr dirty="0"/>
          </a:p>
        </p:txBody>
      </p:sp>
      <p:sp>
        <p:nvSpPr>
          <p:cNvPr id="1165" name="Google Shape;1165;p55"/>
          <p:cNvSpPr/>
          <p:nvPr/>
        </p:nvSpPr>
        <p:spPr>
          <a:xfrm>
            <a:off x="6379960" y="2127895"/>
            <a:ext cx="20455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5"/>
          <p:cNvSpPr txBox="1">
            <a:spLocks noGrp="1"/>
          </p:cNvSpPr>
          <p:nvPr>
            <p:ph type="subTitle" idx="1"/>
          </p:nvPr>
        </p:nvSpPr>
        <p:spPr>
          <a:xfrm>
            <a:off x="6379960" y="2217334"/>
            <a:ext cx="2138540" cy="946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Login &amp; Register</a:t>
            </a:r>
            <a:endParaRPr b="1" dirty="0"/>
          </a:p>
        </p:txBody>
      </p:sp>
      <p:sp>
        <p:nvSpPr>
          <p:cNvPr id="324" name="Google Shape;2106;p47">
            <a:extLst>
              <a:ext uri="{FF2B5EF4-FFF2-40B4-BE49-F238E27FC236}">
                <a16:creationId xmlns:a16="http://schemas.microsoft.com/office/drawing/2014/main" id="{98A3FC28-BF3C-6D1B-B921-7589AA434AF8}"/>
              </a:ext>
            </a:extLst>
          </p:cNvPr>
          <p:cNvSpPr/>
          <p:nvPr/>
        </p:nvSpPr>
        <p:spPr>
          <a:xfrm>
            <a:off x="439626" y="722782"/>
            <a:ext cx="2045540" cy="38534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2108;p47">
            <a:extLst>
              <a:ext uri="{FF2B5EF4-FFF2-40B4-BE49-F238E27FC236}">
                <a16:creationId xmlns:a16="http://schemas.microsoft.com/office/drawing/2014/main" id="{C1B3D144-2757-484F-373B-96AB476C9250}"/>
              </a:ext>
            </a:extLst>
          </p:cNvPr>
          <p:cNvSpPr/>
          <p:nvPr/>
        </p:nvSpPr>
        <p:spPr>
          <a:xfrm>
            <a:off x="907747" y="569727"/>
            <a:ext cx="1085311" cy="153055"/>
          </a:xfrm>
          <a:prstGeom prst="roundRect">
            <a:avLst>
              <a:gd name="adj" fmla="val 36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2495;p99">
            <a:extLst>
              <a:ext uri="{FF2B5EF4-FFF2-40B4-BE49-F238E27FC236}">
                <a16:creationId xmlns:a16="http://schemas.microsoft.com/office/drawing/2014/main" id="{55FC3A0F-20FC-39C3-6151-5C6E916ABC4B}"/>
              </a:ext>
            </a:extLst>
          </p:cNvPr>
          <p:cNvGrpSpPr/>
          <p:nvPr/>
        </p:nvGrpSpPr>
        <p:grpSpPr>
          <a:xfrm>
            <a:off x="7642705" y="4258911"/>
            <a:ext cx="1447460" cy="884589"/>
            <a:chOff x="4192750" y="1313294"/>
            <a:chExt cx="1744769" cy="1066284"/>
          </a:xfrm>
        </p:grpSpPr>
        <p:grpSp>
          <p:nvGrpSpPr>
            <p:cNvPr id="328" name="Google Shape;2496;p99">
              <a:extLst>
                <a:ext uri="{FF2B5EF4-FFF2-40B4-BE49-F238E27FC236}">
                  <a16:creationId xmlns:a16="http://schemas.microsoft.com/office/drawing/2014/main" id="{610A09CA-01CA-C38C-572D-461A95107D9D}"/>
                </a:ext>
              </a:extLst>
            </p:cNvPr>
            <p:cNvGrpSpPr/>
            <p:nvPr/>
          </p:nvGrpSpPr>
          <p:grpSpPr>
            <a:xfrm>
              <a:off x="4845285" y="1313294"/>
              <a:ext cx="1092234" cy="1066284"/>
              <a:chOff x="1661813" y="3206348"/>
              <a:chExt cx="1658167" cy="1618770"/>
            </a:xfrm>
          </p:grpSpPr>
          <p:grpSp>
            <p:nvGrpSpPr>
              <p:cNvPr id="330" name="Google Shape;2497;p99">
                <a:extLst>
                  <a:ext uri="{FF2B5EF4-FFF2-40B4-BE49-F238E27FC236}">
                    <a16:creationId xmlns:a16="http://schemas.microsoft.com/office/drawing/2014/main" id="{0478896D-9486-531E-761D-9CE4CC4FA75A}"/>
                  </a:ext>
                </a:extLst>
              </p:cNvPr>
              <p:cNvGrpSpPr/>
              <p:nvPr/>
            </p:nvGrpSpPr>
            <p:grpSpPr>
              <a:xfrm rot="10800000" flipH="1">
                <a:off x="1661813" y="3206348"/>
                <a:ext cx="1658167" cy="1401899"/>
                <a:chOff x="6981538" y="-300875"/>
                <a:chExt cx="2454725" cy="2075350"/>
              </a:xfrm>
            </p:grpSpPr>
            <p:sp>
              <p:nvSpPr>
                <p:cNvPr id="332" name="Google Shape;2498;p99">
                  <a:extLst>
                    <a:ext uri="{FF2B5EF4-FFF2-40B4-BE49-F238E27FC236}">
                      <a16:creationId xmlns:a16="http://schemas.microsoft.com/office/drawing/2014/main" id="{FE01AA7A-2481-73AB-E061-B208B833FB15}"/>
                    </a:ext>
                  </a:extLst>
                </p:cNvPr>
                <p:cNvSpPr/>
                <p:nvPr/>
              </p:nvSpPr>
              <p:spPr>
                <a:xfrm>
                  <a:off x="7809863" y="-18525"/>
                  <a:ext cx="913575" cy="17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43" h="71720" extrusionOk="0">
                      <a:moveTo>
                        <a:pt x="36543" y="1"/>
                      </a:moveTo>
                      <a:lnTo>
                        <a:pt x="27532" y="572"/>
                      </a:lnTo>
                      <a:cubicBezTo>
                        <a:pt x="27532" y="572"/>
                        <a:pt x="14721" y="15827"/>
                        <a:pt x="8619" y="32260"/>
                      </a:cubicBezTo>
                      <a:cubicBezTo>
                        <a:pt x="1" y="55349"/>
                        <a:pt x="10314" y="70782"/>
                        <a:pt x="16755" y="71639"/>
                      </a:cubicBezTo>
                      <a:cubicBezTo>
                        <a:pt x="17165" y="71692"/>
                        <a:pt x="17569" y="71719"/>
                        <a:pt x="17964" y="71719"/>
                      </a:cubicBezTo>
                      <a:cubicBezTo>
                        <a:pt x="23788" y="71719"/>
                        <a:pt x="27796" y="65775"/>
                        <a:pt x="25373" y="49300"/>
                      </a:cubicBezTo>
                      <a:cubicBezTo>
                        <a:pt x="23857" y="38933"/>
                        <a:pt x="25284" y="19592"/>
                        <a:pt x="365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2499;p99">
                  <a:extLst>
                    <a:ext uri="{FF2B5EF4-FFF2-40B4-BE49-F238E27FC236}">
                      <a16:creationId xmlns:a16="http://schemas.microsoft.com/office/drawing/2014/main" id="{7E40FE65-7869-6BB2-72B4-126BFF5F8F54}"/>
                    </a:ext>
                  </a:extLst>
                </p:cNvPr>
                <p:cNvSpPr/>
                <p:nvPr/>
              </p:nvSpPr>
              <p:spPr>
                <a:xfrm>
                  <a:off x="8065913" y="156475"/>
                  <a:ext cx="487575" cy="15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3" h="60013" extrusionOk="0">
                      <a:moveTo>
                        <a:pt x="18890" y="1"/>
                      </a:moveTo>
                      <a:cubicBezTo>
                        <a:pt x="18719" y="1"/>
                        <a:pt x="18554" y="76"/>
                        <a:pt x="18450" y="227"/>
                      </a:cubicBezTo>
                      <a:cubicBezTo>
                        <a:pt x="4319" y="18801"/>
                        <a:pt x="1" y="45512"/>
                        <a:pt x="4140" y="59554"/>
                      </a:cubicBezTo>
                      <a:cubicBezTo>
                        <a:pt x="4140" y="59589"/>
                        <a:pt x="4158" y="59643"/>
                        <a:pt x="4176" y="59679"/>
                      </a:cubicBezTo>
                      <a:cubicBezTo>
                        <a:pt x="4255" y="59889"/>
                        <a:pt x="4450" y="60012"/>
                        <a:pt x="4662" y="60012"/>
                      </a:cubicBezTo>
                      <a:cubicBezTo>
                        <a:pt x="4737" y="60012"/>
                        <a:pt x="4815" y="59997"/>
                        <a:pt x="4890" y="59964"/>
                      </a:cubicBezTo>
                      <a:cubicBezTo>
                        <a:pt x="5157" y="59857"/>
                        <a:pt x="5300" y="59536"/>
                        <a:pt x="5175" y="59250"/>
                      </a:cubicBezTo>
                      <a:cubicBezTo>
                        <a:pt x="1143" y="45440"/>
                        <a:pt x="5389" y="19176"/>
                        <a:pt x="19324" y="869"/>
                      </a:cubicBezTo>
                      <a:cubicBezTo>
                        <a:pt x="19503" y="637"/>
                        <a:pt x="19449" y="280"/>
                        <a:pt x="19217" y="102"/>
                      </a:cubicBezTo>
                      <a:lnTo>
                        <a:pt x="19164" y="66"/>
                      </a:lnTo>
                      <a:cubicBezTo>
                        <a:pt x="19076" y="23"/>
                        <a:pt x="18982" y="1"/>
                        <a:pt x="18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2500;p99">
                  <a:extLst>
                    <a:ext uri="{FF2B5EF4-FFF2-40B4-BE49-F238E27FC236}">
                      <a16:creationId xmlns:a16="http://schemas.microsoft.com/office/drawing/2014/main" id="{D6AA8F44-CF83-BA3E-13C6-381C17B38AB8}"/>
                    </a:ext>
                  </a:extLst>
                </p:cNvPr>
                <p:cNvSpPr/>
                <p:nvPr/>
              </p:nvSpPr>
              <p:spPr>
                <a:xfrm>
                  <a:off x="8284038" y="-54650"/>
                  <a:ext cx="1152225" cy="15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89" h="61299" extrusionOk="0">
                      <a:moveTo>
                        <a:pt x="41244" y="0"/>
                      </a:moveTo>
                      <a:cubicBezTo>
                        <a:pt x="41241" y="0"/>
                        <a:pt x="41238" y="0"/>
                        <a:pt x="41235" y="0"/>
                      </a:cubicBezTo>
                      <a:cubicBezTo>
                        <a:pt x="41021" y="0"/>
                        <a:pt x="17183" y="1499"/>
                        <a:pt x="17183" y="1517"/>
                      </a:cubicBezTo>
                      <a:cubicBezTo>
                        <a:pt x="14899" y="2677"/>
                        <a:pt x="12705" y="3979"/>
                        <a:pt x="10581" y="5407"/>
                      </a:cubicBezTo>
                      <a:cubicBezTo>
                        <a:pt x="8601" y="6852"/>
                        <a:pt x="6906" y="8636"/>
                        <a:pt x="5568" y="10688"/>
                      </a:cubicBezTo>
                      <a:cubicBezTo>
                        <a:pt x="4711" y="11866"/>
                        <a:pt x="4247" y="13275"/>
                        <a:pt x="4229" y="14721"/>
                      </a:cubicBezTo>
                      <a:cubicBezTo>
                        <a:pt x="4372" y="18093"/>
                        <a:pt x="6442" y="20662"/>
                        <a:pt x="5800" y="23963"/>
                      </a:cubicBezTo>
                      <a:cubicBezTo>
                        <a:pt x="5068" y="27692"/>
                        <a:pt x="268" y="29780"/>
                        <a:pt x="90" y="33580"/>
                      </a:cubicBezTo>
                      <a:cubicBezTo>
                        <a:pt x="1" y="35507"/>
                        <a:pt x="1178" y="37274"/>
                        <a:pt x="2570" y="38612"/>
                      </a:cubicBezTo>
                      <a:cubicBezTo>
                        <a:pt x="4051" y="39825"/>
                        <a:pt x="5461" y="41146"/>
                        <a:pt x="6781" y="42555"/>
                      </a:cubicBezTo>
                      <a:cubicBezTo>
                        <a:pt x="9886" y="46445"/>
                        <a:pt x="9529" y="52172"/>
                        <a:pt x="12152" y="56419"/>
                      </a:cubicBezTo>
                      <a:cubicBezTo>
                        <a:pt x="12901" y="57793"/>
                        <a:pt x="13954" y="59006"/>
                        <a:pt x="15220" y="59934"/>
                      </a:cubicBezTo>
                      <a:cubicBezTo>
                        <a:pt x="16378" y="60652"/>
                        <a:pt x="17717" y="61298"/>
                        <a:pt x="19058" y="61298"/>
                      </a:cubicBezTo>
                      <a:cubicBezTo>
                        <a:pt x="19350" y="61298"/>
                        <a:pt x="19641" y="61268"/>
                        <a:pt x="19931" y="61201"/>
                      </a:cubicBezTo>
                      <a:cubicBezTo>
                        <a:pt x="21911" y="60737"/>
                        <a:pt x="23160" y="58703"/>
                        <a:pt x="23517" y="56686"/>
                      </a:cubicBezTo>
                      <a:cubicBezTo>
                        <a:pt x="23892" y="54688"/>
                        <a:pt x="23571" y="52618"/>
                        <a:pt x="23607" y="50602"/>
                      </a:cubicBezTo>
                      <a:cubicBezTo>
                        <a:pt x="23589" y="49639"/>
                        <a:pt x="23749" y="48693"/>
                        <a:pt x="24106" y="47819"/>
                      </a:cubicBezTo>
                      <a:cubicBezTo>
                        <a:pt x="24820" y="46445"/>
                        <a:pt x="25997" y="45374"/>
                        <a:pt x="27407" y="44768"/>
                      </a:cubicBezTo>
                      <a:cubicBezTo>
                        <a:pt x="29316" y="43822"/>
                        <a:pt x="31386" y="43304"/>
                        <a:pt x="33349" y="42484"/>
                      </a:cubicBezTo>
                      <a:cubicBezTo>
                        <a:pt x="35365" y="41806"/>
                        <a:pt x="37113" y="40450"/>
                        <a:pt x="38273" y="38665"/>
                      </a:cubicBezTo>
                      <a:cubicBezTo>
                        <a:pt x="39629" y="36274"/>
                        <a:pt x="38773" y="33491"/>
                        <a:pt x="37756" y="31154"/>
                      </a:cubicBezTo>
                      <a:cubicBezTo>
                        <a:pt x="36810" y="29048"/>
                        <a:pt x="35829" y="26657"/>
                        <a:pt x="36703" y="24534"/>
                      </a:cubicBezTo>
                      <a:cubicBezTo>
                        <a:pt x="37203" y="23499"/>
                        <a:pt x="37898" y="22571"/>
                        <a:pt x="38773" y="21822"/>
                      </a:cubicBezTo>
                      <a:cubicBezTo>
                        <a:pt x="39594" y="21019"/>
                        <a:pt x="40414" y="20198"/>
                        <a:pt x="41253" y="19395"/>
                      </a:cubicBezTo>
                      <a:cubicBezTo>
                        <a:pt x="42109" y="18575"/>
                        <a:pt x="42912" y="17700"/>
                        <a:pt x="43644" y="16790"/>
                      </a:cubicBezTo>
                      <a:cubicBezTo>
                        <a:pt x="45036" y="15042"/>
                        <a:pt x="45856" y="12918"/>
                        <a:pt x="45981" y="10688"/>
                      </a:cubicBezTo>
                      <a:cubicBezTo>
                        <a:pt x="46088" y="8725"/>
                        <a:pt x="45678" y="6763"/>
                        <a:pt x="44821" y="4996"/>
                      </a:cubicBezTo>
                      <a:cubicBezTo>
                        <a:pt x="44305" y="3982"/>
                        <a:pt x="42634" y="0"/>
                        <a:pt x="412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2501;p99">
                  <a:extLst>
                    <a:ext uri="{FF2B5EF4-FFF2-40B4-BE49-F238E27FC236}">
                      <a16:creationId xmlns:a16="http://schemas.microsoft.com/office/drawing/2014/main" id="{4B5C48F4-9D4B-D160-8D15-216774E7CBA0}"/>
                    </a:ext>
                  </a:extLst>
                </p:cNvPr>
                <p:cNvSpPr/>
                <p:nvPr/>
              </p:nvSpPr>
              <p:spPr>
                <a:xfrm>
                  <a:off x="8598963" y="-50650"/>
                  <a:ext cx="386325" cy="138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3" h="55316" extrusionOk="0">
                      <a:moveTo>
                        <a:pt x="14832" y="0"/>
                      </a:moveTo>
                      <a:cubicBezTo>
                        <a:pt x="14647" y="0"/>
                        <a:pt x="14470" y="91"/>
                        <a:pt x="14364" y="269"/>
                      </a:cubicBezTo>
                      <a:cubicBezTo>
                        <a:pt x="2838" y="18879"/>
                        <a:pt x="1" y="45054"/>
                        <a:pt x="3105" y="54903"/>
                      </a:cubicBezTo>
                      <a:cubicBezTo>
                        <a:pt x="3105" y="54921"/>
                        <a:pt x="3123" y="54938"/>
                        <a:pt x="3123" y="54974"/>
                      </a:cubicBezTo>
                      <a:cubicBezTo>
                        <a:pt x="3204" y="55191"/>
                        <a:pt x="3410" y="55315"/>
                        <a:pt x="3629" y="55315"/>
                      </a:cubicBezTo>
                      <a:cubicBezTo>
                        <a:pt x="3698" y="55315"/>
                        <a:pt x="3768" y="55303"/>
                        <a:pt x="3837" y="55277"/>
                      </a:cubicBezTo>
                      <a:cubicBezTo>
                        <a:pt x="4104" y="55170"/>
                        <a:pt x="4247" y="54867"/>
                        <a:pt x="4140" y="54582"/>
                      </a:cubicBezTo>
                      <a:cubicBezTo>
                        <a:pt x="1071" y="44964"/>
                        <a:pt x="3962" y="19200"/>
                        <a:pt x="15292" y="822"/>
                      </a:cubicBezTo>
                      <a:cubicBezTo>
                        <a:pt x="15452" y="572"/>
                        <a:pt x="15363" y="233"/>
                        <a:pt x="15113" y="72"/>
                      </a:cubicBezTo>
                      <a:cubicBezTo>
                        <a:pt x="15023" y="24"/>
                        <a:pt x="14926" y="0"/>
                        <a:pt x="148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2502;p99">
                  <a:extLst>
                    <a:ext uri="{FF2B5EF4-FFF2-40B4-BE49-F238E27FC236}">
                      <a16:creationId xmlns:a16="http://schemas.microsoft.com/office/drawing/2014/main" id="{8E6853C9-743D-BFFD-477F-3006D7ECDB00}"/>
                    </a:ext>
                  </a:extLst>
                </p:cNvPr>
                <p:cNvSpPr/>
                <p:nvPr/>
              </p:nvSpPr>
              <p:spPr>
                <a:xfrm>
                  <a:off x="6981538" y="-190700"/>
                  <a:ext cx="1509950" cy="14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8" h="57985" extrusionOk="0">
                      <a:moveTo>
                        <a:pt x="54331" y="0"/>
                      </a:moveTo>
                      <a:cubicBezTo>
                        <a:pt x="54331" y="0"/>
                        <a:pt x="45535" y="11687"/>
                        <a:pt x="35507" y="23820"/>
                      </a:cubicBezTo>
                      <a:cubicBezTo>
                        <a:pt x="25479" y="35935"/>
                        <a:pt x="0" y="44696"/>
                        <a:pt x="10599" y="54742"/>
                      </a:cubicBezTo>
                      <a:cubicBezTo>
                        <a:pt x="12977" y="56996"/>
                        <a:pt x="15775" y="57984"/>
                        <a:pt x="18781" y="57984"/>
                      </a:cubicBezTo>
                      <a:cubicBezTo>
                        <a:pt x="29194" y="57984"/>
                        <a:pt x="42112" y="46129"/>
                        <a:pt x="48800" y="33973"/>
                      </a:cubicBezTo>
                      <a:cubicBezTo>
                        <a:pt x="54920" y="22821"/>
                        <a:pt x="60398" y="7905"/>
                        <a:pt x="60398" y="7905"/>
                      </a:cubicBezTo>
                      <a:lnTo>
                        <a:pt x="5433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2503;p99">
                  <a:extLst>
                    <a:ext uri="{FF2B5EF4-FFF2-40B4-BE49-F238E27FC236}">
                      <a16:creationId xmlns:a16="http://schemas.microsoft.com/office/drawing/2014/main" id="{446471AF-8EE7-D051-3786-F422A8CB98AF}"/>
                    </a:ext>
                  </a:extLst>
                </p:cNvPr>
                <p:cNvSpPr/>
                <p:nvPr/>
              </p:nvSpPr>
              <p:spPr>
                <a:xfrm>
                  <a:off x="7378088" y="-108975"/>
                  <a:ext cx="1044700" cy="121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8" h="48703" extrusionOk="0">
                      <a:moveTo>
                        <a:pt x="41262" y="1"/>
                      </a:moveTo>
                      <a:cubicBezTo>
                        <a:pt x="41081" y="1"/>
                        <a:pt x="40906" y="105"/>
                        <a:pt x="40824" y="282"/>
                      </a:cubicBezTo>
                      <a:cubicBezTo>
                        <a:pt x="26514" y="37163"/>
                        <a:pt x="607" y="47708"/>
                        <a:pt x="357" y="47815"/>
                      </a:cubicBezTo>
                      <a:cubicBezTo>
                        <a:pt x="125" y="47904"/>
                        <a:pt x="0" y="48154"/>
                        <a:pt x="89" y="48386"/>
                      </a:cubicBezTo>
                      <a:cubicBezTo>
                        <a:pt x="89" y="48404"/>
                        <a:pt x="89" y="48404"/>
                        <a:pt x="89" y="48404"/>
                      </a:cubicBezTo>
                      <a:cubicBezTo>
                        <a:pt x="158" y="48595"/>
                        <a:pt x="330" y="48702"/>
                        <a:pt x="512" y="48702"/>
                      </a:cubicBezTo>
                      <a:cubicBezTo>
                        <a:pt x="567" y="48702"/>
                        <a:pt x="624" y="48692"/>
                        <a:pt x="678" y="48671"/>
                      </a:cubicBezTo>
                      <a:lnTo>
                        <a:pt x="696" y="48671"/>
                      </a:lnTo>
                      <a:cubicBezTo>
                        <a:pt x="946" y="48564"/>
                        <a:pt x="27246" y="37877"/>
                        <a:pt x="41699" y="621"/>
                      </a:cubicBezTo>
                      <a:cubicBezTo>
                        <a:pt x="41788" y="389"/>
                        <a:pt x="41681" y="122"/>
                        <a:pt x="41431" y="32"/>
                      </a:cubicBezTo>
                      <a:cubicBezTo>
                        <a:pt x="41376" y="11"/>
                        <a:pt x="41319" y="1"/>
                        <a:pt x="412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2504;p99">
                  <a:extLst>
                    <a:ext uri="{FF2B5EF4-FFF2-40B4-BE49-F238E27FC236}">
                      <a16:creationId xmlns:a16="http://schemas.microsoft.com/office/drawing/2014/main" id="{2BE11C90-AE75-6D95-EFB9-1FBD16279488}"/>
                    </a:ext>
                  </a:extLst>
                </p:cNvPr>
                <p:cNvSpPr/>
                <p:nvPr/>
              </p:nvSpPr>
              <p:spPr>
                <a:xfrm>
                  <a:off x="7170663" y="-300875"/>
                  <a:ext cx="1180325" cy="9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3" h="36856" extrusionOk="0">
                      <a:moveTo>
                        <a:pt x="43429" y="0"/>
                      </a:moveTo>
                      <a:cubicBezTo>
                        <a:pt x="31118" y="18467"/>
                        <a:pt x="10635" y="21287"/>
                        <a:pt x="6210" y="24213"/>
                      </a:cubicBezTo>
                      <a:cubicBezTo>
                        <a:pt x="1785" y="27121"/>
                        <a:pt x="0" y="30975"/>
                        <a:pt x="4675" y="35222"/>
                      </a:cubicBezTo>
                      <a:cubicBezTo>
                        <a:pt x="5905" y="36335"/>
                        <a:pt x="7829" y="36856"/>
                        <a:pt x="10161" y="36856"/>
                      </a:cubicBezTo>
                      <a:cubicBezTo>
                        <a:pt x="16723" y="36856"/>
                        <a:pt x="26523" y="32730"/>
                        <a:pt x="33223" y="26068"/>
                      </a:cubicBezTo>
                      <a:cubicBezTo>
                        <a:pt x="43626" y="15702"/>
                        <a:pt x="47212" y="5032"/>
                        <a:pt x="47212" y="5032"/>
                      </a:cubicBezTo>
                      <a:lnTo>
                        <a:pt x="434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2505;p99">
                  <a:extLst>
                    <a:ext uri="{FF2B5EF4-FFF2-40B4-BE49-F238E27FC236}">
                      <a16:creationId xmlns:a16="http://schemas.microsoft.com/office/drawing/2014/main" id="{5441E16D-9B42-76BF-4291-36F9DC0F0651}"/>
                    </a:ext>
                  </a:extLst>
                </p:cNvPr>
                <p:cNvSpPr/>
                <p:nvPr/>
              </p:nvSpPr>
              <p:spPr>
                <a:xfrm>
                  <a:off x="7329013" y="-246175"/>
                  <a:ext cx="989400" cy="7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76" h="30581" extrusionOk="0">
                      <a:moveTo>
                        <a:pt x="39084" y="1"/>
                      </a:moveTo>
                      <a:cubicBezTo>
                        <a:pt x="38910" y="1"/>
                        <a:pt x="38744" y="104"/>
                        <a:pt x="38666" y="275"/>
                      </a:cubicBezTo>
                      <a:cubicBezTo>
                        <a:pt x="28923" y="23309"/>
                        <a:pt x="661" y="29626"/>
                        <a:pt x="429" y="29661"/>
                      </a:cubicBezTo>
                      <a:cubicBezTo>
                        <a:pt x="179" y="29715"/>
                        <a:pt x="1" y="29947"/>
                        <a:pt x="36" y="30197"/>
                      </a:cubicBezTo>
                      <a:cubicBezTo>
                        <a:pt x="83" y="30416"/>
                        <a:pt x="268" y="30581"/>
                        <a:pt x="482" y="30581"/>
                      </a:cubicBezTo>
                      <a:cubicBezTo>
                        <a:pt x="512" y="30581"/>
                        <a:pt x="541" y="30578"/>
                        <a:pt x="572" y="30571"/>
                      </a:cubicBezTo>
                      <a:cubicBezTo>
                        <a:pt x="857" y="30518"/>
                        <a:pt x="29548" y="24112"/>
                        <a:pt x="39451" y="649"/>
                      </a:cubicBezTo>
                      <a:cubicBezTo>
                        <a:pt x="39576" y="435"/>
                        <a:pt x="39486" y="168"/>
                        <a:pt x="39272" y="43"/>
                      </a:cubicBezTo>
                      <a:cubicBezTo>
                        <a:pt x="39211" y="14"/>
                        <a:pt x="39147" y="1"/>
                        <a:pt x="390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2506;p99">
                <a:extLst>
                  <a:ext uri="{FF2B5EF4-FFF2-40B4-BE49-F238E27FC236}">
                    <a16:creationId xmlns:a16="http://schemas.microsoft.com/office/drawing/2014/main" id="{32F938C5-CABD-55D4-09CF-15A724B65B77}"/>
                  </a:ext>
                </a:extLst>
              </p:cNvPr>
              <p:cNvSpPr/>
              <p:nvPr/>
            </p:nvSpPr>
            <p:spPr>
              <a:xfrm rot="9130277">
                <a:off x="2416319" y="4040495"/>
                <a:ext cx="764205" cy="643455"/>
              </a:xfrm>
              <a:custGeom>
                <a:avLst/>
                <a:gdLst/>
                <a:ahLst/>
                <a:cxnLst/>
                <a:rect l="l" t="t" r="r" b="b"/>
                <a:pathLst>
                  <a:path w="143563" h="120879" extrusionOk="0">
                    <a:moveTo>
                      <a:pt x="56570" y="0"/>
                    </a:moveTo>
                    <a:cubicBezTo>
                      <a:pt x="42205" y="0"/>
                      <a:pt x="27835" y="1346"/>
                      <a:pt x="13721" y="4029"/>
                    </a:cubicBezTo>
                    <a:cubicBezTo>
                      <a:pt x="10331" y="4671"/>
                      <a:pt x="6816" y="5456"/>
                      <a:pt x="4157" y="7633"/>
                    </a:cubicBezTo>
                    <a:cubicBezTo>
                      <a:pt x="1499" y="9827"/>
                      <a:pt x="0" y="13842"/>
                      <a:pt x="1713" y="16822"/>
                    </a:cubicBezTo>
                    <a:cubicBezTo>
                      <a:pt x="2962" y="18998"/>
                      <a:pt x="5139" y="18374"/>
                      <a:pt x="6994" y="20711"/>
                    </a:cubicBezTo>
                    <a:cubicBezTo>
                      <a:pt x="9457" y="23834"/>
                      <a:pt x="8315" y="28562"/>
                      <a:pt x="7976" y="30025"/>
                    </a:cubicBezTo>
                    <a:cubicBezTo>
                      <a:pt x="6138" y="37591"/>
                      <a:pt x="232" y="38661"/>
                      <a:pt x="393" y="42158"/>
                    </a:cubicBezTo>
                    <a:cubicBezTo>
                      <a:pt x="660" y="48992"/>
                      <a:pt x="24195" y="48367"/>
                      <a:pt x="26818" y="57753"/>
                    </a:cubicBezTo>
                    <a:cubicBezTo>
                      <a:pt x="28870" y="65068"/>
                      <a:pt x="16237" y="71260"/>
                      <a:pt x="18592" y="81590"/>
                    </a:cubicBezTo>
                    <a:cubicBezTo>
                      <a:pt x="18735" y="82251"/>
                      <a:pt x="20073" y="87728"/>
                      <a:pt x="24659" y="90191"/>
                    </a:cubicBezTo>
                    <a:cubicBezTo>
                      <a:pt x="26048" y="90940"/>
                      <a:pt x="27437" y="91252"/>
                      <a:pt x="28857" y="91252"/>
                    </a:cubicBezTo>
                    <a:cubicBezTo>
                      <a:pt x="35935" y="91252"/>
                      <a:pt x="43795" y="83504"/>
                      <a:pt x="56329" y="83504"/>
                    </a:cubicBezTo>
                    <a:cubicBezTo>
                      <a:pt x="57210" y="83504"/>
                      <a:pt x="58113" y="83543"/>
                      <a:pt x="59041" y="83625"/>
                    </a:cubicBezTo>
                    <a:cubicBezTo>
                      <a:pt x="61789" y="83856"/>
                      <a:pt x="67428" y="85337"/>
                      <a:pt x="73458" y="88585"/>
                    </a:cubicBezTo>
                    <a:cubicBezTo>
                      <a:pt x="84592" y="94598"/>
                      <a:pt x="78008" y="112851"/>
                      <a:pt x="86858" y="118507"/>
                    </a:cubicBezTo>
                    <a:cubicBezTo>
                      <a:pt x="89389" y="120126"/>
                      <a:pt x="92652" y="120878"/>
                      <a:pt x="96330" y="120878"/>
                    </a:cubicBezTo>
                    <a:cubicBezTo>
                      <a:pt x="112590" y="120878"/>
                      <a:pt x="136954" y="106171"/>
                      <a:pt x="141974" y="86658"/>
                    </a:cubicBezTo>
                    <a:cubicBezTo>
                      <a:pt x="143562" y="80449"/>
                      <a:pt x="141350" y="71224"/>
                      <a:pt x="136907" y="52757"/>
                    </a:cubicBezTo>
                    <a:cubicBezTo>
                      <a:pt x="131947" y="32095"/>
                      <a:pt x="130305" y="20586"/>
                      <a:pt x="123436" y="15234"/>
                    </a:cubicBezTo>
                    <a:cubicBezTo>
                      <a:pt x="112230" y="6526"/>
                      <a:pt x="97742" y="3297"/>
                      <a:pt x="83629" y="1602"/>
                    </a:cubicBezTo>
                    <a:cubicBezTo>
                      <a:pt x="74654" y="534"/>
                      <a:pt x="65613" y="0"/>
                      <a:pt x="56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2507;p99">
              <a:extLst>
                <a:ext uri="{FF2B5EF4-FFF2-40B4-BE49-F238E27FC236}">
                  <a16:creationId xmlns:a16="http://schemas.microsoft.com/office/drawing/2014/main" id="{9B924780-1DE4-AD64-E0EF-1FAC504981DC}"/>
                </a:ext>
              </a:extLst>
            </p:cNvPr>
            <p:cNvSpPr/>
            <p:nvPr/>
          </p:nvSpPr>
          <p:spPr>
            <a:xfrm rot="10800000" flipH="1">
              <a:off x="4192750" y="1825942"/>
              <a:ext cx="1740335" cy="503015"/>
            </a:xfrm>
            <a:custGeom>
              <a:avLst/>
              <a:gdLst/>
              <a:ahLst/>
              <a:cxnLst/>
              <a:rect l="l" t="t" r="r" b="b"/>
              <a:pathLst>
                <a:path w="259461" h="85729" extrusionOk="0">
                  <a:moveTo>
                    <a:pt x="103746" y="0"/>
                  </a:moveTo>
                  <a:cubicBezTo>
                    <a:pt x="78232" y="0"/>
                    <a:pt x="52742" y="867"/>
                    <a:pt x="27335" y="3262"/>
                  </a:cubicBezTo>
                  <a:cubicBezTo>
                    <a:pt x="21734" y="3784"/>
                    <a:pt x="15983" y="4382"/>
                    <a:pt x="10979" y="6846"/>
                  </a:cubicBezTo>
                  <a:cubicBezTo>
                    <a:pt x="5900" y="9311"/>
                    <a:pt x="1494" y="13867"/>
                    <a:pt x="822" y="19468"/>
                  </a:cubicBezTo>
                  <a:cubicBezTo>
                    <a:pt x="0" y="26937"/>
                    <a:pt x="5900" y="33584"/>
                    <a:pt x="12473" y="37094"/>
                  </a:cubicBezTo>
                  <a:cubicBezTo>
                    <a:pt x="19045" y="40605"/>
                    <a:pt x="26514" y="42024"/>
                    <a:pt x="33235" y="45384"/>
                  </a:cubicBezTo>
                  <a:cubicBezTo>
                    <a:pt x="42048" y="49716"/>
                    <a:pt x="49069" y="57185"/>
                    <a:pt x="54895" y="65102"/>
                  </a:cubicBezTo>
                  <a:cubicBezTo>
                    <a:pt x="58554" y="70105"/>
                    <a:pt x="61840" y="75334"/>
                    <a:pt x="66396" y="79441"/>
                  </a:cubicBezTo>
                  <a:cubicBezTo>
                    <a:pt x="70393" y="83044"/>
                    <a:pt x="75538" y="85728"/>
                    <a:pt x="80825" y="85728"/>
                  </a:cubicBezTo>
                  <a:cubicBezTo>
                    <a:pt x="81565" y="85728"/>
                    <a:pt x="82308" y="85676"/>
                    <a:pt x="83051" y="85565"/>
                  </a:cubicBezTo>
                  <a:cubicBezTo>
                    <a:pt x="88802" y="84744"/>
                    <a:pt x="93507" y="80711"/>
                    <a:pt x="97839" y="76827"/>
                  </a:cubicBezTo>
                  <a:cubicBezTo>
                    <a:pt x="113449" y="62189"/>
                    <a:pt x="131672" y="42546"/>
                    <a:pt x="153779" y="39484"/>
                  </a:cubicBezTo>
                  <a:cubicBezTo>
                    <a:pt x="154078" y="39484"/>
                    <a:pt x="154377" y="39410"/>
                    <a:pt x="154676" y="39335"/>
                  </a:cubicBezTo>
                  <a:cubicBezTo>
                    <a:pt x="158778" y="38840"/>
                    <a:pt x="162892" y="38686"/>
                    <a:pt x="167012" y="38686"/>
                  </a:cubicBezTo>
                  <a:cubicBezTo>
                    <a:pt x="173469" y="38686"/>
                    <a:pt x="179943" y="39065"/>
                    <a:pt x="186417" y="39111"/>
                  </a:cubicBezTo>
                  <a:cubicBezTo>
                    <a:pt x="197994" y="39111"/>
                    <a:pt x="209719" y="37916"/>
                    <a:pt x="220549" y="33883"/>
                  </a:cubicBezTo>
                  <a:cubicBezTo>
                    <a:pt x="228316" y="30970"/>
                    <a:pt x="259460" y="11626"/>
                    <a:pt x="237951" y="6622"/>
                  </a:cubicBezTo>
                  <a:cubicBezTo>
                    <a:pt x="226823" y="4008"/>
                    <a:pt x="215246" y="3486"/>
                    <a:pt x="203819" y="2963"/>
                  </a:cubicBezTo>
                  <a:cubicBezTo>
                    <a:pt x="170512" y="1482"/>
                    <a:pt x="137109" y="0"/>
                    <a:pt x="10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06;p47">
            <a:extLst>
              <a:ext uri="{FF2B5EF4-FFF2-40B4-BE49-F238E27FC236}">
                <a16:creationId xmlns:a16="http://schemas.microsoft.com/office/drawing/2014/main" id="{9133D1A6-7436-9805-5FD3-4F89F9C4F71F}"/>
              </a:ext>
            </a:extLst>
          </p:cNvPr>
          <p:cNvSpPr/>
          <p:nvPr/>
        </p:nvSpPr>
        <p:spPr>
          <a:xfrm>
            <a:off x="2747385" y="722782"/>
            <a:ext cx="2045540" cy="38534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BF61B4-E6A1-16E1-D48C-52BB7BF0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7" y="875837"/>
            <a:ext cx="1811961" cy="3525695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33B5677-0E92-6C45-1A1A-376DE3FC2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057" y="875837"/>
            <a:ext cx="1754196" cy="35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46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5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Snap Shots</a:t>
            </a:r>
            <a:endParaRPr dirty="0"/>
          </a:p>
        </p:txBody>
      </p:sp>
      <p:sp>
        <p:nvSpPr>
          <p:cNvPr id="1165" name="Google Shape;1165;p55"/>
          <p:cNvSpPr/>
          <p:nvPr/>
        </p:nvSpPr>
        <p:spPr>
          <a:xfrm>
            <a:off x="6379960" y="2127895"/>
            <a:ext cx="20455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5"/>
          <p:cNvSpPr txBox="1">
            <a:spLocks noGrp="1"/>
          </p:cNvSpPr>
          <p:nvPr>
            <p:ph type="subTitle" idx="1"/>
          </p:nvPr>
        </p:nvSpPr>
        <p:spPr>
          <a:xfrm>
            <a:off x="6379960" y="2217334"/>
            <a:ext cx="2138540" cy="946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App Menu</a:t>
            </a:r>
            <a:br>
              <a:rPr lang="en-US" b="1" dirty="0"/>
            </a:br>
            <a:r>
              <a:rPr lang="en-US" b="1" dirty="0"/>
              <a:t>Choose Image</a:t>
            </a:r>
            <a:endParaRPr b="1" dirty="0"/>
          </a:p>
        </p:txBody>
      </p:sp>
      <p:sp>
        <p:nvSpPr>
          <p:cNvPr id="324" name="Google Shape;2106;p47">
            <a:extLst>
              <a:ext uri="{FF2B5EF4-FFF2-40B4-BE49-F238E27FC236}">
                <a16:creationId xmlns:a16="http://schemas.microsoft.com/office/drawing/2014/main" id="{98A3FC28-BF3C-6D1B-B921-7589AA434AF8}"/>
              </a:ext>
            </a:extLst>
          </p:cNvPr>
          <p:cNvSpPr/>
          <p:nvPr/>
        </p:nvSpPr>
        <p:spPr>
          <a:xfrm>
            <a:off x="382920" y="715694"/>
            <a:ext cx="2045540" cy="38534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2108;p47">
            <a:extLst>
              <a:ext uri="{FF2B5EF4-FFF2-40B4-BE49-F238E27FC236}">
                <a16:creationId xmlns:a16="http://schemas.microsoft.com/office/drawing/2014/main" id="{C1B3D144-2757-484F-373B-96AB476C9250}"/>
              </a:ext>
            </a:extLst>
          </p:cNvPr>
          <p:cNvSpPr/>
          <p:nvPr/>
        </p:nvSpPr>
        <p:spPr>
          <a:xfrm>
            <a:off x="851041" y="562639"/>
            <a:ext cx="1085311" cy="153055"/>
          </a:xfrm>
          <a:prstGeom prst="roundRect">
            <a:avLst>
              <a:gd name="adj" fmla="val 36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2495;p99">
            <a:extLst>
              <a:ext uri="{FF2B5EF4-FFF2-40B4-BE49-F238E27FC236}">
                <a16:creationId xmlns:a16="http://schemas.microsoft.com/office/drawing/2014/main" id="{55FC3A0F-20FC-39C3-6151-5C6E916ABC4B}"/>
              </a:ext>
            </a:extLst>
          </p:cNvPr>
          <p:cNvGrpSpPr/>
          <p:nvPr/>
        </p:nvGrpSpPr>
        <p:grpSpPr>
          <a:xfrm>
            <a:off x="7642705" y="4258911"/>
            <a:ext cx="1447460" cy="884589"/>
            <a:chOff x="4192750" y="1313294"/>
            <a:chExt cx="1744769" cy="1066284"/>
          </a:xfrm>
        </p:grpSpPr>
        <p:grpSp>
          <p:nvGrpSpPr>
            <p:cNvPr id="328" name="Google Shape;2496;p99">
              <a:extLst>
                <a:ext uri="{FF2B5EF4-FFF2-40B4-BE49-F238E27FC236}">
                  <a16:creationId xmlns:a16="http://schemas.microsoft.com/office/drawing/2014/main" id="{610A09CA-01CA-C38C-572D-461A95107D9D}"/>
                </a:ext>
              </a:extLst>
            </p:cNvPr>
            <p:cNvGrpSpPr/>
            <p:nvPr/>
          </p:nvGrpSpPr>
          <p:grpSpPr>
            <a:xfrm>
              <a:off x="4845285" y="1313294"/>
              <a:ext cx="1092234" cy="1066284"/>
              <a:chOff x="1661813" y="3206348"/>
              <a:chExt cx="1658167" cy="1618770"/>
            </a:xfrm>
          </p:grpSpPr>
          <p:grpSp>
            <p:nvGrpSpPr>
              <p:cNvPr id="330" name="Google Shape;2497;p99">
                <a:extLst>
                  <a:ext uri="{FF2B5EF4-FFF2-40B4-BE49-F238E27FC236}">
                    <a16:creationId xmlns:a16="http://schemas.microsoft.com/office/drawing/2014/main" id="{0478896D-9486-531E-761D-9CE4CC4FA75A}"/>
                  </a:ext>
                </a:extLst>
              </p:cNvPr>
              <p:cNvGrpSpPr/>
              <p:nvPr/>
            </p:nvGrpSpPr>
            <p:grpSpPr>
              <a:xfrm rot="10800000" flipH="1">
                <a:off x="1661813" y="3206348"/>
                <a:ext cx="1658167" cy="1401899"/>
                <a:chOff x="6981538" y="-300875"/>
                <a:chExt cx="2454725" cy="2075350"/>
              </a:xfrm>
            </p:grpSpPr>
            <p:sp>
              <p:nvSpPr>
                <p:cNvPr id="332" name="Google Shape;2498;p99">
                  <a:extLst>
                    <a:ext uri="{FF2B5EF4-FFF2-40B4-BE49-F238E27FC236}">
                      <a16:creationId xmlns:a16="http://schemas.microsoft.com/office/drawing/2014/main" id="{FE01AA7A-2481-73AB-E061-B208B833FB15}"/>
                    </a:ext>
                  </a:extLst>
                </p:cNvPr>
                <p:cNvSpPr/>
                <p:nvPr/>
              </p:nvSpPr>
              <p:spPr>
                <a:xfrm>
                  <a:off x="7809863" y="-18525"/>
                  <a:ext cx="913575" cy="17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43" h="71720" extrusionOk="0">
                      <a:moveTo>
                        <a:pt x="36543" y="1"/>
                      </a:moveTo>
                      <a:lnTo>
                        <a:pt x="27532" y="572"/>
                      </a:lnTo>
                      <a:cubicBezTo>
                        <a:pt x="27532" y="572"/>
                        <a:pt x="14721" y="15827"/>
                        <a:pt x="8619" y="32260"/>
                      </a:cubicBezTo>
                      <a:cubicBezTo>
                        <a:pt x="1" y="55349"/>
                        <a:pt x="10314" y="70782"/>
                        <a:pt x="16755" y="71639"/>
                      </a:cubicBezTo>
                      <a:cubicBezTo>
                        <a:pt x="17165" y="71692"/>
                        <a:pt x="17569" y="71719"/>
                        <a:pt x="17964" y="71719"/>
                      </a:cubicBezTo>
                      <a:cubicBezTo>
                        <a:pt x="23788" y="71719"/>
                        <a:pt x="27796" y="65775"/>
                        <a:pt x="25373" y="49300"/>
                      </a:cubicBezTo>
                      <a:cubicBezTo>
                        <a:pt x="23857" y="38933"/>
                        <a:pt x="25284" y="19592"/>
                        <a:pt x="365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2499;p99">
                  <a:extLst>
                    <a:ext uri="{FF2B5EF4-FFF2-40B4-BE49-F238E27FC236}">
                      <a16:creationId xmlns:a16="http://schemas.microsoft.com/office/drawing/2014/main" id="{7E40FE65-7869-6BB2-72B4-126BFF5F8F54}"/>
                    </a:ext>
                  </a:extLst>
                </p:cNvPr>
                <p:cNvSpPr/>
                <p:nvPr/>
              </p:nvSpPr>
              <p:spPr>
                <a:xfrm>
                  <a:off x="8065913" y="156475"/>
                  <a:ext cx="487575" cy="15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3" h="60013" extrusionOk="0">
                      <a:moveTo>
                        <a:pt x="18890" y="1"/>
                      </a:moveTo>
                      <a:cubicBezTo>
                        <a:pt x="18719" y="1"/>
                        <a:pt x="18554" y="76"/>
                        <a:pt x="18450" y="227"/>
                      </a:cubicBezTo>
                      <a:cubicBezTo>
                        <a:pt x="4319" y="18801"/>
                        <a:pt x="1" y="45512"/>
                        <a:pt x="4140" y="59554"/>
                      </a:cubicBezTo>
                      <a:cubicBezTo>
                        <a:pt x="4140" y="59589"/>
                        <a:pt x="4158" y="59643"/>
                        <a:pt x="4176" y="59679"/>
                      </a:cubicBezTo>
                      <a:cubicBezTo>
                        <a:pt x="4255" y="59889"/>
                        <a:pt x="4450" y="60012"/>
                        <a:pt x="4662" y="60012"/>
                      </a:cubicBezTo>
                      <a:cubicBezTo>
                        <a:pt x="4737" y="60012"/>
                        <a:pt x="4815" y="59997"/>
                        <a:pt x="4890" y="59964"/>
                      </a:cubicBezTo>
                      <a:cubicBezTo>
                        <a:pt x="5157" y="59857"/>
                        <a:pt x="5300" y="59536"/>
                        <a:pt x="5175" y="59250"/>
                      </a:cubicBezTo>
                      <a:cubicBezTo>
                        <a:pt x="1143" y="45440"/>
                        <a:pt x="5389" y="19176"/>
                        <a:pt x="19324" y="869"/>
                      </a:cubicBezTo>
                      <a:cubicBezTo>
                        <a:pt x="19503" y="637"/>
                        <a:pt x="19449" y="280"/>
                        <a:pt x="19217" y="102"/>
                      </a:cubicBezTo>
                      <a:lnTo>
                        <a:pt x="19164" y="66"/>
                      </a:lnTo>
                      <a:cubicBezTo>
                        <a:pt x="19076" y="23"/>
                        <a:pt x="18982" y="1"/>
                        <a:pt x="18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2500;p99">
                  <a:extLst>
                    <a:ext uri="{FF2B5EF4-FFF2-40B4-BE49-F238E27FC236}">
                      <a16:creationId xmlns:a16="http://schemas.microsoft.com/office/drawing/2014/main" id="{D6AA8F44-CF83-BA3E-13C6-381C17B38AB8}"/>
                    </a:ext>
                  </a:extLst>
                </p:cNvPr>
                <p:cNvSpPr/>
                <p:nvPr/>
              </p:nvSpPr>
              <p:spPr>
                <a:xfrm>
                  <a:off x="8284038" y="-54650"/>
                  <a:ext cx="1152225" cy="15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89" h="61299" extrusionOk="0">
                      <a:moveTo>
                        <a:pt x="41244" y="0"/>
                      </a:moveTo>
                      <a:cubicBezTo>
                        <a:pt x="41241" y="0"/>
                        <a:pt x="41238" y="0"/>
                        <a:pt x="41235" y="0"/>
                      </a:cubicBezTo>
                      <a:cubicBezTo>
                        <a:pt x="41021" y="0"/>
                        <a:pt x="17183" y="1499"/>
                        <a:pt x="17183" y="1517"/>
                      </a:cubicBezTo>
                      <a:cubicBezTo>
                        <a:pt x="14899" y="2677"/>
                        <a:pt x="12705" y="3979"/>
                        <a:pt x="10581" y="5407"/>
                      </a:cubicBezTo>
                      <a:cubicBezTo>
                        <a:pt x="8601" y="6852"/>
                        <a:pt x="6906" y="8636"/>
                        <a:pt x="5568" y="10688"/>
                      </a:cubicBezTo>
                      <a:cubicBezTo>
                        <a:pt x="4711" y="11866"/>
                        <a:pt x="4247" y="13275"/>
                        <a:pt x="4229" y="14721"/>
                      </a:cubicBezTo>
                      <a:cubicBezTo>
                        <a:pt x="4372" y="18093"/>
                        <a:pt x="6442" y="20662"/>
                        <a:pt x="5800" y="23963"/>
                      </a:cubicBezTo>
                      <a:cubicBezTo>
                        <a:pt x="5068" y="27692"/>
                        <a:pt x="268" y="29780"/>
                        <a:pt x="90" y="33580"/>
                      </a:cubicBezTo>
                      <a:cubicBezTo>
                        <a:pt x="1" y="35507"/>
                        <a:pt x="1178" y="37274"/>
                        <a:pt x="2570" y="38612"/>
                      </a:cubicBezTo>
                      <a:cubicBezTo>
                        <a:pt x="4051" y="39825"/>
                        <a:pt x="5461" y="41146"/>
                        <a:pt x="6781" y="42555"/>
                      </a:cubicBezTo>
                      <a:cubicBezTo>
                        <a:pt x="9886" y="46445"/>
                        <a:pt x="9529" y="52172"/>
                        <a:pt x="12152" y="56419"/>
                      </a:cubicBezTo>
                      <a:cubicBezTo>
                        <a:pt x="12901" y="57793"/>
                        <a:pt x="13954" y="59006"/>
                        <a:pt x="15220" y="59934"/>
                      </a:cubicBezTo>
                      <a:cubicBezTo>
                        <a:pt x="16378" y="60652"/>
                        <a:pt x="17717" y="61298"/>
                        <a:pt x="19058" y="61298"/>
                      </a:cubicBezTo>
                      <a:cubicBezTo>
                        <a:pt x="19350" y="61298"/>
                        <a:pt x="19641" y="61268"/>
                        <a:pt x="19931" y="61201"/>
                      </a:cubicBezTo>
                      <a:cubicBezTo>
                        <a:pt x="21911" y="60737"/>
                        <a:pt x="23160" y="58703"/>
                        <a:pt x="23517" y="56686"/>
                      </a:cubicBezTo>
                      <a:cubicBezTo>
                        <a:pt x="23892" y="54688"/>
                        <a:pt x="23571" y="52618"/>
                        <a:pt x="23607" y="50602"/>
                      </a:cubicBezTo>
                      <a:cubicBezTo>
                        <a:pt x="23589" y="49639"/>
                        <a:pt x="23749" y="48693"/>
                        <a:pt x="24106" y="47819"/>
                      </a:cubicBezTo>
                      <a:cubicBezTo>
                        <a:pt x="24820" y="46445"/>
                        <a:pt x="25997" y="45374"/>
                        <a:pt x="27407" y="44768"/>
                      </a:cubicBezTo>
                      <a:cubicBezTo>
                        <a:pt x="29316" y="43822"/>
                        <a:pt x="31386" y="43304"/>
                        <a:pt x="33349" y="42484"/>
                      </a:cubicBezTo>
                      <a:cubicBezTo>
                        <a:pt x="35365" y="41806"/>
                        <a:pt x="37113" y="40450"/>
                        <a:pt x="38273" y="38665"/>
                      </a:cubicBezTo>
                      <a:cubicBezTo>
                        <a:pt x="39629" y="36274"/>
                        <a:pt x="38773" y="33491"/>
                        <a:pt x="37756" y="31154"/>
                      </a:cubicBezTo>
                      <a:cubicBezTo>
                        <a:pt x="36810" y="29048"/>
                        <a:pt x="35829" y="26657"/>
                        <a:pt x="36703" y="24534"/>
                      </a:cubicBezTo>
                      <a:cubicBezTo>
                        <a:pt x="37203" y="23499"/>
                        <a:pt x="37898" y="22571"/>
                        <a:pt x="38773" y="21822"/>
                      </a:cubicBezTo>
                      <a:cubicBezTo>
                        <a:pt x="39594" y="21019"/>
                        <a:pt x="40414" y="20198"/>
                        <a:pt x="41253" y="19395"/>
                      </a:cubicBezTo>
                      <a:cubicBezTo>
                        <a:pt x="42109" y="18575"/>
                        <a:pt x="42912" y="17700"/>
                        <a:pt x="43644" y="16790"/>
                      </a:cubicBezTo>
                      <a:cubicBezTo>
                        <a:pt x="45036" y="15042"/>
                        <a:pt x="45856" y="12918"/>
                        <a:pt x="45981" y="10688"/>
                      </a:cubicBezTo>
                      <a:cubicBezTo>
                        <a:pt x="46088" y="8725"/>
                        <a:pt x="45678" y="6763"/>
                        <a:pt x="44821" y="4996"/>
                      </a:cubicBezTo>
                      <a:cubicBezTo>
                        <a:pt x="44305" y="3982"/>
                        <a:pt x="42634" y="0"/>
                        <a:pt x="412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2501;p99">
                  <a:extLst>
                    <a:ext uri="{FF2B5EF4-FFF2-40B4-BE49-F238E27FC236}">
                      <a16:creationId xmlns:a16="http://schemas.microsoft.com/office/drawing/2014/main" id="{4B5C48F4-9D4B-D160-8D15-216774E7CBA0}"/>
                    </a:ext>
                  </a:extLst>
                </p:cNvPr>
                <p:cNvSpPr/>
                <p:nvPr/>
              </p:nvSpPr>
              <p:spPr>
                <a:xfrm>
                  <a:off x="8598963" y="-50650"/>
                  <a:ext cx="386325" cy="138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3" h="55316" extrusionOk="0">
                      <a:moveTo>
                        <a:pt x="14832" y="0"/>
                      </a:moveTo>
                      <a:cubicBezTo>
                        <a:pt x="14647" y="0"/>
                        <a:pt x="14470" y="91"/>
                        <a:pt x="14364" y="269"/>
                      </a:cubicBezTo>
                      <a:cubicBezTo>
                        <a:pt x="2838" y="18879"/>
                        <a:pt x="1" y="45054"/>
                        <a:pt x="3105" y="54903"/>
                      </a:cubicBezTo>
                      <a:cubicBezTo>
                        <a:pt x="3105" y="54921"/>
                        <a:pt x="3123" y="54938"/>
                        <a:pt x="3123" y="54974"/>
                      </a:cubicBezTo>
                      <a:cubicBezTo>
                        <a:pt x="3204" y="55191"/>
                        <a:pt x="3410" y="55315"/>
                        <a:pt x="3629" y="55315"/>
                      </a:cubicBezTo>
                      <a:cubicBezTo>
                        <a:pt x="3698" y="55315"/>
                        <a:pt x="3768" y="55303"/>
                        <a:pt x="3837" y="55277"/>
                      </a:cubicBezTo>
                      <a:cubicBezTo>
                        <a:pt x="4104" y="55170"/>
                        <a:pt x="4247" y="54867"/>
                        <a:pt x="4140" y="54582"/>
                      </a:cubicBezTo>
                      <a:cubicBezTo>
                        <a:pt x="1071" y="44964"/>
                        <a:pt x="3962" y="19200"/>
                        <a:pt x="15292" y="822"/>
                      </a:cubicBezTo>
                      <a:cubicBezTo>
                        <a:pt x="15452" y="572"/>
                        <a:pt x="15363" y="233"/>
                        <a:pt x="15113" y="72"/>
                      </a:cubicBezTo>
                      <a:cubicBezTo>
                        <a:pt x="15023" y="24"/>
                        <a:pt x="14926" y="0"/>
                        <a:pt x="148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2502;p99">
                  <a:extLst>
                    <a:ext uri="{FF2B5EF4-FFF2-40B4-BE49-F238E27FC236}">
                      <a16:creationId xmlns:a16="http://schemas.microsoft.com/office/drawing/2014/main" id="{8E6853C9-743D-BFFD-477F-3006D7ECDB00}"/>
                    </a:ext>
                  </a:extLst>
                </p:cNvPr>
                <p:cNvSpPr/>
                <p:nvPr/>
              </p:nvSpPr>
              <p:spPr>
                <a:xfrm>
                  <a:off x="6981538" y="-190700"/>
                  <a:ext cx="1509950" cy="14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8" h="57985" extrusionOk="0">
                      <a:moveTo>
                        <a:pt x="54331" y="0"/>
                      </a:moveTo>
                      <a:cubicBezTo>
                        <a:pt x="54331" y="0"/>
                        <a:pt x="45535" y="11687"/>
                        <a:pt x="35507" y="23820"/>
                      </a:cubicBezTo>
                      <a:cubicBezTo>
                        <a:pt x="25479" y="35935"/>
                        <a:pt x="0" y="44696"/>
                        <a:pt x="10599" y="54742"/>
                      </a:cubicBezTo>
                      <a:cubicBezTo>
                        <a:pt x="12977" y="56996"/>
                        <a:pt x="15775" y="57984"/>
                        <a:pt x="18781" y="57984"/>
                      </a:cubicBezTo>
                      <a:cubicBezTo>
                        <a:pt x="29194" y="57984"/>
                        <a:pt x="42112" y="46129"/>
                        <a:pt x="48800" y="33973"/>
                      </a:cubicBezTo>
                      <a:cubicBezTo>
                        <a:pt x="54920" y="22821"/>
                        <a:pt x="60398" y="7905"/>
                        <a:pt x="60398" y="7905"/>
                      </a:cubicBezTo>
                      <a:lnTo>
                        <a:pt x="5433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2503;p99">
                  <a:extLst>
                    <a:ext uri="{FF2B5EF4-FFF2-40B4-BE49-F238E27FC236}">
                      <a16:creationId xmlns:a16="http://schemas.microsoft.com/office/drawing/2014/main" id="{446471AF-8EE7-D051-3786-F422A8CB98AF}"/>
                    </a:ext>
                  </a:extLst>
                </p:cNvPr>
                <p:cNvSpPr/>
                <p:nvPr/>
              </p:nvSpPr>
              <p:spPr>
                <a:xfrm>
                  <a:off x="7378088" y="-108975"/>
                  <a:ext cx="1044700" cy="121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8" h="48703" extrusionOk="0">
                      <a:moveTo>
                        <a:pt x="41262" y="1"/>
                      </a:moveTo>
                      <a:cubicBezTo>
                        <a:pt x="41081" y="1"/>
                        <a:pt x="40906" y="105"/>
                        <a:pt x="40824" y="282"/>
                      </a:cubicBezTo>
                      <a:cubicBezTo>
                        <a:pt x="26514" y="37163"/>
                        <a:pt x="607" y="47708"/>
                        <a:pt x="357" y="47815"/>
                      </a:cubicBezTo>
                      <a:cubicBezTo>
                        <a:pt x="125" y="47904"/>
                        <a:pt x="0" y="48154"/>
                        <a:pt x="89" y="48386"/>
                      </a:cubicBezTo>
                      <a:cubicBezTo>
                        <a:pt x="89" y="48404"/>
                        <a:pt x="89" y="48404"/>
                        <a:pt x="89" y="48404"/>
                      </a:cubicBezTo>
                      <a:cubicBezTo>
                        <a:pt x="158" y="48595"/>
                        <a:pt x="330" y="48702"/>
                        <a:pt x="512" y="48702"/>
                      </a:cubicBezTo>
                      <a:cubicBezTo>
                        <a:pt x="567" y="48702"/>
                        <a:pt x="624" y="48692"/>
                        <a:pt x="678" y="48671"/>
                      </a:cubicBezTo>
                      <a:lnTo>
                        <a:pt x="696" y="48671"/>
                      </a:lnTo>
                      <a:cubicBezTo>
                        <a:pt x="946" y="48564"/>
                        <a:pt x="27246" y="37877"/>
                        <a:pt x="41699" y="621"/>
                      </a:cubicBezTo>
                      <a:cubicBezTo>
                        <a:pt x="41788" y="389"/>
                        <a:pt x="41681" y="122"/>
                        <a:pt x="41431" y="32"/>
                      </a:cubicBezTo>
                      <a:cubicBezTo>
                        <a:pt x="41376" y="11"/>
                        <a:pt x="41319" y="1"/>
                        <a:pt x="412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2504;p99">
                  <a:extLst>
                    <a:ext uri="{FF2B5EF4-FFF2-40B4-BE49-F238E27FC236}">
                      <a16:creationId xmlns:a16="http://schemas.microsoft.com/office/drawing/2014/main" id="{2BE11C90-AE75-6D95-EFB9-1FBD16279488}"/>
                    </a:ext>
                  </a:extLst>
                </p:cNvPr>
                <p:cNvSpPr/>
                <p:nvPr/>
              </p:nvSpPr>
              <p:spPr>
                <a:xfrm>
                  <a:off x="7170663" y="-300875"/>
                  <a:ext cx="1180325" cy="9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3" h="36856" extrusionOk="0">
                      <a:moveTo>
                        <a:pt x="43429" y="0"/>
                      </a:moveTo>
                      <a:cubicBezTo>
                        <a:pt x="31118" y="18467"/>
                        <a:pt x="10635" y="21287"/>
                        <a:pt x="6210" y="24213"/>
                      </a:cubicBezTo>
                      <a:cubicBezTo>
                        <a:pt x="1785" y="27121"/>
                        <a:pt x="0" y="30975"/>
                        <a:pt x="4675" y="35222"/>
                      </a:cubicBezTo>
                      <a:cubicBezTo>
                        <a:pt x="5905" y="36335"/>
                        <a:pt x="7829" y="36856"/>
                        <a:pt x="10161" y="36856"/>
                      </a:cubicBezTo>
                      <a:cubicBezTo>
                        <a:pt x="16723" y="36856"/>
                        <a:pt x="26523" y="32730"/>
                        <a:pt x="33223" y="26068"/>
                      </a:cubicBezTo>
                      <a:cubicBezTo>
                        <a:pt x="43626" y="15702"/>
                        <a:pt x="47212" y="5032"/>
                        <a:pt x="47212" y="5032"/>
                      </a:cubicBezTo>
                      <a:lnTo>
                        <a:pt x="434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2505;p99">
                  <a:extLst>
                    <a:ext uri="{FF2B5EF4-FFF2-40B4-BE49-F238E27FC236}">
                      <a16:creationId xmlns:a16="http://schemas.microsoft.com/office/drawing/2014/main" id="{5441E16D-9B42-76BF-4291-36F9DC0F0651}"/>
                    </a:ext>
                  </a:extLst>
                </p:cNvPr>
                <p:cNvSpPr/>
                <p:nvPr/>
              </p:nvSpPr>
              <p:spPr>
                <a:xfrm>
                  <a:off x="7329013" y="-246175"/>
                  <a:ext cx="989400" cy="7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76" h="30581" extrusionOk="0">
                      <a:moveTo>
                        <a:pt x="39084" y="1"/>
                      </a:moveTo>
                      <a:cubicBezTo>
                        <a:pt x="38910" y="1"/>
                        <a:pt x="38744" y="104"/>
                        <a:pt x="38666" y="275"/>
                      </a:cubicBezTo>
                      <a:cubicBezTo>
                        <a:pt x="28923" y="23309"/>
                        <a:pt x="661" y="29626"/>
                        <a:pt x="429" y="29661"/>
                      </a:cubicBezTo>
                      <a:cubicBezTo>
                        <a:pt x="179" y="29715"/>
                        <a:pt x="1" y="29947"/>
                        <a:pt x="36" y="30197"/>
                      </a:cubicBezTo>
                      <a:cubicBezTo>
                        <a:pt x="83" y="30416"/>
                        <a:pt x="268" y="30581"/>
                        <a:pt x="482" y="30581"/>
                      </a:cubicBezTo>
                      <a:cubicBezTo>
                        <a:pt x="512" y="30581"/>
                        <a:pt x="541" y="30578"/>
                        <a:pt x="572" y="30571"/>
                      </a:cubicBezTo>
                      <a:cubicBezTo>
                        <a:pt x="857" y="30518"/>
                        <a:pt x="29548" y="24112"/>
                        <a:pt x="39451" y="649"/>
                      </a:cubicBezTo>
                      <a:cubicBezTo>
                        <a:pt x="39576" y="435"/>
                        <a:pt x="39486" y="168"/>
                        <a:pt x="39272" y="43"/>
                      </a:cubicBezTo>
                      <a:cubicBezTo>
                        <a:pt x="39211" y="14"/>
                        <a:pt x="39147" y="1"/>
                        <a:pt x="390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2506;p99">
                <a:extLst>
                  <a:ext uri="{FF2B5EF4-FFF2-40B4-BE49-F238E27FC236}">
                    <a16:creationId xmlns:a16="http://schemas.microsoft.com/office/drawing/2014/main" id="{32F938C5-CABD-55D4-09CF-15A724B65B77}"/>
                  </a:ext>
                </a:extLst>
              </p:cNvPr>
              <p:cNvSpPr/>
              <p:nvPr/>
            </p:nvSpPr>
            <p:spPr>
              <a:xfrm rot="9130277">
                <a:off x="2416319" y="4040495"/>
                <a:ext cx="764205" cy="643455"/>
              </a:xfrm>
              <a:custGeom>
                <a:avLst/>
                <a:gdLst/>
                <a:ahLst/>
                <a:cxnLst/>
                <a:rect l="l" t="t" r="r" b="b"/>
                <a:pathLst>
                  <a:path w="143563" h="120879" extrusionOk="0">
                    <a:moveTo>
                      <a:pt x="56570" y="0"/>
                    </a:moveTo>
                    <a:cubicBezTo>
                      <a:pt x="42205" y="0"/>
                      <a:pt x="27835" y="1346"/>
                      <a:pt x="13721" y="4029"/>
                    </a:cubicBezTo>
                    <a:cubicBezTo>
                      <a:pt x="10331" y="4671"/>
                      <a:pt x="6816" y="5456"/>
                      <a:pt x="4157" y="7633"/>
                    </a:cubicBezTo>
                    <a:cubicBezTo>
                      <a:pt x="1499" y="9827"/>
                      <a:pt x="0" y="13842"/>
                      <a:pt x="1713" y="16822"/>
                    </a:cubicBezTo>
                    <a:cubicBezTo>
                      <a:pt x="2962" y="18998"/>
                      <a:pt x="5139" y="18374"/>
                      <a:pt x="6994" y="20711"/>
                    </a:cubicBezTo>
                    <a:cubicBezTo>
                      <a:pt x="9457" y="23834"/>
                      <a:pt x="8315" y="28562"/>
                      <a:pt x="7976" y="30025"/>
                    </a:cubicBezTo>
                    <a:cubicBezTo>
                      <a:pt x="6138" y="37591"/>
                      <a:pt x="232" y="38661"/>
                      <a:pt x="393" y="42158"/>
                    </a:cubicBezTo>
                    <a:cubicBezTo>
                      <a:pt x="660" y="48992"/>
                      <a:pt x="24195" y="48367"/>
                      <a:pt x="26818" y="57753"/>
                    </a:cubicBezTo>
                    <a:cubicBezTo>
                      <a:pt x="28870" y="65068"/>
                      <a:pt x="16237" y="71260"/>
                      <a:pt x="18592" y="81590"/>
                    </a:cubicBezTo>
                    <a:cubicBezTo>
                      <a:pt x="18735" y="82251"/>
                      <a:pt x="20073" y="87728"/>
                      <a:pt x="24659" y="90191"/>
                    </a:cubicBezTo>
                    <a:cubicBezTo>
                      <a:pt x="26048" y="90940"/>
                      <a:pt x="27437" y="91252"/>
                      <a:pt x="28857" y="91252"/>
                    </a:cubicBezTo>
                    <a:cubicBezTo>
                      <a:pt x="35935" y="91252"/>
                      <a:pt x="43795" y="83504"/>
                      <a:pt x="56329" y="83504"/>
                    </a:cubicBezTo>
                    <a:cubicBezTo>
                      <a:pt x="57210" y="83504"/>
                      <a:pt x="58113" y="83543"/>
                      <a:pt x="59041" y="83625"/>
                    </a:cubicBezTo>
                    <a:cubicBezTo>
                      <a:pt x="61789" y="83856"/>
                      <a:pt x="67428" y="85337"/>
                      <a:pt x="73458" y="88585"/>
                    </a:cubicBezTo>
                    <a:cubicBezTo>
                      <a:pt x="84592" y="94598"/>
                      <a:pt x="78008" y="112851"/>
                      <a:pt x="86858" y="118507"/>
                    </a:cubicBezTo>
                    <a:cubicBezTo>
                      <a:pt x="89389" y="120126"/>
                      <a:pt x="92652" y="120878"/>
                      <a:pt x="96330" y="120878"/>
                    </a:cubicBezTo>
                    <a:cubicBezTo>
                      <a:pt x="112590" y="120878"/>
                      <a:pt x="136954" y="106171"/>
                      <a:pt x="141974" y="86658"/>
                    </a:cubicBezTo>
                    <a:cubicBezTo>
                      <a:pt x="143562" y="80449"/>
                      <a:pt x="141350" y="71224"/>
                      <a:pt x="136907" y="52757"/>
                    </a:cubicBezTo>
                    <a:cubicBezTo>
                      <a:pt x="131947" y="32095"/>
                      <a:pt x="130305" y="20586"/>
                      <a:pt x="123436" y="15234"/>
                    </a:cubicBezTo>
                    <a:cubicBezTo>
                      <a:pt x="112230" y="6526"/>
                      <a:pt x="97742" y="3297"/>
                      <a:pt x="83629" y="1602"/>
                    </a:cubicBezTo>
                    <a:cubicBezTo>
                      <a:pt x="74654" y="534"/>
                      <a:pt x="65613" y="0"/>
                      <a:pt x="56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2507;p99">
              <a:extLst>
                <a:ext uri="{FF2B5EF4-FFF2-40B4-BE49-F238E27FC236}">
                  <a16:creationId xmlns:a16="http://schemas.microsoft.com/office/drawing/2014/main" id="{9B924780-1DE4-AD64-E0EF-1FAC504981DC}"/>
                </a:ext>
              </a:extLst>
            </p:cNvPr>
            <p:cNvSpPr/>
            <p:nvPr/>
          </p:nvSpPr>
          <p:spPr>
            <a:xfrm rot="10800000" flipH="1">
              <a:off x="4192750" y="1825942"/>
              <a:ext cx="1740335" cy="503015"/>
            </a:xfrm>
            <a:custGeom>
              <a:avLst/>
              <a:gdLst/>
              <a:ahLst/>
              <a:cxnLst/>
              <a:rect l="l" t="t" r="r" b="b"/>
              <a:pathLst>
                <a:path w="259461" h="85729" extrusionOk="0">
                  <a:moveTo>
                    <a:pt x="103746" y="0"/>
                  </a:moveTo>
                  <a:cubicBezTo>
                    <a:pt x="78232" y="0"/>
                    <a:pt x="52742" y="867"/>
                    <a:pt x="27335" y="3262"/>
                  </a:cubicBezTo>
                  <a:cubicBezTo>
                    <a:pt x="21734" y="3784"/>
                    <a:pt x="15983" y="4382"/>
                    <a:pt x="10979" y="6846"/>
                  </a:cubicBezTo>
                  <a:cubicBezTo>
                    <a:pt x="5900" y="9311"/>
                    <a:pt x="1494" y="13867"/>
                    <a:pt x="822" y="19468"/>
                  </a:cubicBezTo>
                  <a:cubicBezTo>
                    <a:pt x="0" y="26937"/>
                    <a:pt x="5900" y="33584"/>
                    <a:pt x="12473" y="37094"/>
                  </a:cubicBezTo>
                  <a:cubicBezTo>
                    <a:pt x="19045" y="40605"/>
                    <a:pt x="26514" y="42024"/>
                    <a:pt x="33235" y="45384"/>
                  </a:cubicBezTo>
                  <a:cubicBezTo>
                    <a:pt x="42048" y="49716"/>
                    <a:pt x="49069" y="57185"/>
                    <a:pt x="54895" y="65102"/>
                  </a:cubicBezTo>
                  <a:cubicBezTo>
                    <a:pt x="58554" y="70105"/>
                    <a:pt x="61840" y="75334"/>
                    <a:pt x="66396" y="79441"/>
                  </a:cubicBezTo>
                  <a:cubicBezTo>
                    <a:pt x="70393" y="83044"/>
                    <a:pt x="75538" y="85728"/>
                    <a:pt x="80825" y="85728"/>
                  </a:cubicBezTo>
                  <a:cubicBezTo>
                    <a:pt x="81565" y="85728"/>
                    <a:pt x="82308" y="85676"/>
                    <a:pt x="83051" y="85565"/>
                  </a:cubicBezTo>
                  <a:cubicBezTo>
                    <a:pt x="88802" y="84744"/>
                    <a:pt x="93507" y="80711"/>
                    <a:pt x="97839" y="76827"/>
                  </a:cubicBezTo>
                  <a:cubicBezTo>
                    <a:pt x="113449" y="62189"/>
                    <a:pt x="131672" y="42546"/>
                    <a:pt x="153779" y="39484"/>
                  </a:cubicBezTo>
                  <a:cubicBezTo>
                    <a:pt x="154078" y="39484"/>
                    <a:pt x="154377" y="39410"/>
                    <a:pt x="154676" y="39335"/>
                  </a:cubicBezTo>
                  <a:cubicBezTo>
                    <a:pt x="158778" y="38840"/>
                    <a:pt x="162892" y="38686"/>
                    <a:pt x="167012" y="38686"/>
                  </a:cubicBezTo>
                  <a:cubicBezTo>
                    <a:pt x="173469" y="38686"/>
                    <a:pt x="179943" y="39065"/>
                    <a:pt x="186417" y="39111"/>
                  </a:cubicBezTo>
                  <a:cubicBezTo>
                    <a:pt x="197994" y="39111"/>
                    <a:pt x="209719" y="37916"/>
                    <a:pt x="220549" y="33883"/>
                  </a:cubicBezTo>
                  <a:cubicBezTo>
                    <a:pt x="228316" y="30970"/>
                    <a:pt x="259460" y="11626"/>
                    <a:pt x="237951" y="6622"/>
                  </a:cubicBezTo>
                  <a:cubicBezTo>
                    <a:pt x="226823" y="4008"/>
                    <a:pt x="215246" y="3486"/>
                    <a:pt x="203819" y="2963"/>
                  </a:cubicBezTo>
                  <a:cubicBezTo>
                    <a:pt x="170512" y="1482"/>
                    <a:pt x="137109" y="0"/>
                    <a:pt x="10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06;p47">
            <a:extLst>
              <a:ext uri="{FF2B5EF4-FFF2-40B4-BE49-F238E27FC236}">
                <a16:creationId xmlns:a16="http://schemas.microsoft.com/office/drawing/2014/main" id="{9133D1A6-7436-9805-5FD3-4F89F9C4F71F}"/>
              </a:ext>
            </a:extLst>
          </p:cNvPr>
          <p:cNvSpPr/>
          <p:nvPr/>
        </p:nvSpPr>
        <p:spPr>
          <a:xfrm>
            <a:off x="2690679" y="715694"/>
            <a:ext cx="2045540" cy="38534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F4BF0D-7A2E-7850-DF67-C6C085D8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9" y="943429"/>
            <a:ext cx="1850274" cy="342498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9A0ED3-6C0C-3612-5317-709EB421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721" y="943428"/>
            <a:ext cx="1869426" cy="34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86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5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Snap Shots</a:t>
            </a:r>
            <a:endParaRPr dirty="0"/>
          </a:p>
        </p:txBody>
      </p:sp>
      <p:sp>
        <p:nvSpPr>
          <p:cNvPr id="1165" name="Google Shape;1165;p55"/>
          <p:cNvSpPr/>
          <p:nvPr/>
        </p:nvSpPr>
        <p:spPr>
          <a:xfrm>
            <a:off x="6379960" y="2127895"/>
            <a:ext cx="20455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5"/>
          <p:cNvSpPr txBox="1">
            <a:spLocks noGrp="1"/>
          </p:cNvSpPr>
          <p:nvPr>
            <p:ph type="subTitle" idx="1"/>
          </p:nvPr>
        </p:nvSpPr>
        <p:spPr>
          <a:xfrm>
            <a:off x="6379960" y="2217334"/>
            <a:ext cx="2138540" cy="946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Add Meta</a:t>
            </a:r>
            <a:endParaRPr b="1" dirty="0"/>
          </a:p>
        </p:txBody>
      </p:sp>
      <p:sp>
        <p:nvSpPr>
          <p:cNvPr id="324" name="Google Shape;2106;p47">
            <a:extLst>
              <a:ext uri="{FF2B5EF4-FFF2-40B4-BE49-F238E27FC236}">
                <a16:creationId xmlns:a16="http://schemas.microsoft.com/office/drawing/2014/main" id="{98A3FC28-BF3C-6D1B-B921-7589AA434AF8}"/>
              </a:ext>
            </a:extLst>
          </p:cNvPr>
          <p:cNvSpPr/>
          <p:nvPr/>
        </p:nvSpPr>
        <p:spPr>
          <a:xfrm>
            <a:off x="411275" y="715694"/>
            <a:ext cx="2045540" cy="38534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2108;p47">
            <a:extLst>
              <a:ext uri="{FF2B5EF4-FFF2-40B4-BE49-F238E27FC236}">
                <a16:creationId xmlns:a16="http://schemas.microsoft.com/office/drawing/2014/main" id="{C1B3D144-2757-484F-373B-96AB476C9250}"/>
              </a:ext>
            </a:extLst>
          </p:cNvPr>
          <p:cNvSpPr/>
          <p:nvPr/>
        </p:nvSpPr>
        <p:spPr>
          <a:xfrm>
            <a:off x="879396" y="562639"/>
            <a:ext cx="1085311" cy="153055"/>
          </a:xfrm>
          <a:prstGeom prst="roundRect">
            <a:avLst>
              <a:gd name="adj" fmla="val 36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2495;p99">
            <a:extLst>
              <a:ext uri="{FF2B5EF4-FFF2-40B4-BE49-F238E27FC236}">
                <a16:creationId xmlns:a16="http://schemas.microsoft.com/office/drawing/2014/main" id="{55FC3A0F-20FC-39C3-6151-5C6E916ABC4B}"/>
              </a:ext>
            </a:extLst>
          </p:cNvPr>
          <p:cNvGrpSpPr/>
          <p:nvPr/>
        </p:nvGrpSpPr>
        <p:grpSpPr>
          <a:xfrm>
            <a:off x="7642705" y="4258911"/>
            <a:ext cx="1447460" cy="884589"/>
            <a:chOff x="4192750" y="1313294"/>
            <a:chExt cx="1744769" cy="1066284"/>
          </a:xfrm>
        </p:grpSpPr>
        <p:grpSp>
          <p:nvGrpSpPr>
            <p:cNvPr id="328" name="Google Shape;2496;p99">
              <a:extLst>
                <a:ext uri="{FF2B5EF4-FFF2-40B4-BE49-F238E27FC236}">
                  <a16:creationId xmlns:a16="http://schemas.microsoft.com/office/drawing/2014/main" id="{610A09CA-01CA-C38C-572D-461A95107D9D}"/>
                </a:ext>
              </a:extLst>
            </p:cNvPr>
            <p:cNvGrpSpPr/>
            <p:nvPr/>
          </p:nvGrpSpPr>
          <p:grpSpPr>
            <a:xfrm>
              <a:off x="4845285" y="1313294"/>
              <a:ext cx="1092234" cy="1066284"/>
              <a:chOff x="1661813" y="3206348"/>
              <a:chExt cx="1658167" cy="1618770"/>
            </a:xfrm>
          </p:grpSpPr>
          <p:grpSp>
            <p:nvGrpSpPr>
              <p:cNvPr id="330" name="Google Shape;2497;p99">
                <a:extLst>
                  <a:ext uri="{FF2B5EF4-FFF2-40B4-BE49-F238E27FC236}">
                    <a16:creationId xmlns:a16="http://schemas.microsoft.com/office/drawing/2014/main" id="{0478896D-9486-531E-761D-9CE4CC4FA75A}"/>
                  </a:ext>
                </a:extLst>
              </p:cNvPr>
              <p:cNvGrpSpPr/>
              <p:nvPr/>
            </p:nvGrpSpPr>
            <p:grpSpPr>
              <a:xfrm rot="10800000" flipH="1">
                <a:off x="1661813" y="3206348"/>
                <a:ext cx="1658167" cy="1401899"/>
                <a:chOff x="6981538" y="-300875"/>
                <a:chExt cx="2454725" cy="2075350"/>
              </a:xfrm>
            </p:grpSpPr>
            <p:sp>
              <p:nvSpPr>
                <p:cNvPr id="332" name="Google Shape;2498;p99">
                  <a:extLst>
                    <a:ext uri="{FF2B5EF4-FFF2-40B4-BE49-F238E27FC236}">
                      <a16:creationId xmlns:a16="http://schemas.microsoft.com/office/drawing/2014/main" id="{FE01AA7A-2481-73AB-E061-B208B833FB15}"/>
                    </a:ext>
                  </a:extLst>
                </p:cNvPr>
                <p:cNvSpPr/>
                <p:nvPr/>
              </p:nvSpPr>
              <p:spPr>
                <a:xfrm>
                  <a:off x="7809863" y="-18525"/>
                  <a:ext cx="913575" cy="17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43" h="71720" extrusionOk="0">
                      <a:moveTo>
                        <a:pt x="36543" y="1"/>
                      </a:moveTo>
                      <a:lnTo>
                        <a:pt x="27532" y="572"/>
                      </a:lnTo>
                      <a:cubicBezTo>
                        <a:pt x="27532" y="572"/>
                        <a:pt x="14721" y="15827"/>
                        <a:pt x="8619" y="32260"/>
                      </a:cubicBezTo>
                      <a:cubicBezTo>
                        <a:pt x="1" y="55349"/>
                        <a:pt x="10314" y="70782"/>
                        <a:pt x="16755" y="71639"/>
                      </a:cubicBezTo>
                      <a:cubicBezTo>
                        <a:pt x="17165" y="71692"/>
                        <a:pt x="17569" y="71719"/>
                        <a:pt x="17964" y="71719"/>
                      </a:cubicBezTo>
                      <a:cubicBezTo>
                        <a:pt x="23788" y="71719"/>
                        <a:pt x="27796" y="65775"/>
                        <a:pt x="25373" y="49300"/>
                      </a:cubicBezTo>
                      <a:cubicBezTo>
                        <a:pt x="23857" y="38933"/>
                        <a:pt x="25284" y="19592"/>
                        <a:pt x="365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2499;p99">
                  <a:extLst>
                    <a:ext uri="{FF2B5EF4-FFF2-40B4-BE49-F238E27FC236}">
                      <a16:creationId xmlns:a16="http://schemas.microsoft.com/office/drawing/2014/main" id="{7E40FE65-7869-6BB2-72B4-126BFF5F8F54}"/>
                    </a:ext>
                  </a:extLst>
                </p:cNvPr>
                <p:cNvSpPr/>
                <p:nvPr/>
              </p:nvSpPr>
              <p:spPr>
                <a:xfrm>
                  <a:off x="8065913" y="156475"/>
                  <a:ext cx="487575" cy="15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3" h="60013" extrusionOk="0">
                      <a:moveTo>
                        <a:pt x="18890" y="1"/>
                      </a:moveTo>
                      <a:cubicBezTo>
                        <a:pt x="18719" y="1"/>
                        <a:pt x="18554" y="76"/>
                        <a:pt x="18450" y="227"/>
                      </a:cubicBezTo>
                      <a:cubicBezTo>
                        <a:pt x="4319" y="18801"/>
                        <a:pt x="1" y="45512"/>
                        <a:pt x="4140" y="59554"/>
                      </a:cubicBezTo>
                      <a:cubicBezTo>
                        <a:pt x="4140" y="59589"/>
                        <a:pt x="4158" y="59643"/>
                        <a:pt x="4176" y="59679"/>
                      </a:cubicBezTo>
                      <a:cubicBezTo>
                        <a:pt x="4255" y="59889"/>
                        <a:pt x="4450" y="60012"/>
                        <a:pt x="4662" y="60012"/>
                      </a:cubicBezTo>
                      <a:cubicBezTo>
                        <a:pt x="4737" y="60012"/>
                        <a:pt x="4815" y="59997"/>
                        <a:pt x="4890" y="59964"/>
                      </a:cubicBezTo>
                      <a:cubicBezTo>
                        <a:pt x="5157" y="59857"/>
                        <a:pt x="5300" y="59536"/>
                        <a:pt x="5175" y="59250"/>
                      </a:cubicBezTo>
                      <a:cubicBezTo>
                        <a:pt x="1143" y="45440"/>
                        <a:pt x="5389" y="19176"/>
                        <a:pt x="19324" y="869"/>
                      </a:cubicBezTo>
                      <a:cubicBezTo>
                        <a:pt x="19503" y="637"/>
                        <a:pt x="19449" y="280"/>
                        <a:pt x="19217" y="102"/>
                      </a:cubicBezTo>
                      <a:lnTo>
                        <a:pt x="19164" y="66"/>
                      </a:lnTo>
                      <a:cubicBezTo>
                        <a:pt x="19076" y="23"/>
                        <a:pt x="18982" y="1"/>
                        <a:pt x="18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2500;p99">
                  <a:extLst>
                    <a:ext uri="{FF2B5EF4-FFF2-40B4-BE49-F238E27FC236}">
                      <a16:creationId xmlns:a16="http://schemas.microsoft.com/office/drawing/2014/main" id="{D6AA8F44-CF83-BA3E-13C6-381C17B38AB8}"/>
                    </a:ext>
                  </a:extLst>
                </p:cNvPr>
                <p:cNvSpPr/>
                <p:nvPr/>
              </p:nvSpPr>
              <p:spPr>
                <a:xfrm>
                  <a:off x="8284038" y="-54650"/>
                  <a:ext cx="1152225" cy="15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89" h="61299" extrusionOk="0">
                      <a:moveTo>
                        <a:pt x="41244" y="0"/>
                      </a:moveTo>
                      <a:cubicBezTo>
                        <a:pt x="41241" y="0"/>
                        <a:pt x="41238" y="0"/>
                        <a:pt x="41235" y="0"/>
                      </a:cubicBezTo>
                      <a:cubicBezTo>
                        <a:pt x="41021" y="0"/>
                        <a:pt x="17183" y="1499"/>
                        <a:pt x="17183" y="1517"/>
                      </a:cubicBezTo>
                      <a:cubicBezTo>
                        <a:pt x="14899" y="2677"/>
                        <a:pt x="12705" y="3979"/>
                        <a:pt x="10581" y="5407"/>
                      </a:cubicBezTo>
                      <a:cubicBezTo>
                        <a:pt x="8601" y="6852"/>
                        <a:pt x="6906" y="8636"/>
                        <a:pt x="5568" y="10688"/>
                      </a:cubicBezTo>
                      <a:cubicBezTo>
                        <a:pt x="4711" y="11866"/>
                        <a:pt x="4247" y="13275"/>
                        <a:pt x="4229" y="14721"/>
                      </a:cubicBezTo>
                      <a:cubicBezTo>
                        <a:pt x="4372" y="18093"/>
                        <a:pt x="6442" y="20662"/>
                        <a:pt x="5800" y="23963"/>
                      </a:cubicBezTo>
                      <a:cubicBezTo>
                        <a:pt x="5068" y="27692"/>
                        <a:pt x="268" y="29780"/>
                        <a:pt x="90" y="33580"/>
                      </a:cubicBezTo>
                      <a:cubicBezTo>
                        <a:pt x="1" y="35507"/>
                        <a:pt x="1178" y="37274"/>
                        <a:pt x="2570" y="38612"/>
                      </a:cubicBezTo>
                      <a:cubicBezTo>
                        <a:pt x="4051" y="39825"/>
                        <a:pt x="5461" y="41146"/>
                        <a:pt x="6781" y="42555"/>
                      </a:cubicBezTo>
                      <a:cubicBezTo>
                        <a:pt x="9886" y="46445"/>
                        <a:pt x="9529" y="52172"/>
                        <a:pt x="12152" y="56419"/>
                      </a:cubicBezTo>
                      <a:cubicBezTo>
                        <a:pt x="12901" y="57793"/>
                        <a:pt x="13954" y="59006"/>
                        <a:pt x="15220" y="59934"/>
                      </a:cubicBezTo>
                      <a:cubicBezTo>
                        <a:pt x="16378" y="60652"/>
                        <a:pt x="17717" y="61298"/>
                        <a:pt x="19058" y="61298"/>
                      </a:cubicBezTo>
                      <a:cubicBezTo>
                        <a:pt x="19350" y="61298"/>
                        <a:pt x="19641" y="61268"/>
                        <a:pt x="19931" y="61201"/>
                      </a:cubicBezTo>
                      <a:cubicBezTo>
                        <a:pt x="21911" y="60737"/>
                        <a:pt x="23160" y="58703"/>
                        <a:pt x="23517" y="56686"/>
                      </a:cubicBezTo>
                      <a:cubicBezTo>
                        <a:pt x="23892" y="54688"/>
                        <a:pt x="23571" y="52618"/>
                        <a:pt x="23607" y="50602"/>
                      </a:cubicBezTo>
                      <a:cubicBezTo>
                        <a:pt x="23589" y="49639"/>
                        <a:pt x="23749" y="48693"/>
                        <a:pt x="24106" y="47819"/>
                      </a:cubicBezTo>
                      <a:cubicBezTo>
                        <a:pt x="24820" y="46445"/>
                        <a:pt x="25997" y="45374"/>
                        <a:pt x="27407" y="44768"/>
                      </a:cubicBezTo>
                      <a:cubicBezTo>
                        <a:pt x="29316" y="43822"/>
                        <a:pt x="31386" y="43304"/>
                        <a:pt x="33349" y="42484"/>
                      </a:cubicBezTo>
                      <a:cubicBezTo>
                        <a:pt x="35365" y="41806"/>
                        <a:pt x="37113" y="40450"/>
                        <a:pt x="38273" y="38665"/>
                      </a:cubicBezTo>
                      <a:cubicBezTo>
                        <a:pt x="39629" y="36274"/>
                        <a:pt x="38773" y="33491"/>
                        <a:pt x="37756" y="31154"/>
                      </a:cubicBezTo>
                      <a:cubicBezTo>
                        <a:pt x="36810" y="29048"/>
                        <a:pt x="35829" y="26657"/>
                        <a:pt x="36703" y="24534"/>
                      </a:cubicBezTo>
                      <a:cubicBezTo>
                        <a:pt x="37203" y="23499"/>
                        <a:pt x="37898" y="22571"/>
                        <a:pt x="38773" y="21822"/>
                      </a:cubicBezTo>
                      <a:cubicBezTo>
                        <a:pt x="39594" y="21019"/>
                        <a:pt x="40414" y="20198"/>
                        <a:pt x="41253" y="19395"/>
                      </a:cubicBezTo>
                      <a:cubicBezTo>
                        <a:pt x="42109" y="18575"/>
                        <a:pt x="42912" y="17700"/>
                        <a:pt x="43644" y="16790"/>
                      </a:cubicBezTo>
                      <a:cubicBezTo>
                        <a:pt x="45036" y="15042"/>
                        <a:pt x="45856" y="12918"/>
                        <a:pt x="45981" y="10688"/>
                      </a:cubicBezTo>
                      <a:cubicBezTo>
                        <a:pt x="46088" y="8725"/>
                        <a:pt x="45678" y="6763"/>
                        <a:pt x="44821" y="4996"/>
                      </a:cubicBezTo>
                      <a:cubicBezTo>
                        <a:pt x="44305" y="3982"/>
                        <a:pt x="42634" y="0"/>
                        <a:pt x="412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2501;p99">
                  <a:extLst>
                    <a:ext uri="{FF2B5EF4-FFF2-40B4-BE49-F238E27FC236}">
                      <a16:creationId xmlns:a16="http://schemas.microsoft.com/office/drawing/2014/main" id="{4B5C48F4-9D4B-D160-8D15-216774E7CBA0}"/>
                    </a:ext>
                  </a:extLst>
                </p:cNvPr>
                <p:cNvSpPr/>
                <p:nvPr/>
              </p:nvSpPr>
              <p:spPr>
                <a:xfrm>
                  <a:off x="8598963" y="-50650"/>
                  <a:ext cx="386325" cy="138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3" h="55316" extrusionOk="0">
                      <a:moveTo>
                        <a:pt x="14832" y="0"/>
                      </a:moveTo>
                      <a:cubicBezTo>
                        <a:pt x="14647" y="0"/>
                        <a:pt x="14470" y="91"/>
                        <a:pt x="14364" y="269"/>
                      </a:cubicBezTo>
                      <a:cubicBezTo>
                        <a:pt x="2838" y="18879"/>
                        <a:pt x="1" y="45054"/>
                        <a:pt x="3105" y="54903"/>
                      </a:cubicBezTo>
                      <a:cubicBezTo>
                        <a:pt x="3105" y="54921"/>
                        <a:pt x="3123" y="54938"/>
                        <a:pt x="3123" y="54974"/>
                      </a:cubicBezTo>
                      <a:cubicBezTo>
                        <a:pt x="3204" y="55191"/>
                        <a:pt x="3410" y="55315"/>
                        <a:pt x="3629" y="55315"/>
                      </a:cubicBezTo>
                      <a:cubicBezTo>
                        <a:pt x="3698" y="55315"/>
                        <a:pt x="3768" y="55303"/>
                        <a:pt x="3837" y="55277"/>
                      </a:cubicBezTo>
                      <a:cubicBezTo>
                        <a:pt x="4104" y="55170"/>
                        <a:pt x="4247" y="54867"/>
                        <a:pt x="4140" y="54582"/>
                      </a:cubicBezTo>
                      <a:cubicBezTo>
                        <a:pt x="1071" y="44964"/>
                        <a:pt x="3962" y="19200"/>
                        <a:pt x="15292" y="822"/>
                      </a:cubicBezTo>
                      <a:cubicBezTo>
                        <a:pt x="15452" y="572"/>
                        <a:pt x="15363" y="233"/>
                        <a:pt x="15113" y="72"/>
                      </a:cubicBezTo>
                      <a:cubicBezTo>
                        <a:pt x="15023" y="24"/>
                        <a:pt x="14926" y="0"/>
                        <a:pt x="148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2502;p99">
                  <a:extLst>
                    <a:ext uri="{FF2B5EF4-FFF2-40B4-BE49-F238E27FC236}">
                      <a16:creationId xmlns:a16="http://schemas.microsoft.com/office/drawing/2014/main" id="{8E6853C9-743D-BFFD-477F-3006D7ECDB00}"/>
                    </a:ext>
                  </a:extLst>
                </p:cNvPr>
                <p:cNvSpPr/>
                <p:nvPr/>
              </p:nvSpPr>
              <p:spPr>
                <a:xfrm>
                  <a:off x="6981538" y="-190700"/>
                  <a:ext cx="1509950" cy="14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8" h="57985" extrusionOk="0">
                      <a:moveTo>
                        <a:pt x="54331" y="0"/>
                      </a:moveTo>
                      <a:cubicBezTo>
                        <a:pt x="54331" y="0"/>
                        <a:pt x="45535" y="11687"/>
                        <a:pt x="35507" y="23820"/>
                      </a:cubicBezTo>
                      <a:cubicBezTo>
                        <a:pt x="25479" y="35935"/>
                        <a:pt x="0" y="44696"/>
                        <a:pt x="10599" y="54742"/>
                      </a:cubicBezTo>
                      <a:cubicBezTo>
                        <a:pt x="12977" y="56996"/>
                        <a:pt x="15775" y="57984"/>
                        <a:pt x="18781" y="57984"/>
                      </a:cubicBezTo>
                      <a:cubicBezTo>
                        <a:pt x="29194" y="57984"/>
                        <a:pt x="42112" y="46129"/>
                        <a:pt x="48800" y="33973"/>
                      </a:cubicBezTo>
                      <a:cubicBezTo>
                        <a:pt x="54920" y="22821"/>
                        <a:pt x="60398" y="7905"/>
                        <a:pt x="60398" y="7905"/>
                      </a:cubicBezTo>
                      <a:lnTo>
                        <a:pt x="5433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2503;p99">
                  <a:extLst>
                    <a:ext uri="{FF2B5EF4-FFF2-40B4-BE49-F238E27FC236}">
                      <a16:creationId xmlns:a16="http://schemas.microsoft.com/office/drawing/2014/main" id="{446471AF-8EE7-D051-3786-F422A8CB98AF}"/>
                    </a:ext>
                  </a:extLst>
                </p:cNvPr>
                <p:cNvSpPr/>
                <p:nvPr/>
              </p:nvSpPr>
              <p:spPr>
                <a:xfrm>
                  <a:off x="7378088" y="-108975"/>
                  <a:ext cx="1044700" cy="121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8" h="48703" extrusionOk="0">
                      <a:moveTo>
                        <a:pt x="41262" y="1"/>
                      </a:moveTo>
                      <a:cubicBezTo>
                        <a:pt x="41081" y="1"/>
                        <a:pt x="40906" y="105"/>
                        <a:pt x="40824" y="282"/>
                      </a:cubicBezTo>
                      <a:cubicBezTo>
                        <a:pt x="26514" y="37163"/>
                        <a:pt x="607" y="47708"/>
                        <a:pt x="357" y="47815"/>
                      </a:cubicBezTo>
                      <a:cubicBezTo>
                        <a:pt x="125" y="47904"/>
                        <a:pt x="0" y="48154"/>
                        <a:pt x="89" y="48386"/>
                      </a:cubicBezTo>
                      <a:cubicBezTo>
                        <a:pt x="89" y="48404"/>
                        <a:pt x="89" y="48404"/>
                        <a:pt x="89" y="48404"/>
                      </a:cubicBezTo>
                      <a:cubicBezTo>
                        <a:pt x="158" y="48595"/>
                        <a:pt x="330" y="48702"/>
                        <a:pt x="512" y="48702"/>
                      </a:cubicBezTo>
                      <a:cubicBezTo>
                        <a:pt x="567" y="48702"/>
                        <a:pt x="624" y="48692"/>
                        <a:pt x="678" y="48671"/>
                      </a:cubicBezTo>
                      <a:lnTo>
                        <a:pt x="696" y="48671"/>
                      </a:lnTo>
                      <a:cubicBezTo>
                        <a:pt x="946" y="48564"/>
                        <a:pt x="27246" y="37877"/>
                        <a:pt x="41699" y="621"/>
                      </a:cubicBezTo>
                      <a:cubicBezTo>
                        <a:pt x="41788" y="389"/>
                        <a:pt x="41681" y="122"/>
                        <a:pt x="41431" y="32"/>
                      </a:cubicBezTo>
                      <a:cubicBezTo>
                        <a:pt x="41376" y="11"/>
                        <a:pt x="41319" y="1"/>
                        <a:pt x="412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2504;p99">
                  <a:extLst>
                    <a:ext uri="{FF2B5EF4-FFF2-40B4-BE49-F238E27FC236}">
                      <a16:creationId xmlns:a16="http://schemas.microsoft.com/office/drawing/2014/main" id="{2BE11C90-AE75-6D95-EFB9-1FBD16279488}"/>
                    </a:ext>
                  </a:extLst>
                </p:cNvPr>
                <p:cNvSpPr/>
                <p:nvPr/>
              </p:nvSpPr>
              <p:spPr>
                <a:xfrm>
                  <a:off x="7170663" y="-300875"/>
                  <a:ext cx="1180325" cy="9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3" h="36856" extrusionOk="0">
                      <a:moveTo>
                        <a:pt x="43429" y="0"/>
                      </a:moveTo>
                      <a:cubicBezTo>
                        <a:pt x="31118" y="18467"/>
                        <a:pt x="10635" y="21287"/>
                        <a:pt x="6210" y="24213"/>
                      </a:cubicBezTo>
                      <a:cubicBezTo>
                        <a:pt x="1785" y="27121"/>
                        <a:pt x="0" y="30975"/>
                        <a:pt x="4675" y="35222"/>
                      </a:cubicBezTo>
                      <a:cubicBezTo>
                        <a:pt x="5905" y="36335"/>
                        <a:pt x="7829" y="36856"/>
                        <a:pt x="10161" y="36856"/>
                      </a:cubicBezTo>
                      <a:cubicBezTo>
                        <a:pt x="16723" y="36856"/>
                        <a:pt x="26523" y="32730"/>
                        <a:pt x="33223" y="26068"/>
                      </a:cubicBezTo>
                      <a:cubicBezTo>
                        <a:pt x="43626" y="15702"/>
                        <a:pt x="47212" y="5032"/>
                        <a:pt x="47212" y="5032"/>
                      </a:cubicBezTo>
                      <a:lnTo>
                        <a:pt x="434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2505;p99">
                  <a:extLst>
                    <a:ext uri="{FF2B5EF4-FFF2-40B4-BE49-F238E27FC236}">
                      <a16:creationId xmlns:a16="http://schemas.microsoft.com/office/drawing/2014/main" id="{5441E16D-9B42-76BF-4291-36F9DC0F0651}"/>
                    </a:ext>
                  </a:extLst>
                </p:cNvPr>
                <p:cNvSpPr/>
                <p:nvPr/>
              </p:nvSpPr>
              <p:spPr>
                <a:xfrm>
                  <a:off x="7329013" y="-246175"/>
                  <a:ext cx="989400" cy="7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76" h="30581" extrusionOk="0">
                      <a:moveTo>
                        <a:pt x="39084" y="1"/>
                      </a:moveTo>
                      <a:cubicBezTo>
                        <a:pt x="38910" y="1"/>
                        <a:pt x="38744" y="104"/>
                        <a:pt x="38666" y="275"/>
                      </a:cubicBezTo>
                      <a:cubicBezTo>
                        <a:pt x="28923" y="23309"/>
                        <a:pt x="661" y="29626"/>
                        <a:pt x="429" y="29661"/>
                      </a:cubicBezTo>
                      <a:cubicBezTo>
                        <a:pt x="179" y="29715"/>
                        <a:pt x="1" y="29947"/>
                        <a:pt x="36" y="30197"/>
                      </a:cubicBezTo>
                      <a:cubicBezTo>
                        <a:pt x="83" y="30416"/>
                        <a:pt x="268" y="30581"/>
                        <a:pt x="482" y="30581"/>
                      </a:cubicBezTo>
                      <a:cubicBezTo>
                        <a:pt x="512" y="30581"/>
                        <a:pt x="541" y="30578"/>
                        <a:pt x="572" y="30571"/>
                      </a:cubicBezTo>
                      <a:cubicBezTo>
                        <a:pt x="857" y="30518"/>
                        <a:pt x="29548" y="24112"/>
                        <a:pt x="39451" y="649"/>
                      </a:cubicBezTo>
                      <a:cubicBezTo>
                        <a:pt x="39576" y="435"/>
                        <a:pt x="39486" y="168"/>
                        <a:pt x="39272" y="43"/>
                      </a:cubicBezTo>
                      <a:cubicBezTo>
                        <a:pt x="39211" y="14"/>
                        <a:pt x="39147" y="1"/>
                        <a:pt x="390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2506;p99">
                <a:extLst>
                  <a:ext uri="{FF2B5EF4-FFF2-40B4-BE49-F238E27FC236}">
                    <a16:creationId xmlns:a16="http://schemas.microsoft.com/office/drawing/2014/main" id="{32F938C5-CABD-55D4-09CF-15A724B65B77}"/>
                  </a:ext>
                </a:extLst>
              </p:cNvPr>
              <p:cNvSpPr/>
              <p:nvPr/>
            </p:nvSpPr>
            <p:spPr>
              <a:xfrm rot="9130277">
                <a:off x="2416319" y="4040495"/>
                <a:ext cx="764205" cy="643455"/>
              </a:xfrm>
              <a:custGeom>
                <a:avLst/>
                <a:gdLst/>
                <a:ahLst/>
                <a:cxnLst/>
                <a:rect l="l" t="t" r="r" b="b"/>
                <a:pathLst>
                  <a:path w="143563" h="120879" extrusionOk="0">
                    <a:moveTo>
                      <a:pt x="56570" y="0"/>
                    </a:moveTo>
                    <a:cubicBezTo>
                      <a:pt x="42205" y="0"/>
                      <a:pt x="27835" y="1346"/>
                      <a:pt x="13721" y="4029"/>
                    </a:cubicBezTo>
                    <a:cubicBezTo>
                      <a:pt x="10331" y="4671"/>
                      <a:pt x="6816" y="5456"/>
                      <a:pt x="4157" y="7633"/>
                    </a:cubicBezTo>
                    <a:cubicBezTo>
                      <a:pt x="1499" y="9827"/>
                      <a:pt x="0" y="13842"/>
                      <a:pt x="1713" y="16822"/>
                    </a:cubicBezTo>
                    <a:cubicBezTo>
                      <a:pt x="2962" y="18998"/>
                      <a:pt x="5139" y="18374"/>
                      <a:pt x="6994" y="20711"/>
                    </a:cubicBezTo>
                    <a:cubicBezTo>
                      <a:pt x="9457" y="23834"/>
                      <a:pt x="8315" y="28562"/>
                      <a:pt x="7976" y="30025"/>
                    </a:cubicBezTo>
                    <a:cubicBezTo>
                      <a:pt x="6138" y="37591"/>
                      <a:pt x="232" y="38661"/>
                      <a:pt x="393" y="42158"/>
                    </a:cubicBezTo>
                    <a:cubicBezTo>
                      <a:pt x="660" y="48992"/>
                      <a:pt x="24195" y="48367"/>
                      <a:pt x="26818" y="57753"/>
                    </a:cubicBezTo>
                    <a:cubicBezTo>
                      <a:pt x="28870" y="65068"/>
                      <a:pt x="16237" y="71260"/>
                      <a:pt x="18592" y="81590"/>
                    </a:cubicBezTo>
                    <a:cubicBezTo>
                      <a:pt x="18735" y="82251"/>
                      <a:pt x="20073" y="87728"/>
                      <a:pt x="24659" y="90191"/>
                    </a:cubicBezTo>
                    <a:cubicBezTo>
                      <a:pt x="26048" y="90940"/>
                      <a:pt x="27437" y="91252"/>
                      <a:pt x="28857" y="91252"/>
                    </a:cubicBezTo>
                    <a:cubicBezTo>
                      <a:pt x="35935" y="91252"/>
                      <a:pt x="43795" y="83504"/>
                      <a:pt x="56329" y="83504"/>
                    </a:cubicBezTo>
                    <a:cubicBezTo>
                      <a:pt x="57210" y="83504"/>
                      <a:pt x="58113" y="83543"/>
                      <a:pt x="59041" y="83625"/>
                    </a:cubicBezTo>
                    <a:cubicBezTo>
                      <a:pt x="61789" y="83856"/>
                      <a:pt x="67428" y="85337"/>
                      <a:pt x="73458" y="88585"/>
                    </a:cubicBezTo>
                    <a:cubicBezTo>
                      <a:pt x="84592" y="94598"/>
                      <a:pt x="78008" y="112851"/>
                      <a:pt x="86858" y="118507"/>
                    </a:cubicBezTo>
                    <a:cubicBezTo>
                      <a:pt x="89389" y="120126"/>
                      <a:pt x="92652" y="120878"/>
                      <a:pt x="96330" y="120878"/>
                    </a:cubicBezTo>
                    <a:cubicBezTo>
                      <a:pt x="112590" y="120878"/>
                      <a:pt x="136954" y="106171"/>
                      <a:pt x="141974" y="86658"/>
                    </a:cubicBezTo>
                    <a:cubicBezTo>
                      <a:pt x="143562" y="80449"/>
                      <a:pt x="141350" y="71224"/>
                      <a:pt x="136907" y="52757"/>
                    </a:cubicBezTo>
                    <a:cubicBezTo>
                      <a:pt x="131947" y="32095"/>
                      <a:pt x="130305" y="20586"/>
                      <a:pt x="123436" y="15234"/>
                    </a:cubicBezTo>
                    <a:cubicBezTo>
                      <a:pt x="112230" y="6526"/>
                      <a:pt x="97742" y="3297"/>
                      <a:pt x="83629" y="1602"/>
                    </a:cubicBezTo>
                    <a:cubicBezTo>
                      <a:pt x="74654" y="534"/>
                      <a:pt x="65613" y="0"/>
                      <a:pt x="56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2507;p99">
              <a:extLst>
                <a:ext uri="{FF2B5EF4-FFF2-40B4-BE49-F238E27FC236}">
                  <a16:creationId xmlns:a16="http://schemas.microsoft.com/office/drawing/2014/main" id="{9B924780-1DE4-AD64-E0EF-1FAC504981DC}"/>
                </a:ext>
              </a:extLst>
            </p:cNvPr>
            <p:cNvSpPr/>
            <p:nvPr/>
          </p:nvSpPr>
          <p:spPr>
            <a:xfrm rot="10800000" flipH="1">
              <a:off x="4192750" y="1825942"/>
              <a:ext cx="1740335" cy="503015"/>
            </a:xfrm>
            <a:custGeom>
              <a:avLst/>
              <a:gdLst/>
              <a:ahLst/>
              <a:cxnLst/>
              <a:rect l="l" t="t" r="r" b="b"/>
              <a:pathLst>
                <a:path w="259461" h="85729" extrusionOk="0">
                  <a:moveTo>
                    <a:pt x="103746" y="0"/>
                  </a:moveTo>
                  <a:cubicBezTo>
                    <a:pt x="78232" y="0"/>
                    <a:pt x="52742" y="867"/>
                    <a:pt x="27335" y="3262"/>
                  </a:cubicBezTo>
                  <a:cubicBezTo>
                    <a:pt x="21734" y="3784"/>
                    <a:pt x="15983" y="4382"/>
                    <a:pt x="10979" y="6846"/>
                  </a:cubicBezTo>
                  <a:cubicBezTo>
                    <a:pt x="5900" y="9311"/>
                    <a:pt x="1494" y="13867"/>
                    <a:pt x="822" y="19468"/>
                  </a:cubicBezTo>
                  <a:cubicBezTo>
                    <a:pt x="0" y="26937"/>
                    <a:pt x="5900" y="33584"/>
                    <a:pt x="12473" y="37094"/>
                  </a:cubicBezTo>
                  <a:cubicBezTo>
                    <a:pt x="19045" y="40605"/>
                    <a:pt x="26514" y="42024"/>
                    <a:pt x="33235" y="45384"/>
                  </a:cubicBezTo>
                  <a:cubicBezTo>
                    <a:pt x="42048" y="49716"/>
                    <a:pt x="49069" y="57185"/>
                    <a:pt x="54895" y="65102"/>
                  </a:cubicBezTo>
                  <a:cubicBezTo>
                    <a:pt x="58554" y="70105"/>
                    <a:pt x="61840" y="75334"/>
                    <a:pt x="66396" y="79441"/>
                  </a:cubicBezTo>
                  <a:cubicBezTo>
                    <a:pt x="70393" y="83044"/>
                    <a:pt x="75538" y="85728"/>
                    <a:pt x="80825" y="85728"/>
                  </a:cubicBezTo>
                  <a:cubicBezTo>
                    <a:pt x="81565" y="85728"/>
                    <a:pt x="82308" y="85676"/>
                    <a:pt x="83051" y="85565"/>
                  </a:cubicBezTo>
                  <a:cubicBezTo>
                    <a:pt x="88802" y="84744"/>
                    <a:pt x="93507" y="80711"/>
                    <a:pt x="97839" y="76827"/>
                  </a:cubicBezTo>
                  <a:cubicBezTo>
                    <a:pt x="113449" y="62189"/>
                    <a:pt x="131672" y="42546"/>
                    <a:pt x="153779" y="39484"/>
                  </a:cubicBezTo>
                  <a:cubicBezTo>
                    <a:pt x="154078" y="39484"/>
                    <a:pt x="154377" y="39410"/>
                    <a:pt x="154676" y="39335"/>
                  </a:cubicBezTo>
                  <a:cubicBezTo>
                    <a:pt x="158778" y="38840"/>
                    <a:pt x="162892" y="38686"/>
                    <a:pt x="167012" y="38686"/>
                  </a:cubicBezTo>
                  <a:cubicBezTo>
                    <a:pt x="173469" y="38686"/>
                    <a:pt x="179943" y="39065"/>
                    <a:pt x="186417" y="39111"/>
                  </a:cubicBezTo>
                  <a:cubicBezTo>
                    <a:pt x="197994" y="39111"/>
                    <a:pt x="209719" y="37916"/>
                    <a:pt x="220549" y="33883"/>
                  </a:cubicBezTo>
                  <a:cubicBezTo>
                    <a:pt x="228316" y="30970"/>
                    <a:pt x="259460" y="11626"/>
                    <a:pt x="237951" y="6622"/>
                  </a:cubicBezTo>
                  <a:cubicBezTo>
                    <a:pt x="226823" y="4008"/>
                    <a:pt x="215246" y="3486"/>
                    <a:pt x="203819" y="2963"/>
                  </a:cubicBezTo>
                  <a:cubicBezTo>
                    <a:pt x="170512" y="1482"/>
                    <a:pt x="137109" y="0"/>
                    <a:pt x="10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06;p47">
            <a:extLst>
              <a:ext uri="{FF2B5EF4-FFF2-40B4-BE49-F238E27FC236}">
                <a16:creationId xmlns:a16="http://schemas.microsoft.com/office/drawing/2014/main" id="{9133D1A6-7436-9805-5FD3-4F89F9C4F71F}"/>
              </a:ext>
            </a:extLst>
          </p:cNvPr>
          <p:cNvSpPr/>
          <p:nvPr/>
        </p:nvSpPr>
        <p:spPr>
          <a:xfrm>
            <a:off x="2719034" y="715694"/>
            <a:ext cx="2045540" cy="38534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9AFFB-B0D3-60D8-800A-8CF11694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68" y="914400"/>
            <a:ext cx="1895934" cy="3454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817AB-4F17-BF97-BC2D-6BC6FF0A3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68" y="914400"/>
            <a:ext cx="1866953" cy="345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0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5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Snap Shots</a:t>
            </a:r>
            <a:endParaRPr dirty="0"/>
          </a:p>
        </p:txBody>
      </p:sp>
      <p:sp>
        <p:nvSpPr>
          <p:cNvPr id="1165" name="Google Shape;1165;p55"/>
          <p:cNvSpPr/>
          <p:nvPr/>
        </p:nvSpPr>
        <p:spPr>
          <a:xfrm>
            <a:off x="6379960" y="2127895"/>
            <a:ext cx="20455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5"/>
          <p:cNvSpPr txBox="1">
            <a:spLocks noGrp="1"/>
          </p:cNvSpPr>
          <p:nvPr>
            <p:ph type="subTitle" idx="1"/>
          </p:nvPr>
        </p:nvSpPr>
        <p:spPr>
          <a:xfrm>
            <a:off x="6379960" y="2217334"/>
            <a:ext cx="2138540" cy="946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Detect Lesion</a:t>
            </a:r>
            <a:br>
              <a:rPr lang="en-US" b="1" dirty="0"/>
            </a:br>
            <a:r>
              <a:rPr lang="en-US" b="1" dirty="0"/>
              <a:t>Info &amp; Advice</a:t>
            </a:r>
            <a:endParaRPr b="1" dirty="0"/>
          </a:p>
        </p:txBody>
      </p:sp>
      <p:sp>
        <p:nvSpPr>
          <p:cNvPr id="324" name="Google Shape;2106;p47">
            <a:extLst>
              <a:ext uri="{FF2B5EF4-FFF2-40B4-BE49-F238E27FC236}">
                <a16:creationId xmlns:a16="http://schemas.microsoft.com/office/drawing/2014/main" id="{98A3FC28-BF3C-6D1B-B921-7589AA434AF8}"/>
              </a:ext>
            </a:extLst>
          </p:cNvPr>
          <p:cNvSpPr/>
          <p:nvPr/>
        </p:nvSpPr>
        <p:spPr>
          <a:xfrm>
            <a:off x="290773" y="715694"/>
            <a:ext cx="2045540" cy="38534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2108;p47">
            <a:extLst>
              <a:ext uri="{FF2B5EF4-FFF2-40B4-BE49-F238E27FC236}">
                <a16:creationId xmlns:a16="http://schemas.microsoft.com/office/drawing/2014/main" id="{C1B3D144-2757-484F-373B-96AB476C9250}"/>
              </a:ext>
            </a:extLst>
          </p:cNvPr>
          <p:cNvSpPr/>
          <p:nvPr/>
        </p:nvSpPr>
        <p:spPr>
          <a:xfrm>
            <a:off x="758894" y="562639"/>
            <a:ext cx="1085311" cy="153055"/>
          </a:xfrm>
          <a:prstGeom prst="roundRect">
            <a:avLst>
              <a:gd name="adj" fmla="val 36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2495;p99">
            <a:extLst>
              <a:ext uri="{FF2B5EF4-FFF2-40B4-BE49-F238E27FC236}">
                <a16:creationId xmlns:a16="http://schemas.microsoft.com/office/drawing/2014/main" id="{55FC3A0F-20FC-39C3-6151-5C6E916ABC4B}"/>
              </a:ext>
            </a:extLst>
          </p:cNvPr>
          <p:cNvGrpSpPr/>
          <p:nvPr/>
        </p:nvGrpSpPr>
        <p:grpSpPr>
          <a:xfrm>
            <a:off x="7642705" y="4258911"/>
            <a:ext cx="1447460" cy="884589"/>
            <a:chOff x="4192750" y="1313294"/>
            <a:chExt cx="1744769" cy="1066284"/>
          </a:xfrm>
        </p:grpSpPr>
        <p:grpSp>
          <p:nvGrpSpPr>
            <p:cNvPr id="328" name="Google Shape;2496;p99">
              <a:extLst>
                <a:ext uri="{FF2B5EF4-FFF2-40B4-BE49-F238E27FC236}">
                  <a16:creationId xmlns:a16="http://schemas.microsoft.com/office/drawing/2014/main" id="{610A09CA-01CA-C38C-572D-461A95107D9D}"/>
                </a:ext>
              </a:extLst>
            </p:cNvPr>
            <p:cNvGrpSpPr/>
            <p:nvPr/>
          </p:nvGrpSpPr>
          <p:grpSpPr>
            <a:xfrm>
              <a:off x="4845285" y="1313294"/>
              <a:ext cx="1092234" cy="1066284"/>
              <a:chOff x="1661813" y="3206348"/>
              <a:chExt cx="1658167" cy="1618770"/>
            </a:xfrm>
          </p:grpSpPr>
          <p:grpSp>
            <p:nvGrpSpPr>
              <p:cNvPr id="330" name="Google Shape;2497;p99">
                <a:extLst>
                  <a:ext uri="{FF2B5EF4-FFF2-40B4-BE49-F238E27FC236}">
                    <a16:creationId xmlns:a16="http://schemas.microsoft.com/office/drawing/2014/main" id="{0478896D-9486-531E-761D-9CE4CC4FA75A}"/>
                  </a:ext>
                </a:extLst>
              </p:cNvPr>
              <p:cNvGrpSpPr/>
              <p:nvPr/>
            </p:nvGrpSpPr>
            <p:grpSpPr>
              <a:xfrm rot="10800000" flipH="1">
                <a:off x="1661813" y="3206348"/>
                <a:ext cx="1658167" cy="1401899"/>
                <a:chOff x="6981538" y="-300875"/>
                <a:chExt cx="2454725" cy="2075350"/>
              </a:xfrm>
            </p:grpSpPr>
            <p:sp>
              <p:nvSpPr>
                <p:cNvPr id="332" name="Google Shape;2498;p99">
                  <a:extLst>
                    <a:ext uri="{FF2B5EF4-FFF2-40B4-BE49-F238E27FC236}">
                      <a16:creationId xmlns:a16="http://schemas.microsoft.com/office/drawing/2014/main" id="{FE01AA7A-2481-73AB-E061-B208B833FB15}"/>
                    </a:ext>
                  </a:extLst>
                </p:cNvPr>
                <p:cNvSpPr/>
                <p:nvPr/>
              </p:nvSpPr>
              <p:spPr>
                <a:xfrm>
                  <a:off x="7809863" y="-18525"/>
                  <a:ext cx="913575" cy="17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43" h="71720" extrusionOk="0">
                      <a:moveTo>
                        <a:pt x="36543" y="1"/>
                      </a:moveTo>
                      <a:lnTo>
                        <a:pt x="27532" y="572"/>
                      </a:lnTo>
                      <a:cubicBezTo>
                        <a:pt x="27532" y="572"/>
                        <a:pt x="14721" y="15827"/>
                        <a:pt x="8619" y="32260"/>
                      </a:cubicBezTo>
                      <a:cubicBezTo>
                        <a:pt x="1" y="55349"/>
                        <a:pt x="10314" y="70782"/>
                        <a:pt x="16755" y="71639"/>
                      </a:cubicBezTo>
                      <a:cubicBezTo>
                        <a:pt x="17165" y="71692"/>
                        <a:pt x="17569" y="71719"/>
                        <a:pt x="17964" y="71719"/>
                      </a:cubicBezTo>
                      <a:cubicBezTo>
                        <a:pt x="23788" y="71719"/>
                        <a:pt x="27796" y="65775"/>
                        <a:pt x="25373" y="49300"/>
                      </a:cubicBezTo>
                      <a:cubicBezTo>
                        <a:pt x="23857" y="38933"/>
                        <a:pt x="25284" y="19592"/>
                        <a:pt x="365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2499;p99">
                  <a:extLst>
                    <a:ext uri="{FF2B5EF4-FFF2-40B4-BE49-F238E27FC236}">
                      <a16:creationId xmlns:a16="http://schemas.microsoft.com/office/drawing/2014/main" id="{7E40FE65-7869-6BB2-72B4-126BFF5F8F54}"/>
                    </a:ext>
                  </a:extLst>
                </p:cNvPr>
                <p:cNvSpPr/>
                <p:nvPr/>
              </p:nvSpPr>
              <p:spPr>
                <a:xfrm>
                  <a:off x="8065913" y="156475"/>
                  <a:ext cx="487575" cy="15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3" h="60013" extrusionOk="0">
                      <a:moveTo>
                        <a:pt x="18890" y="1"/>
                      </a:moveTo>
                      <a:cubicBezTo>
                        <a:pt x="18719" y="1"/>
                        <a:pt x="18554" y="76"/>
                        <a:pt x="18450" y="227"/>
                      </a:cubicBezTo>
                      <a:cubicBezTo>
                        <a:pt x="4319" y="18801"/>
                        <a:pt x="1" y="45512"/>
                        <a:pt x="4140" y="59554"/>
                      </a:cubicBezTo>
                      <a:cubicBezTo>
                        <a:pt x="4140" y="59589"/>
                        <a:pt x="4158" y="59643"/>
                        <a:pt x="4176" y="59679"/>
                      </a:cubicBezTo>
                      <a:cubicBezTo>
                        <a:pt x="4255" y="59889"/>
                        <a:pt x="4450" y="60012"/>
                        <a:pt x="4662" y="60012"/>
                      </a:cubicBezTo>
                      <a:cubicBezTo>
                        <a:pt x="4737" y="60012"/>
                        <a:pt x="4815" y="59997"/>
                        <a:pt x="4890" y="59964"/>
                      </a:cubicBezTo>
                      <a:cubicBezTo>
                        <a:pt x="5157" y="59857"/>
                        <a:pt x="5300" y="59536"/>
                        <a:pt x="5175" y="59250"/>
                      </a:cubicBezTo>
                      <a:cubicBezTo>
                        <a:pt x="1143" y="45440"/>
                        <a:pt x="5389" y="19176"/>
                        <a:pt x="19324" y="869"/>
                      </a:cubicBezTo>
                      <a:cubicBezTo>
                        <a:pt x="19503" y="637"/>
                        <a:pt x="19449" y="280"/>
                        <a:pt x="19217" y="102"/>
                      </a:cubicBezTo>
                      <a:lnTo>
                        <a:pt x="19164" y="66"/>
                      </a:lnTo>
                      <a:cubicBezTo>
                        <a:pt x="19076" y="23"/>
                        <a:pt x="18982" y="1"/>
                        <a:pt x="18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2500;p99">
                  <a:extLst>
                    <a:ext uri="{FF2B5EF4-FFF2-40B4-BE49-F238E27FC236}">
                      <a16:creationId xmlns:a16="http://schemas.microsoft.com/office/drawing/2014/main" id="{D6AA8F44-CF83-BA3E-13C6-381C17B38AB8}"/>
                    </a:ext>
                  </a:extLst>
                </p:cNvPr>
                <p:cNvSpPr/>
                <p:nvPr/>
              </p:nvSpPr>
              <p:spPr>
                <a:xfrm>
                  <a:off x="8284038" y="-54650"/>
                  <a:ext cx="1152225" cy="15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89" h="61299" extrusionOk="0">
                      <a:moveTo>
                        <a:pt x="41244" y="0"/>
                      </a:moveTo>
                      <a:cubicBezTo>
                        <a:pt x="41241" y="0"/>
                        <a:pt x="41238" y="0"/>
                        <a:pt x="41235" y="0"/>
                      </a:cubicBezTo>
                      <a:cubicBezTo>
                        <a:pt x="41021" y="0"/>
                        <a:pt x="17183" y="1499"/>
                        <a:pt x="17183" y="1517"/>
                      </a:cubicBezTo>
                      <a:cubicBezTo>
                        <a:pt x="14899" y="2677"/>
                        <a:pt x="12705" y="3979"/>
                        <a:pt x="10581" y="5407"/>
                      </a:cubicBezTo>
                      <a:cubicBezTo>
                        <a:pt x="8601" y="6852"/>
                        <a:pt x="6906" y="8636"/>
                        <a:pt x="5568" y="10688"/>
                      </a:cubicBezTo>
                      <a:cubicBezTo>
                        <a:pt x="4711" y="11866"/>
                        <a:pt x="4247" y="13275"/>
                        <a:pt x="4229" y="14721"/>
                      </a:cubicBezTo>
                      <a:cubicBezTo>
                        <a:pt x="4372" y="18093"/>
                        <a:pt x="6442" y="20662"/>
                        <a:pt x="5800" y="23963"/>
                      </a:cubicBezTo>
                      <a:cubicBezTo>
                        <a:pt x="5068" y="27692"/>
                        <a:pt x="268" y="29780"/>
                        <a:pt x="90" y="33580"/>
                      </a:cubicBezTo>
                      <a:cubicBezTo>
                        <a:pt x="1" y="35507"/>
                        <a:pt x="1178" y="37274"/>
                        <a:pt x="2570" y="38612"/>
                      </a:cubicBezTo>
                      <a:cubicBezTo>
                        <a:pt x="4051" y="39825"/>
                        <a:pt x="5461" y="41146"/>
                        <a:pt x="6781" y="42555"/>
                      </a:cubicBezTo>
                      <a:cubicBezTo>
                        <a:pt x="9886" y="46445"/>
                        <a:pt x="9529" y="52172"/>
                        <a:pt x="12152" y="56419"/>
                      </a:cubicBezTo>
                      <a:cubicBezTo>
                        <a:pt x="12901" y="57793"/>
                        <a:pt x="13954" y="59006"/>
                        <a:pt x="15220" y="59934"/>
                      </a:cubicBezTo>
                      <a:cubicBezTo>
                        <a:pt x="16378" y="60652"/>
                        <a:pt x="17717" y="61298"/>
                        <a:pt x="19058" y="61298"/>
                      </a:cubicBezTo>
                      <a:cubicBezTo>
                        <a:pt x="19350" y="61298"/>
                        <a:pt x="19641" y="61268"/>
                        <a:pt x="19931" y="61201"/>
                      </a:cubicBezTo>
                      <a:cubicBezTo>
                        <a:pt x="21911" y="60737"/>
                        <a:pt x="23160" y="58703"/>
                        <a:pt x="23517" y="56686"/>
                      </a:cubicBezTo>
                      <a:cubicBezTo>
                        <a:pt x="23892" y="54688"/>
                        <a:pt x="23571" y="52618"/>
                        <a:pt x="23607" y="50602"/>
                      </a:cubicBezTo>
                      <a:cubicBezTo>
                        <a:pt x="23589" y="49639"/>
                        <a:pt x="23749" y="48693"/>
                        <a:pt x="24106" y="47819"/>
                      </a:cubicBezTo>
                      <a:cubicBezTo>
                        <a:pt x="24820" y="46445"/>
                        <a:pt x="25997" y="45374"/>
                        <a:pt x="27407" y="44768"/>
                      </a:cubicBezTo>
                      <a:cubicBezTo>
                        <a:pt x="29316" y="43822"/>
                        <a:pt x="31386" y="43304"/>
                        <a:pt x="33349" y="42484"/>
                      </a:cubicBezTo>
                      <a:cubicBezTo>
                        <a:pt x="35365" y="41806"/>
                        <a:pt x="37113" y="40450"/>
                        <a:pt x="38273" y="38665"/>
                      </a:cubicBezTo>
                      <a:cubicBezTo>
                        <a:pt x="39629" y="36274"/>
                        <a:pt x="38773" y="33491"/>
                        <a:pt x="37756" y="31154"/>
                      </a:cubicBezTo>
                      <a:cubicBezTo>
                        <a:pt x="36810" y="29048"/>
                        <a:pt x="35829" y="26657"/>
                        <a:pt x="36703" y="24534"/>
                      </a:cubicBezTo>
                      <a:cubicBezTo>
                        <a:pt x="37203" y="23499"/>
                        <a:pt x="37898" y="22571"/>
                        <a:pt x="38773" y="21822"/>
                      </a:cubicBezTo>
                      <a:cubicBezTo>
                        <a:pt x="39594" y="21019"/>
                        <a:pt x="40414" y="20198"/>
                        <a:pt x="41253" y="19395"/>
                      </a:cubicBezTo>
                      <a:cubicBezTo>
                        <a:pt x="42109" y="18575"/>
                        <a:pt x="42912" y="17700"/>
                        <a:pt x="43644" y="16790"/>
                      </a:cubicBezTo>
                      <a:cubicBezTo>
                        <a:pt x="45036" y="15042"/>
                        <a:pt x="45856" y="12918"/>
                        <a:pt x="45981" y="10688"/>
                      </a:cubicBezTo>
                      <a:cubicBezTo>
                        <a:pt x="46088" y="8725"/>
                        <a:pt x="45678" y="6763"/>
                        <a:pt x="44821" y="4996"/>
                      </a:cubicBezTo>
                      <a:cubicBezTo>
                        <a:pt x="44305" y="3982"/>
                        <a:pt x="42634" y="0"/>
                        <a:pt x="412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2501;p99">
                  <a:extLst>
                    <a:ext uri="{FF2B5EF4-FFF2-40B4-BE49-F238E27FC236}">
                      <a16:creationId xmlns:a16="http://schemas.microsoft.com/office/drawing/2014/main" id="{4B5C48F4-9D4B-D160-8D15-216774E7CBA0}"/>
                    </a:ext>
                  </a:extLst>
                </p:cNvPr>
                <p:cNvSpPr/>
                <p:nvPr/>
              </p:nvSpPr>
              <p:spPr>
                <a:xfrm>
                  <a:off x="8598963" y="-50650"/>
                  <a:ext cx="386325" cy="138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3" h="55316" extrusionOk="0">
                      <a:moveTo>
                        <a:pt x="14832" y="0"/>
                      </a:moveTo>
                      <a:cubicBezTo>
                        <a:pt x="14647" y="0"/>
                        <a:pt x="14470" y="91"/>
                        <a:pt x="14364" y="269"/>
                      </a:cubicBezTo>
                      <a:cubicBezTo>
                        <a:pt x="2838" y="18879"/>
                        <a:pt x="1" y="45054"/>
                        <a:pt x="3105" y="54903"/>
                      </a:cubicBezTo>
                      <a:cubicBezTo>
                        <a:pt x="3105" y="54921"/>
                        <a:pt x="3123" y="54938"/>
                        <a:pt x="3123" y="54974"/>
                      </a:cubicBezTo>
                      <a:cubicBezTo>
                        <a:pt x="3204" y="55191"/>
                        <a:pt x="3410" y="55315"/>
                        <a:pt x="3629" y="55315"/>
                      </a:cubicBezTo>
                      <a:cubicBezTo>
                        <a:pt x="3698" y="55315"/>
                        <a:pt x="3768" y="55303"/>
                        <a:pt x="3837" y="55277"/>
                      </a:cubicBezTo>
                      <a:cubicBezTo>
                        <a:pt x="4104" y="55170"/>
                        <a:pt x="4247" y="54867"/>
                        <a:pt x="4140" y="54582"/>
                      </a:cubicBezTo>
                      <a:cubicBezTo>
                        <a:pt x="1071" y="44964"/>
                        <a:pt x="3962" y="19200"/>
                        <a:pt x="15292" y="822"/>
                      </a:cubicBezTo>
                      <a:cubicBezTo>
                        <a:pt x="15452" y="572"/>
                        <a:pt x="15363" y="233"/>
                        <a:pt x="15113" y="72"/>
                      </a:cubicBezTo>
                      <a:cubicBezTo>
                        <a:pt x="15023" y="24"/>
                        <a:pt x="14926" y="0"/>
                        <a:pt x="148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2502;p99">
                  <a:extLst>
                    <a:ext uri="{FF2B5EF4-FFF2-40B4-BE49-F238E27FC236}">
                      <a16:creationId xmlns:a16="http://schemas.microsoft.com/office/drawing/2014/main" id="{8E6853C9-743D-BFFD-477F-3006D7ECDB00}"/>
                    </a:ext>
                  </a:extLst>
                </p:cNvPr>
                <p:cNvSpPr/>
                <p:nvPr/>
              </p:nvSpPr>
              <p:spPr>
                <a:xfrm>
                  <a:off x="6981538" y="-190700"/>
                  <a:ext cx="1509950" cy="14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8" h="57985" extrusionOk="0">
                      <a:moveTo>
                        <a:pt x="54331" y="0"/>
                      </a:moveTo>
                      <a:cubicBezTo>
                        <a:pt x="54331" y="0"/>
                        <a:pt x="45535" y="11687"/>
                        <a:pt x="35507" y="23820"/>
                      </a:cubicBezTo>
                      <a:cubicBezTo>
                        <a:pt x="25479" y="35935"/>
                        <a:pt x="0" y="44696"/>
                        <a:pt x="10599" y="54742"/>
                      </a:cubicBezTo>
                      <a:cubicBezTo>
                        <a:pt x="12977" y="56996"/>
                        <a:pt x="15775" y="57984"/>
                        <a:pt x="18781" y="57984"/>
                      </a:cubicBezTo>
                      <a:cubicBezTo>
                        <a:pt x="29194" y="57984"/>
                        <a:pt x="42112" y="46129"/>
                        <a:pt x="48800" y="33973"/>
                      </a:cubicBezTo>
                      <a:cubicBezTo>
                        <a:pt x="54920" y="22821"/>
                        <a:pt x="60398" y="7905"/>
                        <a:pt x="60398" y="7905"/>
                      </a:cubicBezTo>
                      <a:lnTo>
                        <a:pt x="5433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2503;p99">
                  <a:extLst>
                    <a:ext uri="{FF2B5EF4-FFF2-40B4-BE49-F238E27FC236}">
                      <a16:creationId xmlns:a16="http://schemas.microsoft.com/office/drawing/2014/main" id="{446471AF-8EE7-D051-3786-F422A8CB98AF}"/>
                    </a:ext>
                  </a:extLst>
                </p:cNvPr>
                <p:cNvSpPr/>
                <p:nvPr/>
              </p:nvSpPr>
              <p:spPr>
                <a:xfrm>
                  <a:off x="7378088" y="-108975"/>
                  <a:ext cx="1044700" cy="121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8" h="48703" extrusionOk="0">
                      <a:moveTo>
                        <a:pt x="41262" y="1"/>
                      </a:moveTo>
                      <a:cubicBezTo>
                        <a:pt x="41081" y="1"/>
                        <a:pt x="40906" y="105"/>
                        <a:pt x="40824" y="282"/>
                      </a:cubicBezTo>
                      <a:cubicBezTo>
                        <a:pt x="26514" y="37163"/>
                        <a:pt x="607" y="47708"/>
                        <a:pt x="357" y="47815"/>
                      </a:cubicBezTo>
                      <a:cubicBezTo>
                        <a:pt x="125" y="47904"/>
                        <a:pt x="0" y="48154"/>
                        <a:pt x="89" y="48386"/>
                      </a:cubicBezTo>
                      <a:cubicBezTo>
                        <a:pt x="89" y="48404"/>
                        <a:pt x="89" y="48404"/>
                        <a:pt x="89" y="48404"/>
                      </a:cubicBezTo>
                      <a:cubicBezTo>
                        <a:pt x="158" y="48595"/>
                        <a:pt x="330" y="48702"/>
                        <a:pt x="512" y="48702"/>
                      </a:cubicBezTo>
                      <a:cubicBezTo>
                        <a:pt x="567" y="48702"/>
                        <a:pt x="624" y="48692"/>
                        <a:pt x="678" y="48671"/>
                      </a:cubicBezTo>
                      <a:lnTo>
                        <a:pt x="696" y="48671"/>
                      </a:lnTo>
                      <a:cubicBezTo>
                        <a:pt x="946" y="48564"/>
                        <a:pt x="27246" y="37877"/>
                        <a:pt x="41699" y="621"/>
                      </a:cubicBezTo>
                      <a:cubicBezTo>
                        <a:pt x="41788" y="389"/>
                        <a:pt x="41681" y="122"/>
                        <a:pt x="41431" y="32"/>
                      </a:cubicBezTo>
                      <a:cubicBezTo>
                        <a:pt x="41376" y="11"/>
                        <a:pt x="41319" y="1"/>
                        <a:pt x="412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2504;p99">
                  <a:extLst>
                    <a:ext uri="{FF2B5EF4-FFF2-40B4-BE49-F238E27FC236}">
                      <a16:creationId xmlns:a16="http://schemas.microsoft.com/office/drawing/2014/main" id="{2BE11C90-AE75-6D95-EFB9-1FBD16279488}"/>
                    </a:ext>
                  </a:extLst>
                </p:cNvPr>
                <p:cNvSpPr/>
                <p:nvPr/>
              </p:nvSpPr>
              <p:spPr>
                <a:xfrm>
                  <a:off x="7170663" y="-300875"/>
                  <a:ext cx="1180325" cy="9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3" h="36856" extrusionOk="0">
                      <a:moveTo>
                        <a:pt x="43429" y="0"/>
                      </a:moveTo>
                      <a:cubicBezTo>
                        <a:pt x="31118" y="18467"/>
                        <a:pt x="10635" y="21287"/>
                        <a:pt x="6210" y="24213"/>
                      </a:cubicBezTo>
                      <a:cubicBezTo>
                        <a:pt x="1785" y="27121"/>
                        <a:pt x="0" y="30975"/>
                        <a:pt x="4675" y="35222"/>
                      </a:cubicBezTo>
                      <a:cubicBezTo>
                        <a:pt x="5905" y="36335"/>
                        <a:pt x="7829" y="36856"/>
                        <a:pt x="10161" y="36856"/>
                      </a:cubicBezTo>
                      <a:cubicBezTo>
                        <a:pt x="16723" y="36856"/>
                        <a:pt x="26523" y="32730"/>
                        <a:pt x="33223" y="26068"/>
                      </a:cubicBezTo>
                      <a:cubicBezTo>
                        <a:pt x="43626" y="15702"/>
                        <a:pt x="47212" y="5032"/>
                        <a:pt x="47212" y="5032"/>
                      </a:cubicBezTo>
                      <a:lnTo>
                        <a:pt x="434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2505;p99">
                  <a:extLst>
                    <a:ext uri="{FF2B5EF4-FFF2-40B4-BE49-F238E27FC236}">
                      <a16:creationId xmlns:a16="http://schemas.microsoft.com/office/drawing/2014/main" id="{5441E16D-9B42-76BF-4291-36F9DC0F0651}"/>
                    </a:ext>
                  </a:extLst>
                </p:cNvPr>
                <p:cNvSpPr/>
                <p:nvPr/>
              </p:nvSpPr>
              <p:spPr>
                <a:xfrm>
                  <a:off x="7329013" y="-246175"/>
                  <a:ext cx="989400" cy="7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76" h="30581" extrusionOk="0">
                      <a:moveTo>
                        <a:pt x="39084" y="1"/>
                      </a:moveTo>
                      <a:cubicBezTo>
                        <a:pt x="38910" y="1"/>
                        <a:pt x="38744" y="104"/>
                        <a:pt x="38666" y="275"/>
                      </a:cubicBezTo>
                      <a:cubicBezTo>
                        <a:pt x="28923" y="23309"/>
                        <a:pt x="661" y="29626"/>
                        <a:pt x="429" y="29661"/>
                      </a:cubicBezTo>
                      <a:cubicBezTo>
                        <a:pt x="179" y="29715"/>
                        <a:pt x="1" y="29947"/>
                        <a:pt x="36" y="30197"/>
                      </a:cubicBezTo>
                      <a:cubicBezTo>
                        <a:pt x="83" y="30416"/>
                        <a:pt x="268" y="30581"/>
                        <a:pt x="482" y="30581"/>
                      </a:cubicBezTo>
                      <a:cubicBezTo>
                        <a:pt x="512" y="30581"/>
                        <a:pt x="541" y="30578"/>
                        <a:pt x="572" y="30571"/>
                      </a:cubicBezTo>
                      <a:cubicBezTo>
                        <a:pt x="857" y="30518"/>
                        <a:pt x="29548" y="24112"/>
                        <a:pt x="39451" y="649"/>
                      </a:cubicBezTo>
                      <a:cubicBezTo>
                        <a:pt x="39576" y="435"/>
                        <a:pt x="39486" y="168"/>
                        <a:pt x="39272" y="43"/>
                      </a:cubicBezTo>
                      <a:cubicBezTo>
                        <a:pt x="39211" y="14"/>
                        <a:pt x="39147" y="1"/>
                        <a:pt x="390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2506;p99">
                <a:extLst>
                  <a:ext uri="{FF2B5EF4-FFF2-40B4-BE49-F238E27FC236}">
                    <a16:creationId xmlns:a16="http://schemas.microsoft.com/office/drawing/2014/main" id="{32F938C5-CABD-55D4-09CF-15A724B65B77}"/>
                  </a:ext>
                </a:extLst>
              </p:cNvPr>
              <p:cNvSpPr/>
              <p:nvPr/>
            </p:nvSpPr>
            <p:spPr>
              <a:xfrm rot="9130277">
                <a:off x="2416319" y="4040495"/>
                <a:ext cx="764205" cy="643455"/>
              </a:xfrm>
              <a:custGeom>
                <a:avLst/>
                <a:gdLst/>
                <a:ahLst/>
                <a:cxnLst/>
                <a:rect l="l" t="t" r="r" b="b"/>
                <a:pathLst>
                  <a:path w="143563" h="120879" extrusionOk="0">
                    <a:moveTo>
                      <a:pt x="56570" y="0"/>
                    </a:moveTo>
                    <a:cubicBezTo>
                      <a:pt x="42205" y="0"/>
                      <a:pt x="27835" y="1346"/>
                      <a:pt x="13721" y="4029"/>
                    </a:cubicBezTo>
                    <a:cubicBezTo>
                      <a:pt x="10331" y="4671"/>
                      <a:pt x="6816" y="5456"/>
                      <a:pt x="4157" y="7633"/>
                    </a:cubicBezTo>
                    <a:cubicBezTo>
                      <a:pt x="1499" y="9827"/>
                      <a:pt x="0" y="13842"/>
                      <a:pt x="1713" y="16822"/>
                    </a:cubicBezTo>
                    <a:cubicBezTo>
                      <a:pt x="2962" y="18998"/>
                      <a:pt x="5139" y="18374"/>
                      <a:pt x="6994" y="20711"/>
                    </a:cubicBezTo>
                    <a:cubicBezTo>
                      <a:pt x="9457" y="23834"/>
                      <a:pt x="8315" y="28562"/>
                      <a:pt x="7976" y="30025"/>
                    </a:cubicBezTo>
                    <a:cubicBezTo>
                      <a:pt x="6138" y="37591"/>
                      <a:pt x="232" y="38661"/>
                      <a:pt x="393" y="42158"/>
                    </a:cubicBezTo>
                    <a:cubicBezTo>
                      <a:pt x="660" y="48992"/>
                      <a:pt x="24195" y="48367"/>
                      <a:pt x="26818" y="57753"/>
                    </a:cubicBezTo>
                    <a:cubicBezTo>
                      <a:pt x="28870" y="65068"/>
                      <a:pt x="16237" y="71260"/>
                      <a:pt x="18592" y="81590"/>
                    </a:cubicBezTo>
                    <a:cubicBezTo>
                      <a:pt x="18735" y="82251"/>
                      <a:pt x="20073" y="87728"/>
                      <a:pt x="24659" y="90191"/>
                    </a:cubicBezTo>
                    <a:cubicBezTo>
                      <a:pt x="26048" y="90940"/>
                      <a:pt x="27437" y="91252"/>
                      <a:pt x="28857" y="91252"/>
                    </a:cubicBezTo>
                    <a:cubicBezTo>
                      <a:pt x="35935" y="91252"/>
                      <a:pt x="43795" y="83504"/>
                      <a:pt x="56329" y="83504"/>
                    </a:cubicBezTo>
                    <a:cubicBezTo>
                      <a:pt x="57210" y="83504"/>
                      <a:pt x="58113" y="83543"/>
                      <a:pt x="59041" y="83625"/>
                    </a:cubicBezTo>
                    <a:cubicBezTo>
                      <a:pt x="61789" y="83856"/>
                      <a:pt x="67428" y="85337"/>
                      <a:pt x="73458" y="88585"/>
                    </a:cubicBezTo>
                    <a:cubicBezTo>
                      <a:pt x="84592" y="94598"/>
                      <a:pt x="78008" y="112851"/>
                      <a:pt x="86858" y="118507"/>
                    </a:cubicBezTo>
                    <a:cubicBezTo>
                      <a:pt x="89389" y="120126"/>
                      <a:pt x="92652" y="120878"/>
                      <a:pt x="96330" y="120878"/>
                    </a:cubicBezTo>
                    <a:cubicBezTo>
                      <a:pt x="112590" y="120878"/>
                      <a:pt x="136954" y="106171"/>
                      <a:pt x="141974" y="86658"/>
                    </a:cubicBezTo>
                    <a:cubicBezTo>
                      <a:pt x="143562" y="80449"/>
                      <a:pt x="141350" y="71224"/>
                      <a:pt x="136907" y="52757"/>
                    </a:cubicBezTo>
                    <a:cubicBezTo>
                      <a:pt x="131947" y="32095"/>
                      <a:pt x="130305" y="20586"/>
                      <a:pt x="123436" y="15234"/>
                    </a:cubicBezTo>
                    <a:cubicBezTo>
                      <a:pt x="112230" y="6526"/>
                      <a:pt x="97742" y="3297"/>
                      <a:pt x="83629" y="1602"/>
                    </a:cubicBezTo>
                    <a:cubicBezTo>
                      <a:pt x="74654" y="534"/>
                      <a:pt x="65613" y="0"/>
                      <a:pt x="56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2507;p99">
              <a:extLst>
                <a:ext uri="{FF2B5EF4-FFF2-40B4-BE49-F238E27FC236}">
                  <a16:creationId xmlns:a16="http://schemas.microsoft.com/office/drawing/2014/main" id="{9B924780-1DE4-AD64-E0EF-1FAC504981DC}"/>
                </a:ext>
              </a:extLst>
            </p:cNvPr>
            <p:cNvSpPr/>
            <p:nvPr/>
          </p:nvSpPr>
          <p:spPr>
            <a:xfrm rot="10800000" flipH="1">
              <a:off x="4192750" y="1825942"/>
              <a:ext cx="1740335" cy="503015"/>
            </a:xfrm>
            <a:custGeom>
              <a:avLst/>
              <a:gdLst/>
              <a:ahLst/>
              <a:cxnLst/>
              <a:rect l="l" t="t" r="r" b="b"/>
              <a:pathLst>
                <a:path w="259461" h="85729" extrusionOk="0">
                  <a:moveTo>
                    <a:pt x="103746" y="0"/>
                  </a:moveTo>
                  <a:cubicBezTo>
                    <a:pt x="78232" y="0"/>
                    <a:pt x="52742" y="867"/>
                    <a:pt x="27335" y="3262"/>
                  </a:cubicBezTo>
                  <a:cubicBezTo>
                    <a:pt x="21734" y="3784"/>
                    <a:pt x="15983" y="4382"/>
                    <a:pt x="10979" y="6846"/>
                  </a:cubicBezTo>
                  <a:cubicBezTo>
                    <a:pt x="5900" y="9311"/>
                    <a:pt x="1494" y="13867"/>
                    <a:pt x="822" y="19468"/>
                  </a:cubicBezTo>
                  <a:cubicBezTo>
                    <a:pt x="0" y="26937"/>
                    <a:pt x="5900" y="33584"/>
                    <a:pt x="12473" y="37094"/>
                  </a:cubicBezTo>
                  <a:cubicBezTo>
                    <a:pt x="19045" y="40605"/>
                    <a:pt x="26514" y="42024"/>
                    <a:pt x="33235" y="45384"/>
                  </a:cubicBezTo>
                  <a:cubicBezTo>
                    <a:pt x="42048" y="49716"/>
                    <a:pt x="49069" y="57185"/>
                    <a:pt x="54895" y="65102"/>
                  </a:cubicBezTo>
                  <a:cubicBezTo>
                    <a:pt x="58554" y="70105"/>
                    <a:pt x="61840" y="75334"/>
                    <a:pt x="66396" y="79441"/>
                  </a:cubicBezTo>
                  <a:cubicBezTo>
                    <a:pt x="70393" y="83044"/>
                    <a:pt x="75538" y="85728"/>
                    <a:pt x="80825" y="85728"/>
                  </a:cubicBezTo>
                  <a:cubicBezTo>
                    <a:pt x="81565" y="85728"/>
                    <a:pt x="82308" y="85676"/>
                    <a:pt x="83051" y="85565"/>
                  </a:cubicBezTo>
                  <a:cubicBezTo>
                    <a:pt x="88802" y="84744"/>
                    <a:pt x="93507" y="80711"/>
                    <a:pt x="97839" y="76827"/>
                  </a:cubicBezTo>
                  <a:cubicBezTo>
                    <a:pt x="113449" y="62189"/>
                    <a:pt x="131672" y="42546"/>
                    <a:pt x="153779" y="39484"/>
                  </a:cubicBezTo>
                  <a:cubicBezTo>
                    <a:pt x="154078" y="39484"/>
                    <a:pt x="154377" y="39410"/>
                    <a:pt x="154676" y="39335"/>
                  </a:cubicBezTo>
                  <a:cubicBezTo>
                    <a:pt x="158778" y="38840"/>
                    <a:pt x="162892" y="38686"/>
                    <a:pt x="167012" y="38686"/>
                  </a:cubicBezTo>
                  <a:cubicBezTo>
                    <a:pt x="173469" y="38686"/>
                    <a:pt x="179943" y="39065"/>
                    <a:pt x="186417" y="39111"/>
                  </a:cubicBezTo>
                  <a:cubicBezTo>
                    <a:pt x="197994" y="39111"/>
                    <a:pt x="209719" y="37916"/>
                    <a:pt x="220549" y="33883"/>
                  </a:cubicBezTo>
                  <a:cubicBezTo>
                    <a:pt x="228316" y="30970"/>
                    <a:pt x="259460" y="11626"/>
                    <a:pt x="237951" y="6622"/>
                  </a:cubicBezTo>
                  <a:cubicBezTo>
                    <a:pt x="226823" y="4008"/>
                    <a:pt x="215246" y="3486"/>
                    <a:pt x="203819" y="2963"/>
                  </a:cubicBezTo>
                  <a:cubicBezTo>
                    <a:pt x="170512" y="1482"/>
                    <a:pt x="137109" y="0"/>
                    <a:pt x="10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06;p47">
            <a:extLst>
              <a:ext uri="{FF2B5EF4-FFF2-40B4-BE49-F238E27FC236}">
                <a16:creationId xmlns:a16="http://schemas.microsoft.com/office/drawing/2014/main" id="{9133D1A6-7436-9805-5FD3-4F89F9C4F71F}"/>
              </a:ext>
            </a:extLst>
          </p:cNvPr>
          <p:cNvSpPr/>
          <p:nvPr/>
        </p:nvSpPr>
        <p:spPr>
          <a:xfrm>
            <a:off x="2598532" y="715694"/>
            <a:ext cx="2045540" cy="38534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EB254-4E8A-8A70-DBBA-C55D5C7E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95" y="964018"/>
            <a:ext cx="1895596" cy="3359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16999-CCD0-E790-45FA-8BF9FA33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52" y="964018"/>
            <a:ext cx="1785500" cy="34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68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718400" y="143135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DEMO</a:t>
            </a:r>
            <a:endParaRPr dirty="0"/>
          </a:p>
        </p:txBody>
      </p:sp>
      <p:sp>
        <p:nvSpPr>
          <p:cNvPr id="1766" name="Google Shape;1766;p63"/>
          <p:cNvSpPr/>
          <p:nvPr/>
        </p:nvSpPr>
        <p:spPr>
          <a:xfrm>
            <a:off x="3354425" y="670247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WhatsApp Video 2022-06-21 at 8.20.03 PM">
            <a:hlinkClick r:id="" action="ppaction://media"/>
            <a:extLst>
              <a:ext uri="{FF2B5EF4-FFF2-40B4-BE49-F238E27FC236}">
                <a16:creationId xmlns:a16="http://schemas.microsoft.com/office/drawing/2014/main" id="{D98EDBA7-9862-328C-0354-AE319C3DC2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171" y="907143"/>
            <a:ext cx="8273143" cy="39841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030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7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1135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&amp; Future Work</a:t>
            </a:r>
            <a:endParaRPr dirty="0"/>
          </a:p>
        </p:txBody>
      </p:sp>
      <p:sp>
        <p:nvSpPr>
          <p:cNvPr id="456" name="Google Shape;456;p43"/>
          <p:cNvSpPr txBox="1">
            <a:spLocks noGrp="1"/>
          </p:cNvSpPr>
          <p:nvPr>
            <p:ph type="title" idx="2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654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7"/>
          <p:cNvSpPr txBox="1">
            <a:spLocks noGrp="1"/>
          </p:cNvSpPr>
          <p:nvPr>
            <p:ph type="title"/>
          </p:nvPr>
        </p:nvSpPr>
        <p:spPr>
          <a:xfrm>
            <a:off x="219731" y="1043008"/>
            <a:ext cx="2714853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Conclusion</a:t>
            </a:r>
            <a:endParaRPr dirty="0"/>
          </a:p>
        </p:txBody>
      </p:sp>
      <p:sp>
        <p:nvSpPr>
          <p:cNvPr id="757" name="Google Shape;757;p47"/>
          <p:cNvSpPr/>
          <p:nvPr/>
        </p:nvSpPr>
        <p:spPr>
          <a:xfrm flipV="1">
            <a:off x="411123" y="1570430"/>
            <a:ext cx="189968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31;p70">
            <a:extLst>
              <a:ext uri="{FF2B5EF4-FFF2-40B4-BE49-F238E27FC236}">
                <a16:creationId xmlns:a16="http://schemas.microsoft.com/office/drawing/2014/main" id="{738958CA-F7FD-0A6B-BAFA-4C4B5E3582B3}"/>
              </a:ext>
            </a:extLst>
          </p:cNvPr>
          <p:cNvSpPr txBox="1">
            <a:spLocks/>
          </p:cNvSpPr>
          <p:nvPr/>
        </p:nvSpPr>
        <p:spPr>
          <a:xfrm>
            <a:off x="198475" y="1746425"/>
            <a:ext cx="5117804" cy="250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MobileNetv2</a:t>
            </a:r>
            <a:r>
              <a:rPr lang="en-US" sz="17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showed great results compared to other pre-trained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1700" b="1" u="sng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r>
              <a:rPr lang="en-US" sz="17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the best model was </a:t>
            </a:r>
            <a:r>
              <a:rPr lang="en-US" sz="17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r>
              <a:rPr lang="en-US" sz="17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7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r>
              <a:rPr lang="en-US" sz="17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on the other hand, was the best for </a:t>
            </a:r>
            <a:r>
              <a:rPr lang="en-US" sz="1700" b="1" u="sng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Metadata</a:t>
            </a:r>
            <a:r>
              <a:rPr lang="en-US" sz="17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Metadata has an impressive efficiency to our model as it made it more accurate.</a:t>
            </a:r>
          </a:p>
        </p:txBody>
      </p:sp>
      <p:grpSp>
        <p:nvGrpSpPr>
          <p:cNvPr id="258" name="Google Shape;2508;p99">
            <a:extLst>
              <a:ext uri="{FF2B5EF4-FFF2-40B4-BE49-F238E27FC236}">
                <a16:creationId xmlns:a16="http://schemas.microsoft.com/office/drawing/2014/main" id="{37EE2B41-17F0-5DA2-C709-84A305BC10FC}"/>
              </a:ext>
            </a:extLst>
          </p:cNvPr>
          <p:cNvGrpSpPr/>
          <p:nvPr/>
        </p:nvGrpSpPr>
        <p:grpSpPr>
          <a:xfrm>
            <a:off x="5709642" y="1043008"/>
            <a:ext cx="2803035" cy="2895601"/>
            <a:chOff x="1314450" y="759075"/>
            <a:chExt cx="4963550" cy="4472625"/>
          </a:xfrm>
        </p:grpSpPr>
        <p:sp>
          <p:nvSpPr>
            <p:cNvPr id="259" name="Google Shape;2509;p99">
              <a:extLst>
                <a:ext uri="{FF2B5EF4-FFF2-40B4-BE49-F238E27FC236}">
                  <a16:creationId xmlns:a16="http://schemas.microsoft.com/office/drawing/2014/main" id="{B14CF7E8-A2C0-67B3-F52D-AC8039443B3E}"/>
                </a:ext>
              </a:extLst>
            </p:cNvPr>
            <p:cNvSpPr/>
            <p:nvPr/>
          </p:nvSpPr>
          <p:spPr>
            <a:xfrm>
              <a:off x="1314450" y="2364625"/>
              <a:ext cx="4963550" cy="2867075"/>
            </a:xfrm>
            <a:custGeom>
              <a:avLst/>
              <a:gdLst/>
              <a:ahLst/>
              <a:cxnLst/>
              <a:rect l="l" t="t" r="r" b="b"/>
              <a:pathLst>
                <a:path w="198542" h="114683" extrusionOk="0">
                  <a:moveTo>
                    <a:pt x="99271" y="1"/>
                  </a:moveTo>
                  <a:cubicBezTo>
                    <a:pt x="44432" y="1"/>
                    <a:pt x="0" y="25686"/>
                    <a:pt x="0" y="57342"/>
                  </a:cubicBezTo>
                  <a:cubicBezTo>
                    <a:pt x="0" y="88998"/>
                    <a:pt x="44432" y="114683"/>
                    <a:pt x="99271" y="114683"/>
                  </a:cubicBezTo>
                  <a:cubicBezTo>
                    <a:pt x="154110" y="114683"/>
                    <a:pt x="198542" y="88998"/>
                    <a:pt x="198542" y="57342"/>
                  </a:cubicBezTo>
                  <a:cubicBezTo>
                    <a:pt x="198542" y="25686"/>
                    <a:pt x="154110" y="1"/>
                    <a:pt x="99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510;p99">
              <a:extLst>
                <a:ext uri="{FF2B5EF4-FFF2-40B4-BE49-F238E27FC236}">
                  <a16:creationId xmlns:a16="http://schemas.microsoft.com/office/drawing/2014/main" id="{D5A24B61-B09D-9A94-1EB5-85E2D1E5813F}"/>
                </a:ext>
              </a:extLst>
            </p:cNvPr>
            <p:cNvSpPr/>
            <p:nvPr/>
          </p:nvSpPr>
          <p:spPr>
            <a:xfrm>
              <a:off x="1811475" y="3098275"/>
              <a:ext cx="3435800" cy="1981650"/>
            </a:xfrm>
            <a:custGeom>
              <a:avLst/>
              <a:gdLst/>
              <a:ahLst/>
              <a:cxnLst/>
              <a:rect l="l" t="t" r="r" b="b"/>
              <a:pathLst>
                <a:path w="137432" h="79266" extrusionOk="0">
                  <a:moveTo>
                    <a:pt x="87475" y="1"/>
                  </a:moveTo>
                  <a:cubicBezTo>
                    <a:pt x="87204" y="1"/>
                    <a:pt x="86929" y="59"/>
                    <a:pt x="86662" y="176"/>
                  </a:cubicBezTo>
                  <a:lnTo>
                    <a:pt x="367" y="50012"/>
                  </a:lnTo>
                  <a:cubicBezTo>
                    <a:pt x="134" y="50078"/>
                    <a:pt x="0" y="50379"/>
                    <a:pt x="100" y="50645"/>
                  </a:cubicBezTo>
                  <a:cubicBezTo>
                    <a:pt x="134" y="50746"/>
                    <a:pt x="267" y="50879"/>
                    <a:pt x="367" y="50912"/>
                  </a:cubicBezTo>
                  <a:lnTo>
                    <a:pt x="49169" y="79066"/>
                  </a:lnTo>
                  <a:cubicBezTo>
                    <a:pt x="49419" y="79199"/>
                    <a:pt x="49686" y="79266"/>
                    <a:pt x="49961" y="79266"/>
                  </a:cubicBezTo>
                  <a:cubicBezTo>
                    <a:pt x="50236" y="79266"/>
                    <a:pt x="50519" y="79199"/>
                    <a:pt x="50803" y="79066"/>
                  </a:cubicBezTo>
                  <a:lnTo>
                    <a:pt x="137065" y="29230"/>
                  </a:lnTo>
                  <a:cubicBezTo>
                    <a:pt x="137298" y="29163"/>
                    <a:pt x="137432" y="28863"/>
                    <a:pt x="137365" y="28630"/>
                  </a:cubicBezTo>
                  <a:cubicBezTo>
                    <a:pt x="137298" y="28496"/>
                    <a:pt x="137198" y="28363"/>
                    <a:pt x="137065" y="28330"/>
                  </a:cubicBezTo>
                  <a:lnTo>
                    <a:pt x="88263" y="176"/>
                  </a:lnTo>
                  <a:cubicBezTo>
                    <a:pt x="88013" y="59"/>
                    <a:pt x="87746" y="1"/>
                    <a:pt x="874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511;p99">
              <a:extLst>
                <a:ext uri="{FF2B5EF4-FFF2-40B4-BE49-F238E27FC236}">
                  <a16:creationId xmlns:a16="http://schemas.microsoft.com/office/drawing/2014/main" id="{448DFDFE-5A9D-0A5A-2FE1-67AE493A0FBA}"/>
                </a:ext>
              </a:extLst>
            </p:cNvPr>
            <p:cNvSpPr/>
            <p:nvPr/>
          </p:nvSpPr>
          <p:spPr>
            <a:xfrm>
              <a:off x="4535075" y="3954100"/>
              <a:ext cx="1330150" cy="769750"/>
            </a:xfrm>
            <a:custGeom>
              <a:avLst/>
              <a:gdLst/>
              <a:ahLst/>
              <a:cxnLst/>
              <a:rect l="l" t="t" r="r" b="b"/>
              <a:pathLst>
                <a:path w="53206" h="30790" extrusionOk="0">
                  <a:moveTo>
                    <a:pt x="26620" y="1"/>
                  </a:moveTo>
                  <a:cubicBezTo>
                    <a:pt x="11909" y="1"/>
                    <a:pt x="1" y="6906"/>
                    <a:pt x="1" y="15378"/>
                  </a:cubicBezTo>
                  <a:cubicBezTo>
                    <a:pt x="1" y="23885"/>
                    <a:pt x="11909" y="30789"/>
                    <a:pt x="26620" y="30789"/>
                  </a:cubicBezTo>
                  <a:cubicBezTo>
                    <a:pt x="41297" y="30789"/>
                    <a:pt x="53205" y="23885"/>
                    <a:pt x="53205" y="15378"/>
                  </a:cubicBezTo>
                  <a:cubicBezTo>
                    <a:pt x="53205" y="6906"/>
                    <a:pt x="41297" y="1"/>
                    <a:pt x="26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512;p99">
              <a:extLst>
                <a:ext uri="{FF2B5EF4-FFF2-40B4-BE49-F238E27FC236}">
                  <a16:creationId xmlns:a16="http://schemas.microsoft.com/office/drawing/2014/main" id="{6E6DAAAC-95EC-F78A-DAFA-8061EAE3043D}"/>
                </a:ext>
              </a:extLst>
            </p:cNvPr>
            <p:cNvSpPr/>
            <p:nvPr/>
          </p:nvSpPr>
          <p:spPr>
            <a:xfrm>
              <a:off x="1966575" y="1971025"/>
              <a:ext cx="2922950" cy="1687050"/>
            </a:xfrm>
            <a:custGeom>
              <a:avLst/>
              <a:gdLst/>
              <a:ahLst/>
              <a:cxnLst/>
              <a:rect l="l" t="t" r="r" b="b"/>
              <a:pathLst>
                <a:path w="116918" h="67482" extrusionOk="0">
                  <a:moveTo>
                    <a:pt x="73153" y="0"/>
                  </a:moveTo>
                  <a:lnTo>
                    <a:pt x="1" y="42231"/>
                  </a:lnTo>
                  <a:lnTo>
                    <a:pt x="43798" y="67482"/>
                  </a:lnTo>
                  <a:lnTo>
                    <a:pt x="116917" y="25285"/>
                  </a:lnTo>
                  <a:lnTo>
                    <a:pt x="73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513;p99">
              <a:extLst>
                <a:ext uri="{FF2B5EF4-FFF2-40B4-BE49-F238E27FC236}">
                  <a16:creationId xmlns:a16="http://schemas.microsoft.com/office/drawing/2014/main" id="{ABCE6FBC-92B9-3B7D-FDD4-3B5400E07A0C}"/>
                </a:ext>
              </a:extLst>
            </p:cNvPr>
            <p:cNvSpPr/>
            <p:nvPr/>
          </p:nvSpPr>
          <p:spPr>
            <a:xfrm>
              <a:off x="1966575" y="3026775"/>
              <a:ext cx="1094975" cy="1896375"/>
            </a:xfrm>
            <a:custGeom>
              <a:avLst/>
              <a:gdLst/>
              <a:ahLst/>
              <a:cxnLst/>
              <a:rect l="l" t="t" r="r" b="b"/>
              <a:pathLst>
                <a:path w="43799" h="75855" extrusionOk="0">
                  <a:moveTo>
                    <a:pt x="1" y="1"/>
                  </a:moveTo>
                  <a:lnTo>
                    <a:pt x="1" y="50537"/>
                  </a:lnTo>
                  <a:lnTo>
                    <a:pt x="2336" y="51871"/>
                  </a:lnTo>
                  <a:lnTo>
                    <a:pt x="2336" y="17313"/>
                  </a:lnTo>
                  <a:lnTo>
                    <a:pt x="41497" y="39896"/>
                  </a:lnTo>
                  <a:lnTo>
                    <a:pt x="41497" y="74521"/>
                  </a:lnTo>
                  <a:lnTo>
                    <a:pt x="43798" y="75855"/>
                  </a:lnTo>
                  <a:lnTo>
                    <a:pt x="43798" y="25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514;p99">
              <a:extLst>
                <a:ext uri="{FF2B5EF4-FFF2-40B4-BE49-F238E27FC236}">
                  <a16:creationId xmlns:a16="http://schemas.microsoft.com/office/drawing/2014/main" id="{4AB03D44-F5AC-A2B0-49F3-1332430053F7}"/>
                </a:ext>
              </a:extLst>
            </p:cNvPr>
            <p:cNvSpPr/>
            <p:nvPr/>
          </p:nvSpPr>
          <p:spPr>
            <a:xfrm>
              <a:off x="2024950" y="3459575"/>
              <a:ext cx="57575" cy="863975"/>
            </a:xfrm>
            <a:custGeom>
              <a:avLst/>
              <a:gdLst/>
              <a:ahLst/>
              <a:cxnLst/>
              <a:rect l="l" t="t" r="r" b="b"/>
              <a:pathLst>
                <a:path w="2303" h="34559" extrusionOk="0">
                  <a:moveTo>
                    <a:pt x="1" y="1"/>
                  </a:moveTo>
                  <a:lnTo>
                    <a:pt x="1" y="34559"/>
                  </a:lnTo>
                  <a:lnTo>
                    <a:pt x="2302" y="33225"/>
                  </a:lnTo>
                  <a:lnTo>
                    <a:pt x="2302" y="1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515;p99">
              <a:extLst>
                <a:ext uri="{FF2B5EF4-FFF2-40B4-BE49-F238E27FC236}">
                  <a16:creationId xmlns:a16="http://schemas.microsoft.com/office/drawing/2014/main" id="{947579F7-9D42-35F5-E2AF-07AC409862FA}"/>
                </a:ext>
              </a:extLst>
            </p:cNvPr>
            <p:cNvSpPr/>
            <p:nvPr/>
          </p:nvSpPr>
          <p:spPr>
            <a:xfrm>
              <a:off x="3061525" y="2603150"/>
              <a:ext cx="1828000" cy="2320000"/>
            </a:xfrm>
            <a:custGeom>
              <a:avLst/>
              <a:gdLst/>
              <a:ahLst/>
              <a:cxnLst/>
              <a:rect l="l" t="t" r="r" b="b"/>
              <a:pathLst>
                <a:path w="73120" h="92800" extrusionOk="0">
                  <a:moveTo>
                    <a:pt x="73119" y="0"/>
                  </a:moveTo>
                  <a:lnTo>
                    <a:pt x="0" y="42197"/>
                  </a:lnTo>
                  <a:lnTo>
                    <a:pt x="0" y="92800"/>
                  </a:lnTo>
                  <a:lnTo>
                    <a:pt x="2335" y="91466"/>
                  </a:lnTo>
                  <a:lnTo>
                    <a:pt x="2335" y="56841"/>
                  </a:lnTo>
                  <a:lnTo>
                    <a:pt x="70851" y="17312"/>
                  </a:lnTo>
                  <a:lnTo>
                    <a:pt x="70851" y="51871"/>
                  </a:lnTo>
                  <a:lnTo>
                    <a:pt x="73119" y="50536"/>
                  </a:lnTo>
                  <a:lnTo>
                    <a:pt x="731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516;p99">
              <a:extLst>
                <a:ext uri="{FF2B5EF4-FFF2-40B4-BE49-F238E27FC236}">
                  <a16:creationId xmlns:a16="http://schemas.microsoft.com/office/drawing/2014/main" id="{BB500ACF-B70F-24AD-B2BE-0F125D019485}"/>
                </a:ext>
              </a:extLst>
            </p:cNvPr>
            <p:cNvSpPr/>
            <p:nvPr/>
          </p:nvSpPr>
          <p:spPr>
            <a:xfrm>
              <a:off x="4775250" y="3035950"/>
              <a:ext cx="57575" cy="863975"/>
            </a:xfrm>
            <a:custGeom>
              <a:avLst/>
              <a:gdLst/>
              <a:ahLst/>
              <a:cxnLst/>
              <a:rect l="l" t="t" r="r" b="b"/>
              <a:pathLst>
                <a:path w="2303" h="34559" extrusionOk="0">
                  <a:moveTo>
                    <a:pt x="2302" y="0"/>
                  </a:moveTo>
                  <a:lnTo>
                    <a:pt x="0" y="1335"/>
                  </a:lnTo>
                  <a:lnTo>
                    <a:pt x="0" y="33224"/>
                  </a:lnTo>
                  <a:lnTo>
                    <a:pt x="2302" y="3455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517;p99">
              <a:extLst>
                <a:ext uri="{FF2B5EF4-FFF2-40B4-BE49-F238E27FC236}">
                  <a16:creationId xmlns:a16="http://schemas.microsoft.com/office/drawing/2014/main" id="{7DBCB3F6-4354-6CE0-2BB3-E5A49089B9BF}"/>
                </a:ext>
              </a:extLst>
            </p:cNvPr>
            <p:cNvSpPr/>
            <p:nvPr/>
          </p:nvSpPr>
          <p:spPr>
            <a:xfrm>
              <a:off x="2148375" y="2839975"/>
              <a:ext cx="731375" cy="420950"/>
            </a:xfrm>
            <a:custGeom>
              <a:avLst/>
              <a:gdLst/>
              <a:ahLst/>
              <a:cxnLst/>
              <a:rect l="l" t="t" r="r" b="b"/>
              <a:pathLst>
                <a:path w="29255" h="16838" extrusionOk="0">
                  <a:moveTo>
                    <a:pt x="12509" y="1"/>
                  </a:moveTo>
                  <a:cubicBezTo>
                    <a:pt x="12351" y="1"/>
                    <a:pt x="12192" y="34"/>
                    <a:pt x="12042" y="101"/>
                  </a:cubicBezTo>
                  <a:lnTo>
                    <a:pt x="201" y="6939"/>
                  </a:lnTo>
                  <a:cubicBezTo>
                    <a:pt x="0" y="7039"/>
                    <a:pt x="0" y="7272"/>
                    <a:pt x="234" y="7406"/>
                  </a:cubicBezTo>
                  <a:lnTo>
                    <a:pt x="16312" y="16712"/>
                  </a:lnTo>
                  <a:cubicBezTo>
                    <a:pt x="16445" y="16796"/>
                    <a:pt x="16596" y="16838"/>
                    <a:pt x="16750" y="16838"/>
                  </a:cubicBezTo>
                  <a:cubicBezTo>
                    <a:pt x="16904" y="16838"/>
                    <a:pt x="17063" y="16796"/>
                    <a:pt x="17213" y="16712"/>
                  </a:cubicBezTo>
                  <a:lnTo>
                    <a:pt x="29054" y="9874"/>
                  </a:lnTo>
                  <a:cubicBezTo>
                    <a:pt x="29188" y="9841"/>
                    <a:pt x="29255" y="9674"/>
                    <a:pt x="29221" y="9541"/>
                  </a:cubicBezTo>
                  <a:cubicBezTo>
                    <a:pt x="29188" y="9474"/>
                    <a:pt x="29155" y="9441"/>
                    <a:pt x="29054" y="9374"/>
                  </a:cubicBezTo>
                  <a:lnTo>
                    <a:pt x="12976" y="101"/>
                  </a:lnTo>
                  <a:cubicBezTo>
                    <a:pt x="12826" y="34"/>
                    <a:pt x="12668" y="1"/>
                    <a:pt x="12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518;p99">
              <a:extLst>
                <a:ext uri="{FF2B5EF4-FFF2-40B4-BE49-F238E27FC236}">
                  <a16:creationId xmlns:a16="http://schemas.microsoft.com/office/drawing/2014/main" id="{25F99C8A-5036-1BD5-EDF3-3D472899C92C}"/>
                </a:ext>
              </a:extLst>
            </p:cNvPr>
            <p:cNvSpPr/>
            <p:nvPr/>
          </p:nvSpPr>
          <p:spPr>
            <a:xfrm>
              <a:off x="2148375" y="2880000"/>
              <a:ext cx="732200" cy="422625"/>
            </a:xfrm>
            <a:custGeom>
              <a:avLst/>
              <a:gdLst/>
              <a:ahLst/>
              <a:cxnLst/>
              <a:rect l="l" t="t" r="r" b="b"/>
              <a:pathLst>
                <a:path w="29288" h="16905" extrusionOk="0">
                  <a:moveTo>
                    <a:pt x="12509" y="1"/>
                  </a:moveTo>
                  <a:cubicBezTo>
                    <a:pt x="12351" y="1"/>
                    <a:pt x="12192" y="34"/>
                    <a:pt x="12042" y="101"/>
                  </a:cubicBezTo>
                  <a:lnTo>
                    <a:pt x="201" y="6939"/>
                  </a:lnTo>
                  <a:cubicBezTo>
                    <a:pt x="67" y="7006"/>
                    <a:pt x="0" y="7139"/>
                    <a:pt x="34" y="7306"/>
                  </a:cubicBezTo>
                  <a:cubicBezTo>
                    <a:pt x="67" y="7406"/>
                    <a:pt x="167" y="7439"/>
                    <a:pt x="234" y="7473"/>
                  </a:cubicBezTo>
                  <a:lnTo>
                    <a:pt x="16312" y="16779"/>
                  </a:lnTo>
                  <a:cubicBezTo>
                    <a:pt x="16445" y="16863"/>
                    <a:pt x="16596" y="16904"/>
                    <a:pt x="16750" y="16904"/>
                  </a:cubicBezTo>
                  <a:cubicBezTo>
                    <a:pt x="16904" y="16904"/>
                    <a:pt x="17063" y="16863"/>
                    <a:pt x="17213" y="16779"/>
                  </a:cubicBezTo>
                  <a:lnTo>
                    <a:pt x="29054" y="9941"/>
                  </a:lnTo>
                  <a:cubicBezTo>
                    <a:pt x="29288" y="9774"/>
                    <a:pt x="29288" y="9574"/>
                    <a:pt x="29054" y="9441"/>
                  </a:cubicBezTo>
                  <a:lnTo>
                    <a:pt x="12976" y="101"/>
                  </a:lnTo>
                  <a:cubicBezTo>
                    <a:pt x="12826" y="34"/>
                    <a:pt x="12668" y="1"/>
                    <a:pt x="12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519;p99">
              <a:extLst>
                <a:ext uri="{FF2B5EF4-FFF2-40B4-BE49-F238E27FC236}">
                  <a16:creationId xmlns:a16="http://schemas.microsoft.com/office/drawing/2014/main" id="{7D051A2A-9096-0B27-DCF2-033B1F2B0F14}"/>
                </a:ext>
              </a:extLst>
            </p:cNvPr>
            <p:cNvSpPr/>
            <p:nvPr/>
          </p:nvSpPr>
          <p:spPr>
            <a:xfrm>
              <a:off x="2148375" y="2866650"/>
              <a:ext cx="732200" cy="422625"/>
            </a:xfrm>
            <a:custGeom>
              <a:avLst/>
              <a:gdLst/>
              <a:ahLst/>
              <a:cxnLst/>
              <a:rect l="l" t="t" r="r" b="b"/>
              <a:pathLst>
                <a:path w="29288" h="16905" extrusionOk="0">
                  <a:moveTo>
                    <a:pt x="12509" y="1"/>
                  </a:moveTo>
                  <a:cubicBezTo>
                    <a:pt x="12351" y="1"/>
                    <a:pt x="12192" y="34"/>
                    <a:pt x="12042" y="101"/>
                  </a:cubicBezTo>
                  <a:lnTo>
                    <a:pt x="201" y="6939"/>
                  </a:lnTo>
                  <a:cubicBezTo>
                    <a:pt x="67" y="6973"/>
                    <a:pt x="0" y="7139"/>
                    <a:pt x="34" y="7306"/>
                  </a:cubicBezTo>
                  <a:cubicBezTo>
                    <a:pt x="67" y="7406"/>
                    <a:pt x="167" y="7440"/>
                    <a:pt x="234" y="7473"/>
                  </a:cubicBezTo>
                  <a:lnTo>
                    <a:pt x="16312" y="16780"/>
                  </a:lnTo>
                  <a:cubicBezTo>
                    <a:pt x="16445" y="16863"/>
                    <a:pt x="16596" y="16905"/>
                    <a:pt x="16750" y="16905"/>
                  </a:cubicBezTo>
                  <a:cubicBezTo>
                    <a:pt x="16904" y="16905"/>
                    <a:pt x="17063" y="16863"/>
                    <a:pt x="17213" y="16780"/>
                  </a:cubicBezTo>
                  <a:lnTo>
                    <a:pt x="29054" y="9941"/>
                  </a:lnTo>
                  <a:cubicBezTo>
                    <a:pt x="29288" y="9775"/>
                    <a:pt x="29288" y="9574"/>
                    <a:pt x="29054" y="9441"/>
                  </a:cubicBezTo>
                  <a:lnTo>
                    <a:pt x="12976" y="101"/>
                  </a:lnTo>
                  <a:cubicBezTo>
                    <a:pt x="12826" y="34"/>
                    <a:pt x="12668" y="1"/>
                    <a:pt x="12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520;p99">
              <a:extLst>
                <a:ext uri="{FF2B5EF4-FFF2-40B4-BE49-F238E27FC236}">
                  <a16:creationId xmlns:a16="http://schemas.microsoft.com/office/drawing/2014/main" id="{00411CB1-15B3-FFB0-6B27-AEEE32C6A018}"/>
                </a:ext>
              </a:extLst>
            </p:cNvPr>
            <p:cNvSpPr/>
            <p:nvPr/>
          </p:nvSpPr>
          <p:spPr>
            <a:xfrm>
              <a:off x="2168375" y="2866650"/>
              <a:ext cx="690525" cy="391975"/>
            </a:xfrm>
            <a:custGeom>
              <a:avLst/>
              <a:gdLst/>
              <a:ahLst/>
              <a:cxnLst/>
              <a:rect l="l" t="t" r="r" b="b"/>
              <a:pathLst>
                <a:path w="27621" h="15679" extrusionOk="0">
                  <a:moveTo>
                    <a:pt x="11709" y="1"/>
                  </a:moveTo>
                  <a:cubicBezTo>
                    <a:pt x="11551" y="1"/>
                    <a:pt x="11392" y="34"/>
                    <a:pt x="11242" y="101"/>
                  </a:cubicBezTo>
                  <a:lnTo>
                    <a:pt x="1" y="6606"/>
                  </a:lnTo>
                  <a:lnTo>
                    <a:pt x="15445" y="15579"/>
                  </a:lnTo>
                  <a:cubicBezTo>
                    <a:pt x="15595" y="15645"/>
                    <a:pt x="15754" y="15679"/>
                    <a:pt x="15912" y="15679"/>
                  </a:cubicBezTo>
                  <a:cubicBezTo>
                    <a:pt x="16071" y="15679"/>
                    <a:pt x="16229" y="15645"/>
                    <a:pt x="16379" y="15579"/>
                  </a:cubicBezTo>
                  <a:lnTo>
                    <a:pt x="27621" y="9074"/>
                  </a:lnTo>
                  <a:lnTo>
                    <a:pt x="12176" y="101"/>
                  </a:lnTo>
                  <a:cubicBezTo>
                    <a:pt x="12026" y="34"/>
                    <a:pt x="11868" y="1"/>
                    <a:pt x="11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521;p99">
              <a:extLst>
                <a:ext uri="{FF2B5EF4-FFF2-40B4-BE49-F238E27FC236}">
                  <a16:creationId xmlns:a16="http://schemas.microsoft.com/office/drawing/2014/main" id="{08FE8579-44D5-BD1F-4FC1-B1580BDAAE91}"/>
                </a:ext>
              </a:extLst>
            </p:cNvPr>
            <p:cNvSpPr/>
            <p:nvPr/>
          </p:nvSpPr>
          <p:spPr>
            <a:xfrm>
              <a:off x="2148375" y="2825175"/>
              <a:ext cx="731375" cy="423250"/>
            </a:xfrm>
            <a:custGeom>
              <a:avLst/>
              <a:gdLst/>
              <a:ahLst/>
              <a:cxnLst/>
              <a:rect l="l" t="t" r="r" b="b"/>
              <a:pathLst>
                <a:path w="29255" h="16930" extrusionOk="0">
                  <a:moveTo>
                    <a:pt x="12509" y="0"/>
                  </a:moveTo>
                  <a:cubicBezTo>
                    <a:pt x="12351" y="0"/>
                    <a:pt x="12192" y="42"/>
                    <a:pt x="12042" y="126"/>
                  </a:cubicBezTo>
                  <a:lnTo>
                    <a:pt x="201" y="6964"/>
                  </a:lnTo>
                  <a:cubicBezTo>
                    <a:pt x="67" y="7030"/>
                    <a:pt x="0" y="7164"/>
                    <a:pt x="34" y="7331"/>
                  </a:cubicBezTo>
                  <a:cubicBezTo>
                    <a:pt x="67" y="7397"/>
                    <a:pt x="167" y="7464"/>
                    <a:pt x="234" y="7531"/>
                  </a:cubicBezTo>
                  <a:lnTo>
                    <a:pt x="16312" y="16804"/>
                  </a:lnTo>
                  <a:cubicBezTo>
                    <a:pt x="16445" y="16888"/>
                    <a:pt x="16596" y="16929"/>
                    <a:pt x="16750" y="16929"/>
                  </a:cubicBezTo>
                  <a:cubicBezTo>
                    <a:pt x="16904" y="16929"/>
                    <a:pt x="17063" y="16888"/>
                    <a:pt x="17213" y="16804"/>
                  </a:cubicBezTo>
                  <a:lnTo>
                    <a:pt x="29054" y="9966"/>
                  </a:lnTo>
                  <a:cubicBezTo>
                    <a:pt x="29188" y="9933"/>
                    <a:pt x="29255" y="9766"/>
                    <a:pt x="29221" y="9599"/>
                  </a:cubicBezTo>
                  <a:cubicBezTo>
                    <a:pt x="29188" y="9532"/>
                    <a:pt x="29155" y="9466"/>
                    <a:pt x="29054" y="9432"/>
                  </a:cubicBezTo>
                  <a:lnTo>
                    <a:pt x="12976" y="126"/>
                  </a:lnTo>
                  <a:cubicBezTo>
                    <a:pt x="12826" y="42"/>
                    <a:pt x="12668" y="0"/>
                    <a:pt x="12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522;p99">
              <a:extLst>
                <a:ext uri="{FF2B5EF4-FFF2-40B4-BE49-F238E27FC236}">
                  <a16:creationId xmlns:a16="http://schemas.microsoft.com/office/drawing/2014/main" id="{AB5D3C86-DD26-F94D-9F74-8889C416BA17}"/>
                </a:ext>
              </a:extLst>
            </p:cNvPr>
            <p:cNvSpPr/>
            <p:nvPr/>
          </p:nvSpPr>
          <p:spPr>
            <a:xfrm>
              <a:off x="2602025" y="2394875"/>
              <a:ext cx="959050" cy="553325"/>
            </a:xfrm>
            <a:custGeom>
              <a:avLst/>
              <a:gdLst/>
              <a:ahLst/>
              <a:cxnLst/>
              <a:rect l="l" t="t" r="r" b="b"/>
              <a:pathLst>
                <a:path w="38362" h="22133" extrusionOk="0">
                  <a:moveTo>
                    <a:pt x="28888" y="0"/>
                  </a:moveTo>
                  <a:cubicBezTo>
                    <a:pt x="28705" y="0"/>
                    <a:pt x="28521" y="42"/>
                    <a:pt x="28354" y="125"/>
                  </a:cubicBezTo>
                  <a:lnTo>
                    <a:pt x="234" y="16337"/>
                  </a:lnTo>
                  <a:cubicBezTo>
                    <a:pt x="67" y="16403"/>
                    <a:pt x="1" y="16604"/>
                    <a:pt x="34" y="16770"/>
                  </a:cubicBezTo>
                  <a:cubicBezTo>
                    <a:pt x="67" y="16837"/>
                    <a:pt x="167" y="16937"/>
                    <a:pt x="234" y="16971"/>
                  </a:cubicBezTo>
                  <a:lnTo>
                    <a:pt x="8940" y="22008"/>
                  </a:lnTo>
                  <a:cubicBezTo>
                    <a:pt x="9107" y="22091"/>
                    <a:pt x="9299" y="22133"/>
                    <a:pt x="9491" y="22133"/>
                  </a:cubicBezTo>
                  <a:cubicBezTo>
                    <a:pt x="9683" y="22133"/>
                    <a:pt x="9874" y="22091"/>
                    <a:pt x="10041" y="22008"/>
                  </a:cubicBezTo>
                  <a:lnTo>
                    <a:pt x="38095" y="5796"/>
                  </a:lnTo>
                  <a:cubicBezTo>
                    <a:pt x="38261" y="5763"/>
                    <a:pt x="38361" y="5562"/>
                    <a:pt x="38295" y="5396"/>
                  </a:cubicBezTo>
                  <a:cubicBezTo>
                    <a:pt x="38261" y="5296"/>
                    <a:pt x="38195" y="5195"/>
                    <a:pt x="38095" y="5162"/>
                  </a:cubicBezTo>
                  <a:lnTo>
                    <a:pt x="29422" y="125"/>
                  </a:lnTo>
                  <a:cubicBezTo>
                    <a:pt x="29255" y="42"/>
                    <a:pt x="29071" y="0"/>
                    <a:pt x="28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523;p99">
              <a:extLst>
                <a:ext uri="{FF2B5EF4-FFF2-40B4-BE49-F238E27FC236}">
                  <a16:creationId xmlns:a16="http://schemas.microsoft.com/office/drawing/2014/main" id="{4D44576B-7781-A55B-CAAE-F46C7E25BF03}"/>
                </a:ext>
              </a:extLst>
            </p:cNvPr>
            <p:cNvSpPr/>
            <p:nvPr/>
          </p:nvSpPr>
          <p:spPr>
            <a:xfrm>
              <a:off x="2615375" y="2389025"/>
              <a:ext cx="893150" cy="540825"/>
            </a:xfrm>
            <a:custGeom>
              <a:avLst/>
              <a:gdLst/>
              <a:ahLst/>
              <a:cxnLst/>
              <a:rect l="l" t="t" r="r" b="b"/>
              <a:pathLst>
                <a:path w="35726" h="21633" extrusionOk="0">
                  <a:moveTo>
                    <a:pt x="26740" y="1"/>
                  </a:moveTo>
                  <a:cubicBezTo>
                    <a:pt x="26569" y="1"/>
                    <a:pt x="26403" y="42"/>
                    <a:pt x="26252" y="126"/>
                  </a:cubicBezTo>
                  <a:lnTo>
                    <a:pt x="501" y="15003"/>
                  </a:lnTo>
                  <a:cubicBezTo>
                    <a:pt x="201" y="15170"/>
                    <a:pt x="34" y="15503"/>
                    <a:pt x="0" y="15837"/>
                  </a:cubicBezTo>
                  <a:lnTo>
                    <a:pt x="0" y="16037"/>
                  </a:lnTo>
                  <a:cubicBezTo>
                    <a:pt x="34" y="16371"/>
                    <a:pt x="201" y="16704"/>
                    <a:pt x="501" y="16904"/>
                  </a:cubicBezTo>
                  <a:lnTo>
                    <a:pt x="8440" y="21508"/>
                  </a:lnTo>
                  <a:cubicBezTo>
                    <a:pt x="8607" y="21591"/>
                    <a:pt x="8790" y="21633"/>
                    <a:pt x="8965" y="21633"/>
                  </a:cubicBezTo>
                  <a:cubicBezTo>
                    <a:pt x="9140" y="21633"/>
                    <a:pt x="9307" y="21591"/>
                    <a:pt x="9440" y="21508"/>
                  </a:cubicBezTo>
                  <a:lnTo>
                    <a:pt x="35226" y="6630"/>
                  </a:lnTo>
                  <a:cubicBezTo>
                    <a:pt x="35526" y="6464"/>
                    <a:pt x="35693" y="6130"/>
                    <a:pt x="35726" y="5796"/>
                  </a:cubicBezTo>
                  <a:lnTo>
                    <a:pt x="35726" y="5563"/>
                  </a:lnTo>
                  <a:cubicBezTo>
                    <a:pt x="35693" y="5229"/>
                    <a:pt x="35526" y="4896"/>
                    <a:pt x="35226" y="4729"/>
                  </a:cubicBezTo>
                  <a:lnTo>
                    <a:pt x="27253" y="126"/>
                  </a:lnTo>
                  <a:cubicBezTo>
                    <a:pt x="27086" y="42"/>
                    <a:pt x="26911" y="1"/>
                    <a:pt x="26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524;p99">
              <a:extLst>
                <a:ext uri="{FF2B5EF4-FFF2-40B4-BE49-F238E27FC236}">
                  <a16:creationId xmlns:a16="http://schemas.microsoft.com/office/drawing/2014/main" id="{B70B5E3A-0B80-8C6C-D31E-03B5CF0920DA}"/>
                </a:ext>
              </a:extLst>
            </p:cNvPr>
            <p:cNvSpPr/>
            <p:nvPr/>
          </p:nvSpPr>
          <p:spPr>
            <a:xfrm>
              <a:off x="2620375" y="2389025"/>
              <a:ext cx="882325" cy="507475"/>
            </a:xfrm>
            <a:custGeom>
              <a:avLst/>
              <a:gdLst/>
              <a:ahLst/>
              <a:cxnLst/>
              <a:rect l="l" t="t" r="r" b="b"/>
              <a:pathLst>
                <a:path w="35293" h="20299" extrusionOk="0">
                  <a:moveTo>
                    <a:pt x="26532" y="1"/>
                  </a:moveTo>
                  <a:cubicBezTo>
                    <a:pt x="26361" y="1"/>
                    <a:pt x="26186" y="42"/>
                    <a:pt x="26019" y="126"/>
                  </a:cubicBezTo>
                  <a:lnTo>
                    <a:pt x="267" y="15003"/>
                  </a:lnTo>
                  <a:cubicBezTo>
                    <a:pt x="101" y="15036"/>
                    <a:pt x="1" y="15236"/>
                    <a:pt x="101" y="15370"/>
                  </a:cubicBezTo>
                  <a:cubicBezTo>
                    <a:pt x="134" y="15470"/>
                    <a:pt x="201" y="15537"/>
                    <a:pt x="301" y="15537"/>
                  </a:cubicBezTo>
                  <a:lnTo>
                    <a:pt x="8273" y="20173"/>
                  </a:lnTo>
                  <a:cubicBezTo>
                    <a:pt x="8407" y="20257"/>
                    <a:pt x="8573" y="20298"/>
                    <a:pt x="8748" y="20298"/>
                  </a:cubicBezTo>
                  <a:cubicBezTo>
                    <a:pt x="8924" y="20298"/>
                    <a:pt x="9107" y="20257"/>
                    <a:pt x="9274" y="20173"/>
                  </a:cubicBezTo>
                  <a:lnTo>
                    <a:pt x="35026" y="5296"/>
                  </a:lnTo>
                  <a:cubicBezTo>
                    <a:pt x="35192" y="5229"/>
                    <a:pt x="35292" y="5063"/>
                    <a:pt x="35192" y="4896"/>
                  </a:cubicBezTo>
                  <a:cubicBezTo>
                    <a:pt x="35159" y="4829"/>
                    <a:pt x="35126" y="4729"/>
                    <a:pt x="35026" y="4729"/>
                  </a:cubicBezTo>
                  <a:lnTo>
                    <a:pt x="27020" y="126"/>
                  </a:lnTo>
                  <a:cubicBezTo>
                    <a:pt x="26870" y="42"/>
                    <a:pt x="26703" y="1"/>
                    <a:pt x="26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525;p99">
              <a:extLst>
                <a:ext uri="{FF2B5EF4-FFF2-40B4-BE49-F238E27FC236}">
                  <a16:creationId xmlns:a16="http://schemas.microsoft.com/office/drawing/2014/main" id="{D1286AC2-8A6A-1F6C-65DD-14D03301ECAC}"/>
                </a:ext>
              </a:extLst>
            </p:cNvPr>
            <p:cNvSpPr/>
            <p:nvPr/>
          </p:nvSpPr>
          <p:spPr>
            <a:xfrm>
              <a:off x="3270000" y="2037100"/>
              <a:ext cx="860650" cy="1143775"/>
            </a:xfrm>
            <a:custGeom>
              <a:avLst/>
              <a:gdLst/>
              <a:ahLst/>
              <a:cxnLst/>
              <a:rect l="l" t="t" r="r" b="b"/>
              <a:pathLst>
                <a:path w="34426" h="45751" extrusionOk="0">
                  <a:moveTo>
                    <a:pt x="32216" y="0"/>
                  </a:moveTo>
                  <a:cubicBezTo>
                    <a:pt x="31793" y="0"/>
                    <a:pt x="31373" y="101"/>
                    <a:pt x="30990" y="293"/>
                  </a:cubicBezTo>
                  <a:lnTo>
                    <a:pt x="3470" y="16171"/>
                  </a:lnTo>
                  <a:cubicBezTo>
                    <a:pt x="2703" y="16671"/>
                    <a:pt x="2236" y="17438"/>
                    <a:pt x="2136" y="18306"/>
                  </a:cubicBezTo>
                  <a:lnTo>
                    <a:pt x="34" y="43424"/>
                  </a:lnTo>
                  <a:cubicBezTo>
                    <a:pt x="1" y="44258"/>
                    <a:pt x="368" y="45025"/>
                    <a:pt x="1068" y="45492"/>
                  </a:cubicBezTo>
                  <a:cubicBezTo>
                    <a:pt x="1434" y="45667"/>
                    <a:pt x="1823" y="45751"/>
                    <a:pt x="2213" y="45751"/>
                  </a:cubicBezTo>
                  <a:cubicBezTo>
                    <a:pt x="2641" y="45751"/>
                    <a:pt x="3069" y="45650"/>
                    <a:pt x="3470" y="45458"/>
                  </a:cubicBezTo>
                  <a:lnTo>
                    <a:pt x="30990" y="29580"/>
                  </a:lnTo>
                  <a:cubicBezTo>
                    <a:pt x="31690" y="29080"/>
                    <a:pt x="32190" y="28313"/>
                    <a:pt x="32324" y="27445"/>
                  </a:cubicBezTo>
                  <a:lnTo>
                    <a:pt x="34392" y="2361"/>
                  </a:lnTo>
                  <a:cubicBezTo>
                    <a:pt x="34425" y="1527"/>
                    <a:pt x="34058" y="726"/>
                    <a:pt x="33358" y="259"/>
                  </a:cubicBezTo>
                  <a:cubicBezTo>
                    <a:pt x="32992" y="84"/>
                    <a:pt x="32603" y="0"/>
                    <a:pt x="32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526;p99">
              <a:extLst>
                <a:ext uri="{FF2B5EF4-FFF2-40B4-BE49-F238E27FC236}">
                  <a16:creationId xmlns:a16="http://schemas.microsoft.com/office/drawing/2014/main" id="{4A627738-A564-318F-9CC3-AE3D25A320ED}"/>
                </a:ext>
              </a:extLst>
            </p:cNvPr>
            <p:cNvSpPr/>
            <p:nvPr/>
          </p:nvSpPr>
          <p:spPr>
            <a:xfrm>
              <a:off x="3270000" y="2037100"/>
              <a:ext cx="860650" cy="1143775"/>
            </a:xfrm>
            <a:custGeom>
              <a:avLst/>
              <a:gdLst/>
              <a:ahLst/>
              <a:cxnLst/>
              <a:rect l="l" t="t" r="r" b="b"/>
              <a:pathLst>
                <a:path w="34426" h="45751" extrusionOk="0">
                  <a:moveTo>
                    <a:pt x="32216" y="0"/>
                  </a:moveTo>
                  <a:cubicBezTo>
                    <a:pt x="31793" y="0"/>
                    <a:pt x="31373" y="101"/>
                    <a:pt x="30990" y="293"/>
                  </a:cubicBezTo>
                  <a:lnTo>
                    <a:pt x="3470" y="16171"/>
                  </a:lnTo>
                  <a:cubicBezTo>
                    <a:pt x="2703" y="16671"/>
                    <a:pt x="2236" y="17438"/>
                    <a:pt x="2136" y="18306"/>
                  </a:cubicBezTo>
                  <a:lnTo>
                    <a:pt x="34" y="43424"/>
                  </a:lnTo>
                  <a:cubicBezTo>
                    <a:pt x="1" y="44258"/>
                    <a:pt x="368" y="45025"/>
                    <a:pt x="1068" y="45492"/>
                  </a:cubicBezTo>
                  <a:cubicBezTo>
                    <a:pt x="1434" y="45667"/>
                    <a:pt x="1823" y="45751"/>
                    <a:pt x="2213" y="45751"/>
                  </a:cubicBezTo>
                  <a:cubicBezTo>
                    <a:pt x="2641" y="45751"/>
                    <a:pt x="3069" y="45650"/>
                    <a:pt x="3470" y="45458"/>
                  </a:cubicBezTo>
                  <a:lnTo>
                    <a:pt x="30990" y="29580"/>
                  </a:lnTo>
                  <a:cubicBezTo>
                    <a:pt x="31690" y="29080"/>
                    <a:pt x="32190" y="28313"/>
                    <a:pt x="32324" y="27445"/>
                  </a:cubicBezTo>
                  <a:lnTo>
                    <a:pt x="34392" y="2361"/>
                  </a:lnTo>
                  <a:cubicBezTo>
                    <a:pt x="34425" y="1527"/>
                    <a:pt x="34058" y="726"/>
                    <a:pt x="33358" y="259"/>
                  </a:cubicBezTo>
                  <a:cubicBezTo>
                    <a:pt x="32992" y="84"/>
                    <a:pt x="32603" y="0"/>
                    <a:pt x="32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527;p99">
              <a:extLst>
                <a:ext uri="{FF2B5EF4-FFF2-40B4-BE49-F238E27FC236}">
                  <a16:creationId xmlns:a16="http://schemas.microsoft.com/office/drawing/2014/main" id="{13D852EC-2366-A130-8004-349A51BC74E3}"/>
                </a:ext>
              </a:extLst>
            </p:cNvPr>
            <p:cNvSpPr/>
            <p:nvPr/>
          </p:nvSpPr>
          <p:spPr>
            <a:xfrm>
              <a:off x="3334225" y="2037100"/>
              <a:ext cx="796425" cy="1087275"/>
            </a:xfrm>
            <a:custGeom>
              <a:avLst/>
              <a:gdLst/>
              <a:ahLst/>
              <a:cxnLst/>
              <a:rect l="l" t="t" r="r" b="b"/>
              <a:pathLst>
                <a:path w="31857" h="43491" extrusionOk="0">
                  <a:moveTo>
                    <a:pt x="29647" y="0"/>
                  </a:moveTo>
                  <a:cubicBezTo>
                    <a:pt x="29224" y="0"/>
                    <a:pt x="28804" y="101"/>
                    <a:pt x="28421" y="293"/>
                  </a:cubicBezTo>
                  <a:lnTo>
                    <a:pt x="901" y="16171"/>
                  </a:lnTo>
                  <a:cubicBezTo>
                    <a:pt x="501" y="16404"/>
                    <a:pt x="234" y="16738"/>
                    <a:pt x="0" y="17105"/>
                  </a:cubicBezTo>
                  <a:lnTo>
                    <a:pt x="4270" y="19573"/>
                  </a:lnTo>
                  <a:lnTo>
                    <a:pt x="4270" y="43490"/>
                  </a:lnTo>
                  <a:lnTo>
                    <a:pt x="28421" y="29580"/>
                  </a:lnTo>
                  <a:cubicBezTo>
                    <a:pt x="29121" y="29080"/>
                    <a:pt x="29621" y="28313"/>
                    <a:pt x="29755" y="27445"/>
                  </a:cubicBezTo>
                  <a:lnTo>
                    <a:pt x="31823" y="2361"/>
                  </a:lnTo>
                  <a:cubicBezTo>
                    <a:pt x="31856" y="1527"/>
                    <a:pt x="31489" y="726"/>
                    <a:pt x="30789" y="259"/>
                  </a:cubicBezTo>
                  <a:cubicBezTo>
                    <a:pt x="30423" y="84"/>
                    <a:pt x="30034" y="0"/>
                    <a:pt x="29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528;p99">
              <a:extLst>
                <a:ext uri="{FF2B5EF4-FFF2-40B4-BE49-F238E27FC236}">
                  <a16:creationId xmlns:a16="http://schemas.microsoft.com/office/drawing/2014/main" id="{51D56FE7-E8FA-6CD0-60CD-9B49C1749C2E}"/>
                </a:ext>
              </a:extLst>
            </p:cNvPr>
            <p:cNvSpPr/>
            <p:nvPr/>
          </p:nvSpPr>
          <p:spPr>
            <a:xfrm>
              <a:off x="3334225" y="2037100"/>
              <a:ext cx="796425" cy="1087275"/>
            </a:xfrm>
            <a:custGeom>
              <a:avLst/>
              <a:gdLst/>
              <a:ahLst/>
              <a:cxnLst/>
              <a:rect l="l" t="t" r="r" b="b"/>
              <a:pathLst>
                <a:path w="31857" h="43491" extrusionOk="0">
                  <a:moveTo>
                    <a:pt x="29647" y="0"/>
                  </a:moveTo>
                  <a:cubicBezTo>
                    <a:pt x="29224" y="0"/>
                    <a:pt x="28804" y="101"/>
                    <a:pt x="28421" y="293"/>
                  </a:cubicBezTo>
                  <a:lnTo>
                    <a:pt x="901" y="16171"/>
                  </a:lnTo>
                  <a:cubicBezTo>
                    <a:pt x="501" y="16404"/>
                    <a:pt x="234" y="16738"/>
                    <a:pt x="0" y="17105"/>
                  </a:cubicBezTo>
                  <a:lnTo>
                    <a:pt x="4270" y="19573"/>
                  </a:lnTo>
                  <a:lnTo>
                    <a:pt x="4270" y="43490"/>
                  </a:lnTo>
                  <a:lnTo>
                    <a:pt x="28421" y="29580"/>
                  </a:lnTo>
                  <a:cubicBezTo>
                    <a:pt x="29121" y="29080"/>
                    <a:pt x="29621" y="28313"/>
                    <a:pt x="29755" y="27445"/>
                  </a:cubicBezTo>
                  <a:lnTo>
                    <a:pt x="31823" y="2361"/>
                  </a:lnTo>
                  <a:cubicBezTo>
                    <a:pt x="31856" y="1527"/>
                    <a:pt x="31489" y="726"/>
                    <a:pt x="30789" y="259"/>
                  </a:cubicBezTo>
                  <a:cubicBezTo>
                    <a:pt x="30423" y="84"/>
                    <a:pt x="30034" y="0"/>
                    <a:pt x="29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529;p99">
              <a:extLst>
                <a:ext uri="{FF2B5EF4-FFF2-40B4-BE49-F238E27FC236}">
                  <a16:creationId xmlns:a16="http://schemas.microsoft.com/office/drawing/2014/main" id="{E0BDFF59-20F5-4C25-A5B9-3571C156154E}"/>
                </a:ext>
              </a:extLst>
            </p:cNvPr>
            <p:cNvSpPr/>
            <p:nvPr/>
          </p:nvSpPr>
          <p:spPr>
            <a:xfrm>
              <a:off x="3327800" y="2073875"/>
              <a:ext cx="802600" cy="1103750"/>
            </a:xfrm>
            <a:custGeom>
              <a:avLst/>
              <a:gdLst/>
              <a:ahLst/>
              <a:cxnLst/>
              <a:rect l="l" t="t" r="r" b="b"/>
              <a:pathLst>
                <a:path w="32104" h="44150" extrusionOk="0">
                  <a:moveTo>
                    <a:pt x="31467" y="1"/>
                  </a:moveTo>
                  <a:cubicBezTo>
                    <a:pt x="31313" y="1"/>
                    <a:pt x="31136" y="51"/>
                    <a:pt x="30946" y="156"/>
                  </a:cubicBezTo>
                  <a:lnTo>
                    <a:pt x="3426" y="16067"/>
                  </a:lnTo>
                  <a:cubicBezTo>
                    <a:pt x="2726" y="16568"/>
                    <a:pt x="2225" y="17302"/>
                    <a:pt x="2092" y="18169"/>
                  </a:cubicBezTo>
                  <a:lnTo>
                    <a:pt x="24" y="43287"/>
                  </a:lnTo>
                  <a:cubicBezTo>
                    <a:pt x="0" y="43850"/>
                    <a:pt x="241" y="44149"/>
                    <a:pt x="607" y="44149"/>
                  </a:cubicBezTo>
                  <a:cubicBezTo>
                    <a:pt x="761" y="44149"/>
                    <a:pt x="937" y="44096"/>
                    <a:pt x="1125" y="43987"/>
                  </a:cubicBezTo>
                  <a:lnTo>
                    <a:pt x="28644" y="28109"/>
                  </a:lnTo>
                  <a:cubicBezTo>
                    <a:pt x="29378" y="27609"/>
                    <a:pt x="29878" y="26842"/>
                    <a:pt x="29978" y="25974"/>
                  </a:cubicBezTo>
                  <a:lnTo>
                    <a:pt x="32080" y="890"/>
                  </a:lnTo>
                  <a:cubicBezTo>
                    <a:pt x="32104" y="318"/>
                    <a:pt x="31855" y="1"/>
                    <a:pt x="3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530;p99">
              <a:extLst>
                <a:ext uri="{FF2B5EF4-FFF2-40B4-BE49-F238E27FC236}">
                  <a16:creationId xmlns:a16="http://schemas.microsoft.com/office/drawing/2014/main" id="{3FA7A31E-0A4B-F4B5-DBA2-98389117C7A9}"/>
                </a:ext>
              </a:extLst>
            </p:cNvPr>
            <p:cNvSpPr/>
            <p:nvPr/>
          </p:nvSpPr>
          <p:spPr>
            <a:xfrm>
              <a:off x="3327800" y="2073875"/>
              <a:ext cx="802600" cy="1103750"/>
            </a:xfrm>
            <a:custGeom>
              <a:avLst/>
              <a:gdLst/>
              <a:ahLst/>
              <a:cxnLst/>
              <a:rect l="l" t="t" r="r" b="b"/>
              <a:pathLst>
                <a:path w="32104" h="44150" extrusionOk="0">
                  <a:moveTo>
                    <a:pt x="31467" y="1"/>
                  </a:moveTo>
                  <a:cubicBezTo>
                    <a:pt x="31313" y="1"/>
                    <a:pt x="31136" y="51"/>
                    <a:pt x="30946" y="156"/>
                  </a:cubicBezTo>
                  <a:lnTo>
                    <a:pt x="3426" y="16067"/>
                  </a:lnTo>
                  <a:cubicBezTo>
                    <a:pt x="2726" y="16568"/>
                    <a:pt x="2225" y="17302"/>
                    <a:pt x="2092" y="18169"/>
                  </a:cubicBezTo>
                  <a:lnTo>
                    <a:pt x="24" y="43287"/>
                  </a:lnTo>
                  <a:cubicBezTo>
                    <a:pt x="0" y="43850"/>
                    <a:pt x="241" y="44149"/>
                    <a:pt x="607" y="44149"/>
                  </a:cubicBezTo>
                  <a:cubicBezTo>
                    <a:pt x="761" y="44149"/>
                    <a:pt x="937" y="44096"/>
                    <a:pt x="1125" y="43987"/>
                  </a:cubicBezTo>
                  <a:lnTo>
                    <a:pt x="28644" y="28109"/>
                  </a:lnTo>
                  <a:cubicBezTo>
                    <a:pt x="29378" y="27609"/>
                    <a:pt x="29878" y="26842"/>
                    <a:pt x="29978" y="25974"/>
                  </a:cubicBezTo>
                  <a:lnTo>
                    <a:pt x="32080" y="890"/>
                  </a:lnTo>
                  <a:cubicBezTo>
                    <a:pt x="32104" y="318"/>
                    <a:pt x="31855" y="1"/>
                    <a:pt x="31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531;p99">
              <a:extLst>
                <a:ext uri="{FF2B5EF4-FFF2-40B4-BE49-F238E27FC236}">
                  <a16:creationId xmlns:a16="http://schemas.microsoft.com/office/drawing/2014/main" id="{F8103A49-AD88-0758-1F27-964BC767921A}"/>
                </a:ext>
              </a:extLst>
            </p:cNvPr>
            <p:cNvSpPr/>
            <p:nvPr/>
          </p:nvSpPr>
          <p:spPr>
            <a:xfrm>
              <a:off x="3681150" y="2562275"/>
              <a:ext cx="95850" cy="127975"/>
            </a:xfrm>
            <a:custGeom>
              <a:avLst/>
              <a:gdLst/>
              <a:ahLst/>
              <a:cxnLst/>
              <a:rect l="l" t="t" r="r" b="b"/>
              <a:pathLst>
                <a:path w="3834" h="5119" extrusionOk="0">
                  <a:moveTo>
                    <a:pt x="2834" y="0"/>
                  </a:moveTo>
                  <a:cubicBezTo>
                    <a:pt x="2615" y="0"/>
                    <a:pt x="2366" y="75"/>
                    <a:pt x="2101" y="234"/>
                  </a:cubicBezTo>
                  <a:cubicBezTo>
                    <a:pt x="1101" y="801"/>
                    <a:pt x="233" y="2302"/>
                    <a:pt x="100" y="3603"/>
                  </a:cubicBezTo>
                  <a:cubicBezTo>
                    <a:pt x="1" y="4545"/>
                    <a:pt x="399" y="5118"/>
                    <a:pt x="1020" y="5118"/>
                  </a:cubicBezTo>
                  <a:cubicBezTo>
                    <a:pt x="1235" y="5118"/>
                    <a:pt x="1477" y="5050"/>
                    <a:pt x="1734" y="4904"/>
                  </a:cubicBezTo>
                  <a:cubicBezTo>
                    <a:pt x="2735" y="4304"/>
                    <a:pt x="3602" y="2803"/>
                    <a:pt x="3736" y="1535"/>
                  </a:cubicBezTo>
                  <a:cubicBezTo>
                    <a:pt x="3834" y="578"/>
                    <a:pt x="3445" y="0"/>
                    <a:pt x="28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532;p99">
              <a:extLst>
                <a:ext uri="{FF2B5EF4-FFF2-40B4-BE49-F238E27FC236}">
                  <a16:creationId xmlns:a16="http://schemas.microsoft.com/office/drawing/2014/main" id="{2BD176B6-12ED-5BAE-003B-D373AA7A9A2E}"/>
                </a:ext>
              </a:extLst>
            </p:cNvPr>
            <p:cNvSpPr/>
            <p:nvPr/>
          </p:nvSpPr>
          <p:spPr>
            <a:xfrm>
              <a:off x="3671125" y="2727400"/>
              <a:ext cx="196825" cy="115100"/>
            </a:xfrm>
            <a:custGeom>
              <a:avLst/>
              <a:gdLst/>
              <a:ahLst/>
              <a:cxnLst/>
              <a:rect l="l" t="t" r="r" b="b"/>
              <a:pathLst>
                <a:path w="7873" h="4604" extrusionOk="0">
                  <a:moveTo>
                    <a:pt x="6772" y="0"/>
                  </a:moveTo>
                  <a:lnTo>
                    <a:pt x="1" y="3936"/>
                  </a:lnTo>
                  <a:lnTo>
                    <a:pt x="1135" y="4604"/>
                  </a:lnTo>
                  <a:lnTo>
                    <a:pt x="7873" y="634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533;p99">
              <a:extLst>
                <a:ext uri="{FF2B5EF4-FFF2-40B4-BE49-F238E27FC236}">
                  <a16:creationId xmlns:a16="http://schemas.microsoft.com/office/drawing/2014/main" id="{DEC5D9D2-5AEE-319E-A385-276982DE01E6}"/>
                </a:ext>
              </a:extLst>
            </p:cNvPr>
            <p:cNvSpPr/>
            <p:nvPr/>
          </p:nvSpPr>
          <p:spPr>
            <a:xfrm>
              <a:off x="3671125" y="2727400"/>
              <a:ext cx="196825" cy="115100"/>
            </a:xfrm>
            <a:custGeom>
              <a:avLst/>
              <a:gdLst/>
              <a:ahLst/>
              <a:cxnLst/>
              <a:rect l="l" t="t" r="r" b="b"/>
              <a:pathLst>
                <a:path w="7873" h="4604" extrusionOk="0">
                  <a:moveTo>
                    <a:pt x="6772" y="0"/>
                  </a:moveTo>
                  <a:lnTo>
                    <a:pt x="1" y="3936"/>
                  </a:lnTo>
                  <a:lnTo>
                    <a:pt x="1135" y="4604"/>
                  </a:lnTo>
                  <a:lnTo>
                    <a:pt x="7873" y="634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534;p99">
              <a:extLst>
                <a:ext uri="{FF2B5EF4-FFF2-40B4-BE49-F238E27FC236}">
                  <a16:creationId xmlns:a16="http://schemas.microsoft.com/office/drawing/2014/main" id="{2E125F9E-293F-BB9B-D050-CC4709AF9BC3}"/>
                </a:ext>
              </a:extLst>
            </p:cNvPr>
            <p:cNvSpPr/>
            <p:nvPr/>
          </p:nvSpPr>
          <p:spPr>
            <a:xfrm>
              <a:off x="3613575" y="2744075"/>
              <a:ext cx="344450" cy="409475"/>
            </a:xfrm>
            <a:custGeom>
              <a:avLst/>
              <a:gdLst/>
              <a:ahLst/>
              <a:cxnLst/>
              <a:rect l="l" t="t" r="r" b="b"/>
              <a:pathLst>
                <a:path w="13778" h="16379" extrusionOk="0">
                  <a:moveTo>
                    <a:pt x="10242" y="0"/>
                  </a:moveTo>
                  <a:lnTo>
                    <a:pt x="3470" y="3937"/>
                  </a:lnTo>
                  <a:lnTo>
                    <a:pt x="2303" y="3269"/>
                  </a:lnTo>
                  <a:lnTo>
                    <a:pt x="2303" y="3269"/>
                  </a:lnTo>
                  <a:lnTo>
                    <a:pt x="3070" y="13877"/>
                  </a:lnTo>
                  <a:lnTo>
                    <a:pt x="3170" y="14444"/>
                  </a:lnTo>
                  <a:lnTo>
                    <a:pt x="2669" y="14144"/>
                  </a:lnTo>
                  <a:lnTo>
                    <a:pt x="501" y="12876"/>
                  </a:lnTo>
                  <a:cubicBezTo>
                    <a:pt x="423" y="12828"/>
                    <a:pt x="348" y="12805"/>
                    <a:pt x="281" y="12805"/>
                  </a:cubicBezTo>
                  <a:cubicBezTo>
                    <a:pt x="118" y="12805"/>
                    <a:pt x="1" y="12940"/>
                    <a:pt x="1" y="13177"/>
                  </a:cubicBezTo>
                  <a:lnTo>
                    <a:pt x="1" y="13343"/>
                  </a:lnTo>
                  <a:cubicBezTo>
                    <a:pt x="1" y="13677"/>
                    <a:pt x="168" y="13977"/>
                    <a:pt x="468" y="14177"/>
                  </a:cubicBezTo>
                  <a:lnTo>
                    <a:pt x="501" y="14177"/>
                  </a:lnTo>
                  <a:lnTo>
                    <a:pt x="4137" y="16245"/>
                  </a:lnTo>
                  <a:cubicBezTo>
                    <a:pt x="4304" y="16345"/>
                    <a:pt x="4437" y="16379"/>
                    <a:pt x="4604" y="16379"/>
                  </a:cubicBezTo>
                  <a:cubicBezTo>
                    <a:pt x="4804" y="16379"/>
                    <a:pt x="4971" y="16345"/>
                    <a:pt x="5138" y="16245"/>
                  </a:cubicBezTo>
                  <a:lnTo>
                    <a:pt x="13344" y="11509"/>
                  </a:lnTo>
                  <a:cubicBezTo>
                    <a:pt x="13611" y="11342"/>
                    <a:pt x="13777" y="11008"/>
                    <a:pt x="13711" y="10675"/>
                  </a:cubicBezTo>
                  <a:lnTo>
                    <a:pt x="10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535;p99">
              <a:extLst>
                <a:ext uri="{FF2B5EF4-FFF2-40B4-BE49-F238E27FC236}">
                  <a16:creationId xmlns:a16="http://schemas.microsoft.com/office/drawing/2014/main" id="{35A592BD-AB15-6C20-ACDE-3B82B7AFBD64}"/>
                </a:ext>
              </a:extLst>
            </p:cNvPr>
            <p:cNvSpPr/>
            <p:nvPr/>
          </p:nvSpPr>
          <p:spPr>
            <a:xfrm>
              <a:off x="3613575" y="2744075"/>
              <a:ext cx="344450" cy="409475"/>
            </a:xfrm>
            <a:custGeom>
              <a:avLst/>
              <a:gdLst/>
              <a:ahLst/>
              <a:cxnLst/>
              <a:rect l="l" t="t" r="r" b="b"/>
              <a:pathLst>
                <a:path w="13778" h="16379" extrusionOk="0">
                  <a:moveTo>
                    <a:pt x="10242" y="0"/>
                  </a:moveTo>
                  <a:lnTo>
                    <a:pt x="3470" y="3937"/>
                  </a:lnTo>
                  <a:lnTo>
                    <a:pt x="2303" y="3269"/>
                  </a:lnTo>
                  <a:lnTo>
                    <a:pt x="2303" y="3269"/>
                  </a:lnTo>
                  <a:lnTo>
                    <a:pt x="3070" y="13877"/>
                  </a:lnTo>
                  <a:lnTo>
                    <a:pt x="3170" y="14444"/>
                  </a:lnTo>
                  <a:lnTo>
                    <a:pt x="2669" y="14144"/>
                  </a:lnTo>
                  <a:lnTo>
                    <a:pt x="501" y="12876"/>
                  </a:lnTo>
                  <a:cubicBezTo>
                    <a:pt x="423" y="12828"/>
                    <a:pt x="348" y="12805"/>
                    <a:pt x="281" y="12805"/>
                  </a:cubicBezTo>
                  <a:cubicBezTo>
                    <a:pt x="118" y="12805"/>
                    <a:pt x="1" y="12940"/>
                    <a:pt x="1" y="13177"/>
                  </a:cubicBezTo>
                  <a:lnTo>
                    <a:pt x="1" y="13343"/>
                  </a:lnTo>
                  <a:cubicBezTo>
                    <a:pt x="1" y="13677"/>
                    <a:pt x="168" y="13977"/>
                    <a:pt x="468" y="14177"/>
                  </a:cubicBezTo>
                  <a:lnTo>
                    <a:pt x="501" y="14177"/>
                  </a:lnTo>
                  <a:lnTo>
                    <a:pt x="4137" y="16245"/>
                  </a:lnTo>
                  <a:cubicBezTo>
                    <a:pt x="4304" y="16345"/>
                    <a:pt x="4437" y="16379"/>
                    <a:pt x="4604" y="16379"/>
                  </a:cubicBezTo>
                  <a:cubicBezTo>
                    <a:pt x="4804" y="16379"/>
                    <a:pt x="4971" y="16345"/>
                    <a:pt x="5138" y="16245"/>
                  </a:cubicBezTo>
                  <a:lnTo>
                    <a:pt x="13344" y="11509"/>
                  </a:lnTo>
                  <a:cubicBezTo>
                    <a:pt x="13611" y="11342"/>
                    <a:pt x="13777" y="11008"/>
                    <a:pt x="13711" y="10675"/>
                  </a:cubicBezTo>
                  <a:lnTo>
                    <a:pt x="10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536;p99">
              <a:extLst>
                <a:ext uri="{FF2B5EF4-FFF2-40B4-BE49-F238E27FC236}">
                  <a16:creationId xmlns:a16="http://schemas.microsoft.com/office/drawing/2014/main" id="{0F9F0C14-0B31-9D7C-7686-ED05E653D63C}"/>
                </a:ext>
              </a:extLst>
            </p:cNvPr>
            <p:cNvSpPr/>
            <p:nvPr/>
          </p:nvSpPr>
          <p:spPr>
            <a:xfrm>
              <a:off x="3616925" y="3023450"/>
              <a:ext cx="84250" cy="95075"/>
            </a:xfrm>
            <a:custGeom>
              <a:avLst/>
              <a:gdLst/>
              <a:ahLst/>
              <a:cxnLst/>
              <a:rect l="l" t="t" r="r" b="b"/>
              <a:pathLst>
                <a:path w="3370" h="3803" extrusionOk="0">
                  <a:moveTo>
                    <a:pt x="2836" y="0"/>
                  </a:moveTo>
                  <a:lnTo>
                    <a:pt x="0" y="1635"/>
                  </a:lnTo>
                  <a:lnTo>
                    <a:pt x="3369" y="3803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537;p99">
              <a:extLst>
                <a:ext uri="{FF2B5EF4-FFF2-40B4-BE49-F238E27FC236}">
                  <a16:creationId xmlns:a16="http://schemas.microsoft.com/office/drawing/2014/main" id="{F7F9CCA0-5D5C-4624-71F0-6D84D5FBDB6A}"/>
                </a:ext>
              </a:extLst>
            </p:cNvPr>
            <p:cNvSpPr/>
            <p:nvPr/>
          </p:nvSpPr>
          <p:spPr>
            <a:xfrm>
              <a:off x="3616925" y="3023450"/>
              <a:ext cx="84250" cy="95075"/>
            </a:xfrm>
            <a:custGeom>
              <a:avLst/>
              <a:gdLst/>
              <a:ahLst/>
              <a:cxnLst/>
              <a:rect l="l" t="t" r="r" b="b"/>
              <a:pathLst>
                <a:path w="3370" h="3803" extrusionOk="0">
                  <a:moveTo>
                    <a:pt x="2836" y="0"/>
                  </a:moveTo>
                  <a:lnTo>
                    <a:pt x="0" y="1635"/>
                  </a:lnTo>
                  <a:lnTo>
                    <a:pt x="3369" y="3803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538;p99">
              <a:extLst>
                <a:ext uri="{FF2B5EF4-FFF2-40B4-BE49-F238E27FC236}">
                  <a16:creationId xmlns:a16="http://schemas.microsoft.com/office/drawing/2014/main" id="{F921B16C-0C32-F659-27A0-A79130C4162E}"/>
                </a:ext>
              </a:extLst>
            </p:cNvPr>
            <p:cNvSpPr/>
            <p:nvPr/>
          </p:nvSpPr>
          <p:spPr>
            <a:xfrm>
              <a:off x="3613575" y="2825800"/>
              <a:ext cx="115125" cy="327750"/>
            </a:xfrm>
            <a:custGeom>
              <a:avLst/>
              <a:gdLst/>
              <a:ahLst/>
              <a:cxnLst/>
              <a:rect l="l" t="t" r="r" b="b"/>
              <a:pathLst>
                <a:path w="4605" h="13110" extrusionOk="0">
                  <a:moveTo>
                    <a:pt x="2269" y="0"/>
                  </a:moveTo>
                  <a:lnTo>
                    <a:pt x="3070" y="10575"/>
                  </a:lnTo>
                  <a:cubicBezTo>
                    <a:pt x="3093" y="10786"/>
                    <a:pt x="3018" y="10914"/>
                    <a:pt x="2878" y="10914"/>
                  </a:cubicBezTo>
                  <a:cubicBezTo>
                    <a:pt x="2819" y="10914"/>
                    <a:pt x="2749" y="10891"/>
                    <a:pt x="2669" y="10842"/>
                  </a:cubicBezTo>
                  <a:lnTo>
                    <a:pt x="501" y="9574"/>
                  </a:lnTo>
                  <a:cubicBezTo>
                    <a:pt x="423" y="9525"/>
                    <a:pt x="348" y="9502"/>
                    <a:pt x="281" y="9502"/>
                  </a:cubicBezTo>
                  <a:cubicBezTo>
                    <a:pt x="118" y="9502"/>
                    <a:pt x="1" y="9638"/>
                    <a:pt x="1" y="9874"/>
                  </a:cubicBezTo>
                  <a:lnTo>
                    <a:pt x="1" y="10074"/>
                  </a:lnTo>
                  <a:cubicBezTo>
                    <a:pt x="1" y="10408"/>
                    <a:pt x="234" y="10708"/>
                    <a:pt x="468" y="10908"/>
                  </a:cubicBezTo>
                  <a:lnTo>
                    <a:pt x="501" y="10908"/>
                  </a:lnTo>
                  <a:lnTo>
                    <a:pt x="4137" y="13010"/>
                  </a:lnTo>
                  <a:cubicBezTo>
                    <a:pt x="4271" y="13076"/>
                    <a:pt x="4437" y="13110"/>
                    <a:pt x="4604" y="13110"/>
                  </a:cubicBezTo>
                  <a:lnTo>
                    <a:pt x="3437" y="668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539;p99">
              <a:extLst>
                <a:ext uri="{FF2B5EF4-FFF2-40B4-BE49-F238E27FC236}">
                  <a16:creationId xmlns:a16="http://schemas.microsoft.com/office/drawing/2014/main" id="{5A8108FA-4EBA-0FE0-FA1C-23AA0A339402}"/>
                </a:ext>
              </a:extLst>
            </p:cNvPr>
            <p:cNvSpPr/>
            <p:nvPr/>
          </p:nvSpPr>
          <p:spPr>
            <a:xfrm>
              <a:off x="3613575" y="2825800"/>
              <a:ext cx="115125" cy="327750"/>
            </a:xfrm>
            <a:custGeom>
              <a:avLst/>
              <a:gdLst/>
              <a:ahLst/>
              <a:cxnLst/>
              <a:rect l="l" t="t" r="r" b="b"/>
              <a:pathLst>
                <a:path w="4605" h="13110" extrusionOk="0">
                  <a:moveTo>
                    <a:pt x="2269" y="0"/>
                  </a:moveTo>
                  <a:lnTo>
                    <a:pt x="3070" y="10575"/>
                  </a:lnTo>
                  <a:cubicBezTo>
                    <a:pt x="3093" y="10786"/>
                    <a:pt x="3018" y="10914"/>
                    <a:pt x="2878" y="10914"/>
                  </a:cubicBezTo>
                  <a:cubicBezTo>
                    <a:pt x="2819" y="10914"/>
                    <a:pt x="2749" y="10891"/>
                    <a:pt x="2669" y="10842"/>
                  </a:cubicBezTo>
                  <a:lnTo>
                    <a:pt x="501" y="9574"/>
                  </a:lnTo>
                  <a:cubicBezTo>
                    <a:pt x="423" y="9525"/>
                    <a:pt x="348" y="9502"/>
                    <a:pt x="281" y="9502"/>
                  </a:cubicBezTo>
                  <a:cubicBezTo>
                    <a:pt x="118" y="9502"/>
                    <a:pt x="1" y="9638"/>
                    <a:pt x="1" y="9874"/>
                  </a:cubicBezTo>
                  <a:lnTo>
                    <a:pt x="1" y="10074"/>
                  </a:lnTo>
                  <a:cubicBezTo>
                    <a:pt x="1" y="10408"/>
                    <a:pt x="234" y="10708"/>
                    <a:pt x="468" y="10908"/>
                  </a:cubicBezTo>
                  <a:lnTo>
                    <a:pt x="501" y="10908"/>
                  </a:lnTo>
                  <a:lnTo>
                    <a:pt x="4137" y="13010"/>
                  </a:lnTo>
                  <a:cubicBezTo>
                    <a:pt x="4271" y="13076"/>
                    <a:pt x="4437" y="13110"/>
                    <a:pt x="4604" y="13110"/>
                  </a:cubicBezTo>
                  <a:lnTo>
                    <a:pt x="3437" y="668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540;p99">
              <a:extLst>
                <a:ext uri="{FF2B5EF4-FFF2-40B4-BE49-F238E27FC236}">
                  <a16:creationId xmlns:a16="http://schemas.microsoft.com/office/drawing/2014/main" id="{D582999A-B658-06D4-A7C9-21EAE5E1B9AC}"/>
                </a:ext>
              </a:extLst>
            </p:cNvPr>
            <p:cNvSpPr/>
            <p:nvPr/>
          </p:nvSpPr>
          <p:spPr>
            <a:xfrm>
              <a:off x="5145500" y="1454825"/>
              <a:ext cx="619650" cy="685500"/>
            </a:xfrm>
            <a:custGeom>
              <a:avLst/>
              <a:gdLst/>
              <a:ahLst/>
              <a:cxnLst/>
              <a:rect l="l" t="t" r="r" b="b"/>
              <a:pathLst>
                <a:path w="24786" h="27420" extrusionOk="0">
                  <a:moveTo>
                    <a:pt x="1" y="0"/>
                  </a:moveTo>
                  <a:lnTo>
                    <a:pt x="2569" y="13877"/>
                  </a:lnTo>
                  <a:cubicBezTo>
                    <a:pt x="2569" y="13877"/>
                    <a:pt x="8807" y="24318"/>
                    <a:pt x="9708" y="24751"/>
                  </a:cubicBezTo>
                  <a:cubicBezTo>
                    <a:pt x="10575" y="25218"/>
                    <a:pt x="23484" y="27420"/>
                    <a:pt x="23484" y="27420"/>
                  </a:cubicBezTo>
                  <a:lnTo>
                    <a:pt x="24785" y="21749"/>
                  </a:lnTo>
                  <a:lnTo>
                    <a:pt x="15112" y="18046"/>
                  </a:lnTo>
                  <a:cubicBezTo>
                    <a:pt x="15112" y="18046"/>
                    <a:pt x="8274" y="7172"/>
                    <a:pt x="6272" y="4303"/>
                  </a:cubicBezTo>
                  <a:cubicBezTo>
                    <a:pt x="4271" y="1401"/>
                    <a:pt x="3337" y="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541;p99">
              <a:extLst>
                <a:ext uri="{FF2B5EF4-FFF2-40B4-BE49-F238E27FC236}">
                  <a16:creationId xmlns:a16="http://schemas.microsoft.com/office/drawing/2014/main" id="{9741A091-C743-807A-3BDB-A6CD63D0D265}"/>
                </a:ext>
              </a:extLst>
            </p:cNvPr>
            <p:cNvSpPr/>
            <p:nvPr/>
          </p:nvSpPr>
          <p:spPr>
            <a:xfrm>
              <a:off x="4924525" y="1451850"/>
              <a:ext cx="463675" cy="1652425"/>
            </a:xfrm>
            <a:custGeom>
              <a:avLst/>
              <a:gdLst/>
              <a:ahLst/>
              <a:cxnLst/>
              <a:rect l="l" t="t" r="r" b="b"/>
              <a:pathLst>
                <a:path w="18547" h="66097" extrusionOk="0">
                  <a:moveTo>
                    <a:pt x="7673" y="0"/>
                  </a:moveTo>
                  <a:cubicBezTo>
                    <a:pt x="7239" y="0"/>
                    <a:pt x="6764" y="59"/>
                    <a:pt x="6238" y="186"/>
                  </a:cubicBezTo>
                  <a:lnTo>
                    <a:pt x="0" y="63665"/>
                  </a:lnTo>
                  <a:cubicBezTo>
                    <a:pt x="2921" y="65513"/>
                    <a:pt x="6215" y="66096"/>
                    <a:pt x="9208" y="66096"/>
                  </a:cubicBezTo>
                  <a:cubicBezTo>
                    <a:pt x="14316" y="66096"/>
                    <a:pt x="18547" y="64399"/>
                    <a:pt x="18547" y="64399"/>
                  </a:cubicBezTo>
                  <a:cubicBezTo>
                    <a:pt x="18547" y="64399"/>
                    <a:pt x="16612" y="11861"/>
                    <a:pt x="11842" y="3121"/>
                  </a:cubicBezTo>
                  <a:cubicBezTo>
                    <a:pt x="10952" y="1480"/>
                    <a:pt x="9852" y="0"/>
                    <a:pt x="7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542;p99">
              <a:extLst>
                <a:ext uri="{FF2B5EF4-FFF2-40B4-BE49-F238E27FC236}">
                  <a16:creationId xmlns:a16="http://schemas.microsoft.com/office/drawing/2014/main" id="{A2D05976-672B-0947-96BD-7693402C4A34}"/>
                </a:ext>
              </a:extLst>
            </p:cNvPr>
            <p:cNvSpPr/>
            <p:nvPr/>
          </p:nvSpPr>
          <p:spPr>
            <a:xfrm>
              <a:off x="5138000" y="3598850"/>
              <a:ext cx="196850" cy="320075"/>
            </a:xfrm>
            <a:custGeom>
              <a:avLst/>
              <a:gdLst/>
              <a:ahLst/>
              <a:cxnLst/>
              <a:rect l="l" t="t" r="r" b="b"/>
              <a:pathLst>
                <a:path w="7874" h="12803" extrusionOk="0">
                  <a:moveTo>
                    <a:pt x="401" y="1"/>
                  </a:moveTo>
                  <a:lnTo>
                    <a:pt x="201" y="8807"/>
                  </a:lnTo>
                  <a:lnTo>
                    <a:pt x="134" y="9941"/>
                  </a:lnTo>
                  <a:cubicBezTo>
                    <a:pt x="134" y="9941"/>
                    <a:pt x="1" y="11175"/>
                    <a:pt x="1569" y="12209"/>
                  </a:cubicBezTo>
                  <a:cubicBezTo>
                    <a:pt x="2236" y="12654"/>
                    <a:pt x="2936" y="12802"/>
                    <a:pt x="3574" y="12802"/>
                  </a:cubicBezTo>
                  <a:cubicBezTo>
                    <a:pt x="4849" y="12802"/>
                    <a:pt x="5872" y="12209"/>
                    <a:pt x="5872" y="12209"/>
                  </a:cubicBezTo>
                  <a:lnTo>
                    <a:pt x="7873" y="4637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543;p99">
              <a:extLst>
                <a:ext uri="{FF2B5EF4-FFF2-40B4-BE49-F238E27FC236}">
                  <a16:creationId xmlns:a16="http://schemas.microsoft.com/office/drawing/2014/main" id="{C1DE1A3B-23DD-CF96-04D9-109C9BADBBC1}"/>
                </a:ext>
              </a:extLst>
            </p:cNvPr>
            <p:cNvSpPr/>
            <p:nvPr/>
          </p:nvSpPr>
          <p:spPr>
            <a:xfrm>
              <a:off x="5072950" y="3949100"/>
              <a:ext cx="97600" cy="180150"/>
            </a:xfrm>
            <a:custGeom>
              <a:avLst/>
              <a:gdLst/>
              <a:ahLst/>
              <a:cxnLst/>
              <a:rect l="l" t="t" r="r" b="b"/>
              <a:pathLst>
                <a:path w="3904" h="7206" extrusionOk="0">
                  <a:moveTo>
                    <a:pt x="902" y="1"/>
                  </a:moveTo>
                  <a:cubicBezTo>
                    <a:pt x="334" y="1201"/>
                    <a:pt x="1" y="4771"/>
                    <a:pt x="1" y="4771"/>
                  </a:cubicBezTo>
                  <a:cubicBezTo>
                    <a:pt x="1" y="4771"/>
                    <a:pt x="334" y="6038"/>
                    <a:pt x="2136" y="7206"/>
                  </a:cubicBezTo>
                  <a:lnTo>
                    <a:pt x="3904" y="2536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544;p99">
              <a:extLst>
                <a:ext uri="{FF2B5EF4-FFF2-40B4-BE49-F238E27FC236}">
                  <a16:creationId xmlns:a16="http://schemas.microsoft.com/office/drawing/2014/main" id="{365A6687-AD80-BD7F-7F92-1C741B6F9D40}"/>
                </a:ext>
              </a:extLst>
            </p:cNvPr>
            <p:cNvSpPr/>
            <p:nvPr/>
          </p:nvSpPr>
          <p:spPr>
            <a:xfrm>
              <a:off x="5127175" y="4023325"/>
              <a:ext cx="157625" cy="107600"/>
            </a:xfrm>
            <a:custGeom>
              <a:avLst/>
              <a:gdLst/>
              <a:ahLst/>
              <a:cxnLst/>
              <a:rect l="l" t="t" r="r" b="b"/>
              <a:pathLst>
                <a:path w="6305" h="4304" extrusionOk="0">
                  <a:moveTo>
                    <a:pt x="6305" y="0"/>
                  </a:moveTo>
                  <a:lnTo>
                    <a:pt x="1001" y="1568"/>
                  </a:lnTo>
                  <a:lnTo>
                    <a:pt x="0" y="4303"/>
                  </a:lnTo>
                  <a:lnTo>
                    <a:pt x="4603" y="3636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545;p99">
              <a:extLst>
                <a:ext uri="{FF2B5EF4-FFF2-40B4-BE49-F238E27FC236}">
                  <a16:creationId xmlns:a16="http://schemas.microsoft.com/office/drawing/2014/main" id="{B50DAFD9-4B9B-FD6A-C7C7-142F7D773F1D}"/>
                </a:ext>
              </a:extLst>
            </p:cNvPr>
            <p:cNvSpPr/>
            <p:nvPr/>
          </p:nvSpPr>
          <p:spPr>
            <a:xfrm>
              <a:off x="5093800" y="3817650"/>
              <a:ext cx="385300" cy="482775"/>
            </a:xfrm>
            <a:custGeom>
              <a:avLst/>
              <a:gdLst/>
              <a:ahLst/>
              <a:cxnLst/>
              <a:rect l="l" t="t" r="r" b="b"/>
              <a:pathLst>
                <a:path w="15412" h="19311" extrusionOk="0">
                  <a:moveTo>
                    <a:pt x="1926" y="1"/>
                  </a:moveTo>
                  <a:cubicBezTo>
                    <a:pt x="1584" y="1"/>
                    <a:pt x="1231" y="1196"/>
                    <a:pt x="735" y="2190"/>
                  </a:cubicBezTo>
                  <a:cubicBezTo>
                    <a:pt x="234" y="3124"/>
                    <a:pt x="1" y="4158"/>
                    <a:pt x="68" y="5259"/>
                  </a:cubicBezTo>
                  <a:cubicBezTo>
                    <a:pt x="168" y="6493"/>
                    <a:pt x="1669" y="8061"/>
                    <a:pt x="2169" y="9228"/>
                  </a:cubicBezTo>
                  <a:cubicBezTo>
                    <a:pt x="2669" y="10396"/>
                    <a:pt x="2603" y="11830"/>
                    <a:pt x="2769" y="13098"/>
                  </a:cubicBezTo>
                  <a:cubicBezTo>
                    <a:pt x="2970" y="14599"/>
                    <a:pt x="3270" y="16500"/>
                    <a:pt x="4604" y="17467"/>
                  </a:cubicBezTo>
                  <a:cubicBezTo>
                    <a:pt x="5972" y="18435"/>
                    <a:pt x="7606" y="19068"/>
                    <a:pt x="9274" y="19235"/>
                  </a:cubicBezTo>
                  <a:cubicBezTo>
                    <a:pt x="9758" y="19285"/>
                    <a:pt x="10233" y="19310"/>
                    <a:pt x="10708" y="19310"/>
                  </a:cubicBezTo>
                  <a:cubicBezTo>
                    <a:pt x="11184" y="19310"/>
                    <a:pt x="11659" y="19285"/>
                    <a:pt x="12143" y="19235"/>
                  </a:cubicBezTo>
                  <a:cubicBezTo>
                    <a:pt x="13110" y="19102"/>
                    <a:pt x="13977" y="18702"/>
                    <a:pt x="14678" y="18034"/>
                  </a:cubicBezTo>
                  <a:cubicBezTo>
                    <a:pt x="15112" y="17601"/>
                    <a:pt x="15412" y="17000"/>
                    <a:pt x="15178" y="16500"/>
                  </a:cubicBezTo>
                  <a:cubicBezTo>
                    <a:pt x="15078" y="16266"/>
                    <a:pt x="14811" y="16066"/>
                    <a:pt x="14578" y="15900"/>
                  </a:cubicBezTo>
                  <a:cubicBezTo>
                    <a:pt x="13577" y="15232"/>
                    <a:pt x="12310" y="14632"/>
                    <a:pt x="11609" y="13598"/>
                  </a:cubicBezTo>
                  <a:cubicBezTo>
                    <a:pt x="10909" y="12564"/>
                    <a:pt x="10642" y="11363"/>
                    <a:pt x="10241" y="10162"/>
                  </a:cubicBezTo>
                  <a:cubicBezTo>
                    <a:pt x="9808" y="8961"/>
                    <a:pt x="9508" y="7727"/>
                    <a:pt x="9341" y="6459"/>
                  </a:cubicBezTo>
                  <a:cubicBezTo>
                    <a:pt x="9141" y="5359"/>
                    <a:pt x="9074" y="4225"/>
                    <a:pt x="8907" y="3057"/>
                  </a:cubicBezTo>
                  <a:cubicBezTo>
                    <a:pt x="8840" y="2623"/>
                    <a:pt x="8941" y="1256"/>
                    <a:pt x="8240" y="1222"/>
                  </a:cubicBezTo>
                  <a:lnTo>
                    <a:pt x="7973" y="2123"/>
                  </a:lnTo>
                  <a:cubicBezTo>
                    <a:pt x="7571" y="2694"/>
                    <a:pt x="6660" y="2903"/>
                    <a:pt x="5800" y="2903"/>
                  </a:cubicBezTo>
                  <a:cubicBezTo>
                    <a:pt x="5304" y="2903"/>
                    <a:pt x="4825" y="2833"/>
                    <a:pt x="4471" y="2723"/>
                  </a:cubicBezTo>
                  <a:cubicBezTo>
                    <a:pt x="2326" y="2229"/>
                    <a:pt x="1976" y="755"/>
                    <a:pt x="1969" y="755"/>
                  </a:cubicBezTo>
                  <a:cubicBezTo>
                    <a:pt x="1969" y="755"/>
                    <a:pt x="1969" y="755"/>
                    <a:pt x="1969" y="755"/>
                  </a:cubicBezTo>
                  <a:lnTo>
                    <a:pt x="1969" y="755"/>
                  </a:lnTo>
                  <a:lnTo>
                    <a:pt x="2002" y="22"/>
                  </a:lnTo>
                  <a:cubicBezTo>
                    <a:pt x="1977" y="8"/>
                    <a:pt x="1951" y="1"/>
                    <a:pt x="19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546;p99">
              <a:extLst>
                <a:ext uri="{FF2B5EF4-FFF2-40B4-BE49-F238E27FC236}">
                  <a16:creationId xmlns:a16="http://schemas.microsoft.com/office/drawing/2014/main" id="{B697A252-BA47-E474-B6D2-4D6112F6D622}"/>
                </a:ext>
              </a:extLst>
            </p:cNvPr>
            <p:cNvSpPr/>
            <p:nvPr/>
          </p:nvSpPr>
          <p:spPr>
            <a:xfrm>
              <a:off x="5043775" y="4033550"/>
              <a:ext cx="211000" cy="301250"/>
            </a:xfrm>
            <a:custGeom>
              <a:avLst/>
              <a:gdLst/>
              <a:ahLst/>
              <a:cxnLst/>
              <a:rect l="l" t="t" r="r" b="b"/>
              <a:pathLst>
                <a:path w="8440" h="12050" extrusionOk="0">
                  <a:moveTo>
                    <a:pt x="2018" y="0"/>
                  </a:moveTo>
                  <a:cubicBezTo>
                    <a:pt x="1352" y="0"/>
                    <a:pt x="693" y="281"/>
                    <a:pt x="0" y="1059"/>
                  </a:cubicBezTo>
                  <a:cubicBezTo>
                    <a:pt x="301" y="2627"/>
                    <a:pt x="501" y="4228"/>
                    <a:pt x="634" y="5796"/>
                  </a:cubicBezTo>
                  <a:cubicBezTo>
                    <a:pt x="701" y="6997"/>
                    <a:pt x="401" y="7597"/>
                    <a:pt x="968" y="8665"/>
                  </a:cubicBezTo>
                  <a:cubicBezTo>
                    <a:pt x="1468" y="9665"/>
                    <a:pt x="1902" y="10866"/>
                    <a:pt x="2902" y="11533"/>
                  </a:cubicBezTo>
                  <a:cubicBezTo>
                    <a:pt x="3403" y="11900"/>
                    <a:pt x="4003" y="12034"/>
                    <a:pt x="4604" y="12034"/>
                  </a:cubicBezTo>
                  <a:cubicBezTo>
                    <a:pt x="4726" y="12044"/>
                    <a:pt x="4848" y="12050"/>
                    <a:pt x="4970" y="12050"/>
                  </a:cubicBezTo>
                  <a:cubicBezTo>
                    <a:pt x="5973" y="12050"/>
                    <a:pt x="6936" y="11684"/>
                    <a:pt x="7739" y="11000"/>
                  </a:cubicBezTo>
                  <a:cubicBezTo>
                    <a:pt x="7906" y="10833"/>
                    <a:pt x="8073" y="10633"/>
                    <a:pt x="8173" y="10432"/>
                  </a:cubicBezTo>
                  <a:cubicBezTo>
                    <a:pt x="8440" y="9932"/>
                    <a:pt x="8006" y="9265"/>
                    <a:pt x="7806" y="8765"/>
                  </a:cubicBezTo>
                  <a:cubicBezTo>
                    <a:pt x="7639" y="8331"/>
                    <a:pt x="7472" y="7897"/>
                    <a:pt x="7339" y="7430"/>
                  </a:cubicBezTo>
                  <a:cubicBezTo>
                    <a:pt x="7105" y="6296"/>
                    <a:pt x="6772" y="5496"/>
                    <a:pt x="6739" y="4328"/>
                  </a:cubicBezTo>
                  <a:cubicBezTo>
                    <a:pt x="6739" y="3728"/>
                    <a:pt x="6772" y="3127"/>
                    <a:pt x="6739" y="1726"/>
                  </a:cubicBezTo>
                  <a:cubicBezTo>
                    <a:pt x="4878" y="1272"/>
                    <a:pt x="3433" y="0"/>
                    <a:pt x="2018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547;p99">
              <a:extLst>
                <a:ext uri="{FF2B5EF4-FFF2-40B4-BE49-F238E27FC236}">
                  <a16:creationId xmlns:a16="http://schemas.microsoft.com/office/drawing/2014/main" id="{CD6A7D16-E677-1EAA-3BAE-1C0195E32847}"/>
                </a:ext>
              </a:extLst>
            </p:cNvPr>
            <p:cNvSpPr/>
            <p:nvPr/>
          </p:nvSpPr>
          <p:spPr>
            <a:xfrm>
              <a:off x="5087125" y="2343775"/>
              <a:ext cx="427000" cy="1444200"/>
            </a:xfrm>
            <a:custGeom>
              <a:avLst/>
              <a:gdLst/>
              <a:ahLst/>
              <a:cxnLst/>
              <a:rect l="l" t="t" r="r" b="b"/>
              <a:pathLst>
                <a:path w="17080" h="57768" extrusionOk="0">
                  <a:moveTo>
                    <a:pt x="8340" y="1"/>
                  </a:moveTo>
                  <a:lnTo>
                    <a:pt x="1" y="11376"/>
                  </a:lnTo>
                  <a:cubicBezTo>
                    <a:pt x="1" y="11376"/>
                    <a:pt x="1335" y="49303"/>
                    <a:pt x="1736" y="54874"/>
                  </a:cubicBezTo>
                  <a:cubicBezTo>
                    <a:pt x="2850" y="57241"/>
                    <a:pt x="5127" y="57767"/>
                    <a:pt x="7061" y="57767"/>
                  </a:cubicBezTo>
                  <a:cubicBezTo>
                    <a:pt x="7906" y="57767"/>
                    <a:pt x="8686" y="57667"/>
                    <a:pt x="9274" y="57576"/>
                  </a:cubicBezTo>
                  <a:cubicBezTo>
                    <a:pt x="9274" y="57576"/>
                    <a:pt x="14378" y="41164"/>
                    <a:pt x="15545" y="36661"/>
                  </a:cubicBezTo>
                  <a:cubicBezTo>
                    <a:pt x="17080" y="30656"/>
                    <a:pt x="11576" y="11342"/>
                    <a:pt x="8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548;p99">
              <a:extLst>
                <a:ext uri="{FF2B5EF4-FFF2-40B4-BE49-F238E27FC236}">
                  <a16:creationId xmlns:a16="http://schemas.microsoft.com/office/drawing/2014/main" id="{65A56400-C2E4-60B5-EFCD-D6941FE5B499}"/>
                </a:ext>
              </a:extLst>
            </p:cNvPr>
            <p:cNvSpPr/>
            <p:nvPr/>
          </p:nvSpPr>
          <p:spPr>
            <a:xfrm>
              <a:off x="5087125" y="2343775"/>
              <a:ext cx="427000" cy="1444200"/>
            </a:xfrm>
            <a:custGeom>
              <a:avLst/>
              <a:gdLst/>
              <a:ahLst/>
              <a:cxnLst/>
              <a:rect l="l" t="t" r="r" b="b"/>
              <a:pathLst>
                <a:path w="17080" h="57768" extrusionOk="0">
                  <a:moveTo>
                    <a:pt x="8340" y="1"/>
                  </a:moveTo>
                  <a:lnTo>
                    <a:pt x="1" y="11376"/>
                  </a:lnTo>
                  <a:cubicBezTo>
                    <a:pt x="1" y="11376"/>
                    <a:pt x="1335" y="49303"/>
                    <a:pt x="1736" y="54874"/>
                  </a:cubicBezTo>
                  <a:cubicBezTo>
                    <a:pt x="2850" y="57241"/>
                    <a:pt x="5127" y="57767"/>
                    <a:pt x="7061" y="57767"/>
                  </a:cubicBezTo>
                  <a:cubicBezTo>
                    <a:pt x="7906" y="57767"/>
                    <a:pt x="8686" y="57667"/>
                    <a:pt x="9274" y="57576"/>
                  </a:cubicBezTo>
                  <a:cubicBezTo>
                    <a:pt x="9274" y="57576"/>
                    <a:pt x="14378" y="41164"/>
                    <a:pt x="15545" y="36661"/>
                  </a:cubicBezTo>
                  <a:cubicBezTo>
                    <a:pt x="17080" y="30656"/>
                    <a:pt x="11576" y="11342"/>
                    <a:pt x="8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549;p99">
              <a:extLst>
                <a:ext uri="{FF2B5EF4-FFF2-40B4-BE49-F238E27FC236}">
                  <a16:creationId xmlns:a16="http://schemas.microsoft.com/office/drawing/2014/main" id="{8E6FF850-CC38-7854-8319-6DD056AB0CA5}"/>
                </a:ext>
              </a:extLst>
            </p:cNvPr>
            <p:cNvSpPr/>
            <p:nvPr/>
          </p:nvSpPr>
          <p:spPr>
            <a:xfrm>
              <a:off x="5087125" y="2469700"/>
              <a:ext cx="196000" cy="1290950"/>
            </a:xfrm>
            <a:custGeom>
              <a:avLst/>
              <a:gdLst/>
              <a:ahLst/>
              <a:cxnLst/>
              <a:rect l="l" t="t" r="r" b="b"/>
              <a:pathLst>
                <a:path w="7840" h="51638" extrusionOk="0">
                  <a:moveTo>
                    <a:pt x="5738" y="1"/>
                  </a:moveTo>
                  <a:lnTo>
                    <a:pt x="5738" y="1"/>
                  </a:lnTo>
                  <a:cubicBezTo>
                    <a:pt x="4004" y="2269"/>
                    <a:pt x="2069" y="4337"/>
                    <a:pt x="1" y="6305"/>
                  </a:cubicBezTo>
                  <a:lnTo>
                    <a:pt x="5705" y="51638"/>
                  </a:lnTo>
                  <a:cubicBezTo>
                    <a:pt x="5705" y="51638"/>
                    <a:pt x="7740" y="37895"/>
                    <a:pt x="7773" y="34125"/>
                  </a:cubicBezTo>
                  <a:cubicBezTo>
                    <a:pt x="7840" y="30323"/>
                    <a:pt x="1602" y="6405"/>
                    <a:pt x="1602" y="6405"/>
                  </a:cubicBezTo>
                  <a:cubicBezTo>
                    <a:pt x="5338" y="2670"/>
                    <a:pt x="5738" y="1"/>
                    <a:pt x="5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550;p99">
              <a:extLst>
                <a:ext uri="{FF2B5EF4-FFF2-40B4-BE49-F238E27FC236}">
                  <a16:creationId xmlns:a16="http://schemas.microsoft.com/office/drawing/2014/main" id="{5D874FF9-4A22-C19E-B36E-3408FFC38F6B}"/>
                </a:ext>
              </a:extLst>
            </p:cNvPr>
            <p:cNvSpPr/>
            <p:nvPr/>
          </p:nvSpPr>
          <p:spPr>
            <a:xfrm>
              <a:off x="4627650" y="2253725"/>
              <a:ext cx="668000" cy="1847900"/>
            </a:xfrm>
            <a:custGeom>
              <a:avLst/>
              <a:gdLst/>
              <a:ahLst/>
              <a:cxnLst/>
              <a:rect l="l" t="t" r="r" b="b"/>
              <a:pathLst>
                <a:path w="26720" h="73916" extrusionOk="0">
                  <a:moveTo>
                    <a:pt x="3303" y="0"/>
                  </a:moveTo>
                  <a:cubicBezTo>
                    <a:pt x="2102" y="2736"/>
                    <a:pt x="0" y="6605"/>
                    <a:pt x="567" y="11675"/>
                  </a:cubicBezTo>
                  <a:cubicBezTo>
                    <a:pt x="634" y="13110"/>
                    <a:pt x="901" y="14577"/>
                    <a:pt x="1301" y="15945"/>
                  </a:cubicBezTo>
                  <a:cubicBezTo>
                    <a:pt x="3770" y="23984"/>
                    <a:pt x="10541" y="35159"/>
                    <a:pt x="13543" y="42831"/>
                  </a:cubicBezTo>
                  <a:cubicBezTo>
                    <a:pt x="13410" y="44299"/>
                    <a:pt x="12476" y="49302"/>
                    <a:pt x="13210" y="54873"/>
                  </a:cubicBezTo>
                  <a:cubicBezTo>
                    <a:pt x="14144" y="62478"/>
                    <a:pt x="16245" y="70918"/>
                    <a:pt x="16879" y="73286"/>
                  </a:cubicBezTo>
                  <a:cubicBezTo>
                    <a:pt x="17463" y="73710"/>
                    <a:pt x="18610" y="73916"/>
                    <a:pt x="19790" y="73916"/>
                  </a:cubicBezTo>
                  <a:cubicBezTo>
                    <a:pt x="21306" y="73916"/>
                    <a:pt x="22877" y="73576"/>
                    <a:pt x="23384" y="72919"/>
                  </a:cubicBezTo>
                  <a:cubicBezTo>
                    <a:pt x="23717" y="67749"/>
                    <a:pt x="24718" y="50670"/>
                    <a:pt x="24284" y="43098"/>
                  </a:cubicBezTo>
                  <a:cubicBezTo>
                    <a:pt x="24051" y="38561"/>
                    <a:pt x="18380" y="14944"/>
                    <a:pt x="18380" y="14944"/>
                  </a:cubicBezTo>
                  <a:cubicBezTo>
                    <a:pt x="22983" y="11308"/>
                    <a:pt x="24051" y="9107"/>
                    <a:pt x="26719" y="3603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551;p99">
              <a:extLst>
                <a:ext uri="{FF2B5EF4-FFF2-40B4-BE49-F238E27FC236}">
                  <a16:creationId xmlns:a16="http://schemas.microsoft.com/office/drawing/2014/main" id="{34BB1287-FDD0-B896-BCCE-E934D231BAAC}"/>
                </a:ext>
              </a:extLst>
            </p:cNvPr>
            <p:cNvSpPr/>
            <p:nvPr/>
          </p:nvSpPr>
          <p:spPr>
            <a:xfrm>
              <a:off x="4627650" y="2253725"/>
              <a:ext cx="668000" cy="1847900"/>
            </a:xfrm>
            <a:custGeom>
              <a:avLst/>
              <a:gdLst/>
              <a:ahLst/>
              <a:cxnLst/>
              <a:rect l="l" t="t" r="r" b="b"/>
              <a:pathLst>
                <a:path w="26720" h="73916" extrusionOk="0">
                  <a:moveTo>
                    <a:pt x="3303" y="0"/>
                  </a:moveTo>
                  <a:cubicBezTo>
                    <a:pt x="2102" y="2736"/>
                    <a:pt x="0" y="6605"/>
                    <a:pt x="567" y="11675"/>
                  </a:cubicBezTo>
                  <a:cubicBezTo>
                    <a:pt x="634" y="13110"/>
                    <a:pt x="901" y="14577"/>
                    <a:pt x="1301" y="15945"/>
                  </a:cubicBezTo>
                  <a:cubicBezTo>
                    <a:pt x="3770" y="23984"/>
                    <a:pt x="10541" y="35159"/>
                    <a:pt x="13543" y="42831"/>
                  </a:cubicBezTo>
                  <a:cubicBezTo>
                    <a:pt x="13410" y="44299"/>
                    <a:pt x="12476" y="49302"/>
                    <a:pt x="13210" y="54873"/>
                  </a:cubicBezTo>
                  <a:cubicBezTo>
                    <a:pt x="14144" y="62478"/>
                    <a:pt x="16245" y="70918"/>
                    <a:pt x="16879" y="73286"/>
                  </a:cubicBezTo>
                  <a:cubicBezTo>
                    <a:pt x="17463" y="73710"/>
                    <a:pt x="18610" y="73916"/>
                    <a:pt x="19790" y="73916"/>
                  </a:cubicBezTo>
                  <a:cubicBezTo>
                    <a:pt x="21306" y="73916"/>
                    <a:pt x="22877" y="73576"/>
                    <a:pt x="23384" y="72919"/>
                  </a:cubicBezTo>
                  <a:cubicBezTo>
                    <a:pt x="23717" y="67749"/>
                    <a:pt x="24718" y="50670"/>
                    <a:pt x="24284" y="43098"/>
                  </a:cubicBezTo>
                  <a:cubicBezTo>
                    <a:pt x="24051" y="38561"/>
                    <a:pt x="18380" y="14944"/>
                    <a:pt x="18380" y="14944"/>
                  </a:cubicBezTo>
                  <a:cubicBezTo>
                    <a:pt x="22983" y="11308"/>
                    <a:pt x="24051" y="9107"/>
                    <a:pt x="26719" y="3603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552;p99">
              <a:extLst>
                <a:ext uri="{FF2B5EF4-FFF2-40B4-BE49-F238E27FC236}">
                  <a16:creationId xmlns:a16="http://schemas.microsoft.com/office/drawing/2014/main" id="{2F06984B-E8B6-7A9D-DFDA-B1962F89058E}"/>
                </a:ext>
              </a:extLst>
            </p:cNvPr>
            <p:cNvSpPr/>
            <p:nvPr/>
          </p:nvSpPr>
          <p:spPr>
            <a:xfrm>
              <a:off x="5024600" y="4276825"/>
              <a:ext cx="93425" cy="171825"/>
            </a:xfrm>
            <a:custGeom>
              <a:avLst/>
              <a:gdLst/>
              <a:ahLst/>
              <a:cxnLst/>
              <a:rect l="l" t="t" r="r" b="b"/>
              <a:pathLst>
                <a:path w="3737" h="6873" extrusionOk="0">
                  <a:moveTo>
                    <a:pt x="334" y="1"/>
                  </a:moveTo>
                  <a:cubicBezTo>
                    <a:pt x="0" y="1269"/>
                    <a:pt x="267" y="4838"/>
                    <a:pt x="267" y="4838"/>
                  </a:cubicBezTo>
                  <a:cubicBezTo>
                    <a:pt x="267" y="4838"/>
                    <a:pt x="834" y="6039"/>
                    <a:pt x="2836" y="6873"/>
                  </a:cubicBezTo>
                  <a:lnTo>
                    <a:pt x="3736" y="193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553;p99">
              <a:extLst>
                <a:ext uri="{FF2B5EF4-FFF2-40B4-BE49-F238E27FC236}">
                  <a16:creationId xmlns:a16="http://schemas.microsoft.com/office/drawing/2014/main" id="{D16E4320-35ED-C275-7B98-A547CE703B3D}"/>
                </a:ext>
              </a:extLst>
            </p:cNvPr>
            <p:cNvSpPr/>
            <p:nvPr/>
          </p:nvSpPr>
          <p:spPr>
            <a:xfrm>
              <a:off x="5095475" y="4316025"/>
              <a:ext cx="137625" cy="132625"/>
            </a:xfrm>
            <a:custGeom>
              <a:avLst/>
              <a:gdLst/>
              <a:ahLst/>
              <a:cxnLst/>
              <a:rect l="l" t="t" r="r" b="b"/>
              <a:pathLst>
                <a:path w="5505" h="5305" extrusionOk="0">
                  <a:moveTo>
                    <a:pt x="5504" y="1"/>
                  </a:moveTo>
                  <a:lnTo>
                    <a:pt x="534" y="2436"/>
                  </a:lnTo>
                  <a:lnTo>
                    <a:pt x="1" y="5305"/>
                  </a:lnTo>
                  <a:lnTo>
                    <a:pt x="4370" y="3870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554;p99">
              <a:extLst>
                <a:ext uri="{FF2B5EF4-FFF2-40B4-BE49-F238E27FC236}">
                  <a16:creationId xmlns:a16="http://schemas.microsoft.com/office/drawing/2014/main" id="{F2DA3653-F1B2-C0FC-6FB8-820B82B2CDFE}"/>
                </a:ext>
              </a:extLst>
            </p:cNvPr>
            <p:cNvSpPr/>
            <p:nvPr/>
          </p:nvSpPr>
          <p:spPr>
            <a:xfrm>
              <a:off x="5025425" y="4134225"/>
              <a:ext cx="452000" cy="451200"/>
            </a:xfrm>
            <a:custGeom>
              <a:avLst/>
              <a:gdLst/>
              <a:ahLst/>
              <a:cxnLst/>
              <a:rect l="l" t="t" r="r" b="b"/>
              <a:pathLst>
                <a:path w="18080" h="18048" extrusionOk="0">
                  <a:moveTo>
                    <a:pt x="1201" y="1"/>
                  </a:moveTo>
                  <a:cubicBezTo>
                    <a:pt x="668" y="101"/>
                    <a:pt x="668" y="1268"/>
                    <a:pt x="334" y="2369"/>
                  </a:cubicBezTo>
                  <a:cubicBezTo>
                    <a:pt x="34" y="3470"/>
                    <a:pt x="1" y="4604"/>
                    <a:pt x="301" y="5738"/>
                  </a:cubicBezTo>
                  <a:cubicBezTo>
                    <a:pt x="668" y="6939"/>
                    <a:pt x="2369" y="8207"/>
                    <a:pt x="3069" y="9274"/>
                  </a:cubicBezTo>
                  <a:cubicBezTo>
                    <a:pt x="3803" y="10375"/>
                    <a:pt x="4070" y="13044"/>
                    <a:pt x="4971" y="14478"/>
                  </a:cubicBezTo>
                  <a:cubicBezTo>
                    <a:pt x="5838" y="15946"/>
                    <a:pt x="9074" y="17313"/>
                    <a:pt x="11242" y="17814"/>
                  </a:cubicBezTo>
                  <a:cubicBezTo>
                    <a:pt x="11966" y="17975"/>
                    <a:pt x="12646" y="18047"/>
                    <a:pt x="13269" y="18047"/>
                  </a:cubicBezTo>
                  <a:cubicBezTo>
                    <a:pt x="16377" y="18047"/>
                    <a:pt x="18080" y="16251"/>
                    <a:pt x="16913" y="14778"/>
                  </a:cubicBezTo>
                  <a:cubicBezTo>
                    <a:pt x="15879" y="13444"/>
                    <a:pt x="12676" y="11743"/>
                    <a:pt x="11075" y="8740"/>
                  </a:cubicBezTo>
                  <a:cubicBezTo>
                    <a:pt x="9374" y="5405"/>
                    <a:pt x="8073" y="601"/>
                    <a:pt x="7506" y="301"/>
                  </a:cubicBezTo>
                  <a:lnTo>
                    <a:pt x="7473" y="1235"/>
                  </a:lnTo>
                  <a:cubicBezTo>
                    <a:pt x="6972" y="2202"/>
                    <a:pt x="5971" y="2303"/>
                    <a:pt x="4871" y="2303"/>
                  </a:cubicBezTo>
                  <a:cubicBezTo>
                    <a:pt x="2702" y="2202"/>
                    <a:pt x="1568" y="1469"/>
                    <a:pt x="1301" y="902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555;p99">
              <a:extLst>
                <a:ext uri="{FF2B5EF4-FFF2-40B4-BE49-F238E27FC236}">
                  <a16:creationId xmlns:a16="http://schemas.microsoft.com/office/drawing/2014/main" id="{E31E5329-99D1-EEB0-9BF0-90341ADF13CC}"/>
                </a:ext>
              </a:extLst>
            </p:cNvPr>
            <p:cNvSpPr/>
            <p:nvPr/>
          </p:nvSpPr>
          <p:spPr>
            <a:xfrm>
              <a:off x="4718550" y="824375"/>
              <a:ext cx="577100" cy="580425"/>
            </a:xfrm>
            <a:custGeom>
              <a:avLst/>
              <a:gdLst/>
              <a:ahLst/>
              <a:cxnLst/>
              <a:rect l="l" t="t" r="r" b="b"/>
              <a:pathLst>
                <a:path w="23084" h="23217" extrusionOk="0">
                  <a:moveTo>
                    <a:pt x="10007" y="0"/>
                  </a:moveTo>
                  <a:cubicBezTo>
                    <a:pt x="3903" y="0"/>
                    <a:pt x="0" y="5070"/>
                    <a:pt x="0" y="11208"/>
                  </a:cubicBezTo>
                  <a:cubicBezTo>
                    <a:pt x="0" y="17279"/>
                    <a:pt x="3769" y="23217"/>
                    <a:pt x="9840" y="23217"/>
                  </a:cubicBezTo>
                  <a:lnTo>
                    <a:pt x="12009" y="15778"/>
                  </a:lnTo>
                  <a:cubicBezTo>
                    <a:pt x="18113" y="15778"/>
                    <a:pt x="23083" y="14110"/>
                    <a:pt x="23083" y="10141"/>
                  </a:cubicBezTo>
                  <a:cubicBezTo>
                    <a:pt x="23083" y="4036"/>
                    <a:pt x="18146" y="0"/>
                    <a:pt x="12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556;p99">
              <a:extLst>
                <a:ext uri="{FF2B5EF4-FFF2-40B4-BE49-F238E27FC236}">
                  <a16:creationId xmlns:a16="http://schemas.microsoft.com/office/drawing/2014/main" id="{B7B1DB44-438B-456F-C0DE-32A3D15D650D}"/>
                </a:ext>
              </a:extLst>
            </p:cNvPr>
            <p:cNvSpPr/>
            <p:nvPr/>
          </p:nvSpPr>
          <p:spPr>
            <a:xfrm>
              <a:off x="4942025" y="759075"/>
              <a:ext cx="408650" cy="301525"/>
            </a:xfrm>
            <a:custGeom>
              <a:avLst/>
              <a:gdLst/>
              <a:ahLst/>
              <a:cxnLst/>
              <a:rect l="l" t="t" r="r" b="b"/>
              <a:pathLst>
                <a:path w="16346" h="12061" extrusionOk="0">
                  <a:moveTo>
                    <a:pt x="7786" y="0"/>
                  </a:moveTo>
                  <a:cubicBezTo>
                    <a:pt x="7705" y="0"/>
                    <a:pt x="7622" y="4"/>
                    <a:pt x="7540" y="10"/>
                  </a:cubicBezTo>
                  <a:cubicBezTo>
                    <a:pt x="6539" y="110"/>
                    <a:pt x="5638" y="644"/>
                    <a:pt x="4738" y="1178"/>
                  </a:cubicBezTo>
                  <a:cubicBezTo>
                    <a:pt x="3236" y="1912"/>
                    <a:pt x="1669" y="2445"/>
                    <a:pt x="1" y="2645"/>
                  </a:cubicBezTo>
                  <a:lnTo>
                    <a:pt x="1869" y="3346"/>
                  </a:lnTo>
                  <a:cubicBezTo>
                    <a:pt x="1368" y="4147"/>
                    <a:pt x="1235" y="5147"/>
                    <a:pt x="1535" y="6015"/>
                  </a:cubicBezTo>
                  <a:cubicBezTo>
                    <a:pt x="1635" y="6181"/>
                    <a:pt x="1702" y="6348"/>
                    <a:pt x="1835" y="6515"/>
                  </a:cubicBezTo>
                  <a:cubicBezTo>
                    <a:pt x="4149" y="10001"/>
                    <a:pt x="8060" y="12060"/>
                    <a:pt x="12197" y="12060"/>
                  </a:cubicBezTo>
                  <a:cubicBezTo>
                    <a:pt x="12533" y="12060"/>
                    <a:pt x="12871" y="12046"/>
                    <a:pt x="13210" y="12019"/>
                  </a:cubicBezTo>
                  <a:cubicBezTo>
                    <a:pt x="13844" y="12019"/>
                    <a:pt x="14478" y="11852"/>
                    <a:pt x="14978" y="11518"/>
                  </a:cubicBezTo>
                  <a:cubicBezTo>
                    <a:pt x="15312" y="11318"/>
                    <a:pt x="15545" y="11018"/>
                    <a:pt x="15745" y="10685"/>
                  </a:cubicBezTo>
                  <a:cubicBezTo>
                    <a:pt x="16146" y="10117"/>
                    <a:pt x="16346" y="9450"/>
                    <a:pt x="16312" y="8716"/>
                  </a:cubicBezTo>
                  <a:cubicBezTo>
                    <a:pt x="16312" y="8049"/>
                    <a:pt x="15879" y="7449"/>
                    <a:pt x="15245" y="7115"/>
                  </a:cubicBezTo>
                  <a:cubicBezTo>
                    <a:pt x="15712" y="6348"/>
                    <a:pt x="15979" y="5447"/>
                    <a:pt x="15879" y="4547"/>
                  </a:cubicBezTo>
                  <a:cubicBezTo>
                    <a:pt x="15845" y="3646"/>
                    <a:pt x="15345" y="2812"/>
                    <a:pt x="14578" y="2312"/>
                  </a:cubicBezTo>
                  <a:cubicBezTo>
                    <a:pt x="14165" y="2049"/>
                    <a:pt x="13682" y="1932"/>
                    <a:pt x="13185" y="1932"/>
                  </a:cubicBezTo>
                  <a:cubicBezTo>
                    <a:pt x="12356" y="1932"/>
                    <a:pt x="11488" y="2258"/>
                    <a:pt x="10842" y="2779"/>
                  </a:cubicBezTo>
                  <a:cubicBezTo>
                    <a:pt x="10683" y="1194"/>
                    <a:pt x="9350" y="0"/>
                    <a:pt x="7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557;p99">
              <a:extLst>
                <a:ext uri="{FF2B5EF4-FFF2-40B4-BE49-F238E27FC236}">
                  <a16:creationId xmlns:a16="http://schemas.microsoft.com/office/drawing/2014/main" id="{376CE91A-AA75-1DA4-2552-B8113C17586F}"/>
                </a:ext>
              </a:extLst>
            </p:cNvPr>
            <p:cNvSpPr/>
            <p:nvPr/>
          </p:nvSpPr>
          <p:spPr>
            <a:xfrm>
              <a:off x="4671000" y="1479000"/>
              <a:ext cx="666350" cy="958425"/>
            </a:xfrm>
            <a:custGeom>
              <a:avLst/>
              <a:gdLst/>
              <a:ahLst/>
              <a:cxnLst/>
              <a:rect l="l" t="t" r="r" b="b"/>
              <a:pathLst>
                <a:path w="26654" h="38337" extrusionOk="0">
                  <a:moveTo>
                    <a:pt x="9174" y="1"/>
                  </a:moveTo>
                  <a:lnTo>
                    <a:pt x="5171" y="401"/>
                  </a:lnTo>
                  <a:cubicBezTo>
                    <a:pt x="2503" y="1068"/>
                    <a:pt x="1335" y="2202"/>
                    <a:pt x="1035" y="4570"/>
                  </a:cubicBezTo>
                  <a:cubicBezTo>
                    <a:pt x="901" y="5671"/>
                    <a:pt x="234" y="8573"/>
                    <a:pt x="1168" y="12243"/>
                  </a:cubicBezTo>
                  <a:cubicBezTo>
                    <a:pt x="2002" y="15545"/>
                    <a:pt x="4237" y="23617"/>
                    <a:pt x="4237" y="23617"/>
                  </a:cubicBezTo>
                  <a:cubicBezTo>
                    <a:pt x="4237" y="23617"/>
                    <a:pt x="1368" y="30889"/>
                    <a:pt x="1" y="34592"/>
                  </a:cubicBezTo>
                  <a:cubicBezTo>
                    <a:pt x="4147" y="37297"/>
                    <a:pt x="8727" y="38337"/>
                    <a:pt x="12884" y="38337"/>
                  </a:cubicBezTo>
                  <a:cubicBezTo>
                    <a:pt x="18160" y="38337"/>
                    <a:pt x="22755" y="36663"/>
                    <a:pt x="24919" y="34592"/>
                  </a:cubicBezTo>
                  <a:cubicBezTo>
                    <a:pt x="24585" y="31089"/>
                    <a:pt x="23351" y="27787"/>
                    <a:pt x="23084" y="24685"/>
                  </a:cubicBezTo>
                  <a:cubicBezTo>
                    <a:pt x="23084" y="24685"/>
                    <a:pt x="23317" y="19781"/>
                    <a:pt x="23684" y="17680"/>
                  </a:cubicBezTo>
                  <a:cubicBezTo>
                    <a:pt x="26653" y="14411"/>
                    <a:pt x="26253" y="11342"/>
                    <a:pt x="24919" y="8773"/>
                  </a:cubicBezTo>
                  <a:cubicBezTo>
                    <a:pt x="22493" y="4189"/>
                    <a:pt x="18745" y="100"/>
                    <a:pt x="17561" y="100"/>
                  </a:cubicBezTo>
                  <a:cubicBezTo>
                    <a:pt x="17556" y="100"/>
                    <a:pt x="17551" y="100"/>
                    <a:pt x="17547" y="101"/>
                  </a:cubicBezTo>
                  <a:lnTo>
                    <a:pt x="91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558;p99">
              <a:extLst>
                <a:ext uri="{FF2B5EF4-FFF2-40B4-BE49-F238E27FC236}">
                  <a16:creationId xmlns:a16="http://schemas.microsoft.com/office/drawing/2014/main" id="{C8C655AF-4E66-0E1C-DDBB-499AB6D27338}"/>
                </a:ext>
              </a:extLst>
            </p:cNvPr>
            <p:cNvSpPr/>
            <p:nvPr/>
          </p:nvSpPr>
          <p:spPr>
            <a:xfrm>
              <a:off x="5078800" y="1413125"/>
              <a:ext cx="171800" cy="212675"/>
            </a:xfrm>
            <a:custGeom>
              <a:avLst/>
              <a:gdLst/>
              <a:ahLst/>
              <a:cxnLst/>
              <a:rect l="l" t="t" r="r" b="b"/>
              <a:pathLst>
                <a:path w="6872" h="8507" extrusionOk="0">
                  <a:moveTo>
                    <a:pt x="0" y="0"/>
                  </a:moveTo>
                  <a:lnTo>
                    <a:pt x="0" y="2802"/>
                  </a:lnTo>
                  <a:cubicBezTo>
                    <a:pt x="534" y="2836"/>
                    <a:pt x="1068" y="3002"/>
                    <a:pt x="1535" y="3303"/>
                  </a:cubicBezTo>
                  <a:cubicBezTo>
                    <a:pt x="3836" y="4504"/>
                    <a:pt x="6872" y="8506"/>
                    <a:pt x="6872" y="8506"/>
                  </a:cubicBezTo>
                  <a:cubicBezTo>
                    <a:pt x="6872" y="8506"/>
                    <a:pt x="3069" y="2535"/>
                    <a:pt x="2602" y="1668"/>
                  </a:cubicBezTo>
                  <a:cubicBezTo>
                    <a:pt x="2169" y="801"/>
                    <a:pt x="1235" y="301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559;p99">
              <a:extLst>
                <a:ext uri="{FF2B5EF4-FFF2-40B4-BE49-F238E27FC236}">
                  <a16:creationId xmlns:a16="http://schemas.microsoft.com/office/drawing/2014/main" id="{C744BC2D-9575-9861-C0C3-AC9FF9E204D7}"/>
                </a:ext>
              </a:extLst>
            </p:cNvPr>
            <p:cNvSpPr/>
            <p:nvPr/>
          </p:nvSpPr>
          <p:spPr>
            <a:xfrm>
              <a:off x="4618475" y="1478925"/>
              <a:ext cx="423650" cy="1677125"/>
            </a:xfrm>
            <a:custGeom>
              <a:avLst/>
              <a:gdLst/>
              <a:ahLst/>
              <a:cxnLst/>
              <a:rect l="l" t="t" r="r" b="b"/>
              <a:pathLst>
                <a:path w="16946" h="67085" extrusionOk="0">
                  <a:moveTo>
                    <a:pt x="10847" y="0"/>
                  </a:moveTo>
                  <a:cubicBezTo>
                    <a:pt x="9670" y="0"/>
                    <a:pt x="6319" y="66"/>
                    <a:pt x="4070" y="771"/>
                  </a:cubicBezTo>
                  <a:cubicBezTo>
                    <a:pt x="1068" y="1638"/>
                    <a:pt x="834" y="4807"/>
                    <a:pt x="834" y="4807"/>
                  </a:cubicBezTo>
                  <a:lnTo>
                    <a:pt x="5671" y="23254"/>
                  </a:lnTo>
                  <a:cubicBezTo>
                    <a:pt x="5671" y="23254"/>
                    <a:pt x="1902" y="31960"/>
                    <a:pt x="968" y="39065"/>
                  </a:cubicBezTo>
                  <a:cubicBezTo>
                    <a:pt x="0" y="46537"/>
                    <a:pt x="467" y="62215"/>
                    <a:pt x="467" y="62215"/>
                  </a:cubicBezTo>
                  <a:cubicBezTo>
                    <a:pt x="2168" y="64250"/>
                    <a:pt x="5004" y="65484"/>
                    <a:pt x="7406" y="66151"/>
                  </a:cubicBezTo>
                  <a:cubicBezTo>
                    <a:pt x="10641" y="67085"/>
                    <a:pt x="15411" y="67085"/>
                    <a:pt x="15411" y="67085"/>
                  </a:cubicBezTo>
                  <a:cubicBezTo>
                    <a:pt x="15411" y="67085"/>
                    <a:pt x="15345" y="54443"/>
                    <a:pt x="15345" y="46770"/>
                  </a:cubicBezTo>
                  <a:cubicBezTo>
                    <a:pt x="15345" y="40432"/>
                    <a:pt x="16946" y="20385"/>
                    <a:pt x="16178" y="14547"/>
                  </a:cubicBezTo>
                  <a:cubicBezTo>
                    <a:pt x="15445" y="8710"/>
                    <a:pt x="11275" y="4"/>
                    <a:pt x="11275" y="4"/>
                  </a:cubicBezTo>
                  <a:cubicBezTo>
                    <a:pt x="11275" y="4"/>
                    <a:pt x="11119" y="0"/>
                    <a:pt x="10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560;p99">
              <a:extLst>
                <a:ext uri="{FF2B5EF4-FFF2-40B4-BE49-F238E27FC236}">
                  <a16:creationId xmlns:a16="http://schemas.microsoft.com/office/drawing/2014/main" id="{6FC6CE64-446F-38E5-8BFE-D13A5B46D477}"/>
                </a:ext>
              </a:extLst>
            </p:cNvPr>
            <p:cNvSpPr/>
            <p:nvPr/>
          </p:nvSpPr>
          <p:spPr>
            <a:xfrm>
              <a:off x="4657675" y="1573225"/>
              <a:ext cx="155125" cy="795600"/>
            </a:xfrm>
            <a:custGeom>
              <a:avLst/>
              <a:gdLst/>
              <a:ahLst/>
              <a:cxnLst/>
              <a:rect l="l" t="t" r="r" b="b"/>
              <a:pathLst>
                <a:path w="6205" h="31824" extrusionOk="0">
                  <a:moveTo>
                    <a:pt x="5771" y="1"/>
                  </a:moveTo>
                  <a:lnTo>
                    <a:pt x="867" y="7239"/>
                  </a:lnTo>
                  <a:lnTo>
                    <a:pt x="4070" y="19448"/>
                  </a:lnTo>
                  <a:cubicBezTo>
                    <a:pt x="4070" y="19448"/>
                    <a:pt x="1101" y="25753"/>
                    <a:pt x="0" y="31824"/>
                  </a:cubicBezTo>
                  <a:cubicBezTo>
                    <a:pt x="2935" y="23418"/>
                    <a:pt x="5671" y="20916"/>
                    <a:pt x="5671" y="20916"/>
                  </a:cubicBezTo>
                  <a:lnTo>
                    <a:pt x="3903" y="13777"/>
                  </a:lnTo>
                  <a:cubicBezTo>
                    <a:pt x="3903" y="13777"/>
                    <a:pt x="4537" y="11509"/>
                    <a:pt x="5371" y="7740"/>
                  </a:cubicBezTo>
                  <a:cubicBezTo>
                    <a:pt x="6204" y="3937"/>
                    <a:pt x="6071" y="1669"/>
                    <a:pt x="5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561;p99">
              <a:extLst>
                <a:ext uri="{FF2B5EF4-FFF2-40B4-BE49-F238E27FC236}">
                  <a16:creationId xmlns:a16="http://schemas.microsoft.com/office/drawing/2014/main" id="{0A50434B-A3F1-3025-5C3F-B9F7D8DB01F1}"/>
                </a:ext>
              </a:extLst>
            </p:cNvPr>
            <p:cNvSpPr/>
            <p:nvPr/>
          </p:nvSpPr>
          <p:spPr>
            <a:xfrm>
              <a:off x="4856150" y="1450650"/>
              <a:ext cx="45050" cy="293575"/>
            </a:xfrm>
            <a:custGeom>
              <a:avLst/>
              <a:gdLst/>
              <a:ahLst/>
              <a:cxnLst/>
              <a:rect l="l" t="t" r="r" b="b"/>
              <a:pathLst>
                <a:path w="1802" h="11743" extrusionOk="0">
                  <a:moveTo>
                    <a:pt x="1635" y="0"/>
                  </a:moveTo>
                  <a:cubicBezTo>
                    <a:pt x="0" y="367"/>
                    <a:pt x="167" y="4737"/>
                    <a:pt x="467" y="9574"/>
                  </a:cubicBezTo>
                  <a:cubicBezTo>
                    <a:pt x="500" y="10541"/>
                    <a:pt x="567" y="11342"/>
                    <a:pt x="567" y="11709"/>
                  </a:cubicBezTo>
                  <a:lnTo>
                    <a:pt x="1234" y="11742"/>
                  </a:lnTo>
                  <a:cubicBezTo>
                    <a:pt x="1268" y="11342"/>
                    <a:pt x="1234" y="10541"/>
                    <a:pt x="1134" y="9541"/>
                  </a:cubicBezTo>
                  <a:cubicBezTo>
                    <a:pt x="1001" y="7172"/>
                    <a:pt x="600" y="901"/>
                    <a:pt x="1801" y="668"/>
                  </a:cubicBezTo>
                  <a:lnTo>
                    <a:pt x="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562;p99">
              <a:extLst>
                <a:ext uri="{FF2B5EF4-FFF2-40B4-BE49-F238E27FC236}">
                  <a16:creationId xmlns:a16="http://schemas.microsoft.com/office/drawing/2014/main" id="{C00BADAF-B3B6-EA8C-9F68-CE50D8573F05}"/>
                </a:ext>
              </a:extLst>
            </p:cNvPr>
            <p:cNvSpPr/>
            <p:nvPr/>
          </p:nvSpPr>
          <p:spPr>
            <a:xfrm>
              <a:off x="4832800" y="1413125"/>
              <a:ext cx="205150" cy="683000"/>
            </a:xfrm>
            <a:custGeom>
              <a:avLst/>
              <a:gdLst/>
              <a:ahLst/>
              <a:cxnLst/>
              <a:rect l="l" t="t" r="r" b="b"/>
              <a:pathLst>
                <a:path w="8206" h="27320" extrusionOk="0">
                  <a:moveTo>
                    <a:pt x="2702" y="0"/>
                  </a:moveTo>
                  <a:cubicBezTo>
                    <a:pt x="2068" y="0"/>
                    <a:pt x="1534" y="334"/>
                    <a:pt x="1234" y="901"/>
                  </a:cubicBezTo>
                  <a:cubicBezTo>
                    <a:pt x="867" y="1568"/>
                    <a:pt x="33" y="2702"/>
                    <a:pt x="33" y="2702"/>
                  </a:cubicBezTo>
                  <a:cubicBezTo>
                    <a:pt x="33" y="2702"/>
                    <a:pt x="0" y="7172"/>
                    <a:pt x="434" y="8306"/>
                  </a:cubicBezTo>
                  <a:cubicBezTo>
                    <a:pt x="834" y="9307"/>
                    <a:pt x="5537" y="13010"/>
                    <a:pt x="5537" y="13010"/>
                  </a:cubicBezTo>
                  <a:cubicBezTo>
                    <a:pt x="5537" y="13010"/>
                    <a:pt x="5070" y="16912"/>
                    <a:pt x="5037" y="18313"/>
                  </a:cubicBezTo>
                  <a:cubicBezTo>
                    <a:pt x="5004" y="19681"/>
                    <a:pt x="7405" y="24651"/>
                    <a:pt x="7706" y="27320"/>
                  </a:cubicBezTo>
                  <a:cubicBezTo>
                    <a:pt x="7706" y="27320"/>
                    <a:pt x="8206" y="20849"/>
                    <a:pt x="7839" y="17846"/>
                  </a:cubicBezTo>
                  <a:cubicBezTo>
                    <a:pt x="7172" y="12576"/>
                    <a:pt x="3869" y="4804"/>
                    <a:pt x="2702" y="2636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563;p99">
              <a:extLst>
                <a:ext uri="{FF2B5EF4-FFF2-40B4-BE49-F238E27FC236}">
                  <a16:creationId xmlns:a16="http://schemas.microsoft.com/office/drawing/2014/main" id="{13CA187E-FC7B-4D29-5949-C5086F0FA442}"/>
                </a:ext>
              </a:extLst>
            </p:cNvPr>
            <p:cNvSpPr/>
            <p:nvPr/>
          </p:nvSpPr>
          <p:spPr>
            <a:xfrm>
              <a:off x="4789425" y="1736675"/>
              <a:ext cx="190150" cy="412000"/>
            </a:xfrm>
            <a:custGeom>
              <a:avLst/>
              <a:gdLst/>
              <a:ahLst/>
              <a:cxnLst/>
              <a:rect l="l" t="t" r="r" b="b"/>
              <a:pathLst>
                <a:path w="7606" h="16480" extrusionOk="0">
                  <a:moveTo>
                    <a:pt x="3570" y="435"/>
                  </a:moveTo>
                  <a:cubicBezTo>
                    <a:pt x="4304" y="435"/>
                    <a:pt x="5738" y="2603"/>
                    <a:pt x="6472" y="4371"/>
                  </a:cubicBezTo>
                  <a:cubicBezTo>
                    <a:pt x="7106" y="5872"/>
                    <a:pt x="6071" y="12810"/>
                    <a:pt x="5438" y="13811"/>
                  </a:cubicBezTo>
                  <a:cubicBezTo>
                    <a:pt x="5104" y="14311"/>
                    <a:pt x="4670" y="14745"/>
                    <a:pt x="4170" y="15112"/>
                  </a:cubicBezTo>
                  <a:cubicBezTo>
                    <a:pt x="3670" y="14778"/>
                    <a:pt x="3236" y="14411"/>
                    <a:pt x="2836" y="13944"/>
                  </a:cubicBezTo>
                  <a:cubicBezTo>
                    <a:pt x="2102" y="12977"/>
                    <a:pt x="501" y="6105"/>
                    <a:pt x="968" y="4604"/>
                  </a:cubicBezTo>
                  <a:cubicBezTo>
                    <a:pt x="1568" y="2736"/>
                    <a:pt x="2836" y="468"/>
                    <a:pt x="3570" y="435"/>
                  </a:cubicBezTo>
                  <a:close/>
                  <a:moveTo>
                    <a:pt x="3536" y="1"/>
                  </a:moveTo>
                  <a:cubicBezTo>
                    <a:pt x="2335" y="68"/>
                    <a:pt x="968" y="3136"/>
                    <a:pt x="568" y="4537"/>
                  </a:cubicBezTo>
                  <a:cubicBezTo>
                    <a:pt x="0" y="6205"/>
                    <a:pt x="1668" y="13277"/>
                    <a:pt x="2469" y="14278"/>
                  </a:cubicBezTo>
                  <a:cubicBezTo>
                    <a:pt x="2836" y="14745"/>
                    <a:pt x="3269" y="15112"/>
                    <a:pt x="3770" y="15445"/>
                  </a:cubicBezTo>
                  <a:cubicBezTo>
                    <a:pt x="3303" y="15779"/>
                    <a:pt x="2769" y="15979"/>
                    <a:pt x="2169" y="16046"/>
                  </a:cubicBezTo>
                  <a:lnTo>
                    <a:pt x="2169" y="16479"/>
                  </a:lnTo>
                  <a:lnTo>
                    <a:pt x="2235" y="16479"/>
                  </a:lnTo>
                  <a:cubicBezTo>
                    <a:pt x="2936" y="16413"/>
                    <a:pt x="3636" y="16146"/>
                    <a:pt x="4237" y="15746"/>
                  </a:cubicBezTo>
                  <a:cubicBezTo>
                    <a:pt x="4837" y="16112"/>
                    <a:pt x="5571" y="16313"/>
                    <a:pt x="6305" y="16313"/>
                  </a:cubicBezTo>
                  <a:lnTo>
                    <a:pt x="6272" y="15846"/>
                  </a:lnTo>
                  <a:cubicBezTo>
                    <a:pt x="5671" y="15846"/>
                    <a:pt x="5137" y="15679"/>
                    <a:pt x="4637" y="15412"/>
                  </a:cubicBezTo>
                  <a:cubicBezTo>
                    <a:pt x="5104" y="15012"/>
                    <a:pt x="5504" y="14611"/>
                    <a:pt x="5838" y="14111"/>
                  </a:cubicBezTo>
                  <a:cubicBezTo>
                    <a:pt x="6505" y="13077"/>
                    <a:pt x="7606" y="5838"/>
                    <a:pt x="6939" y="4237"/>
                  </a:cubicBezTo>
                  <a:cubicBezTo>
                    <a:pt x="6405" y="2903"/>
                    <a:pt x="4804" y="1"/>
                    <a:pt x="3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564;p99">
              <a:extLst>
                <a:ext uri="{FF2B5EF4-FFF2-40B4-BE49-F238E27FC236}">
                  <a16:creationId xmlns:a16="http://schemas.microsoft.com/office/drawing/2014/main" id="{5EC6CFEA-0CB8-7EB6-9405-95A6138F84CE}"/>
                </a:ext>
              </a:extLst>
            </p:cNvPr>
            <p:cNvSpPr/>
            <p:nvPr/>
          </p:nvSpPr>
          <p:spPr>
            <a:xfrm>
              <a:off x="4929525" y="2121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8" y="1"/>
                  </a:moveTo>
                  <a:cubicBezTo>
                    <a:pt x="301" y="1"/>
                    <a:pt x="0" y="301"/>
                    <a:pt x="0" y="701"/>
                  </a:cubicBezTo>
                  <a:cubicBezTo>
                    <a:pt x="0" y="1068"/>
                    <a:pt x="334" y="1368"/>
                    <a:pt x="701" y="1368"/>
                  </a:cubicBezTo>
                  <a:cubicBezTo>
                    <a:pt x="1068" y="1368"/>
                    <a:pt x="1368" y="1035"/>
                    <a:pt x="1368" y="668"/>
                  </a:cubicBezTo>
                  <a:cubicBezTo>
                    <a:pt x="1368" y="267"/>
                    <a:pt x="1035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565;p99">
              <a:extLst>
                <a:ext uri="{FF2B5EF4-FFF2-40B4-BE49-F238E27FC236}">
                  <a16:creationId xmlns:a16="http://schemas.microsoft.com/office/drawing/2014/main" id="{8B5E4642-69FC-3E3C-6710-355935D72DBA}"/>
                </a:ext>
              </a:extLst>
            </p:cNvPr>
            <p:cNvSpPr/>
            <p:nvPr/>
          </p:nvSpPr>
          <p:spPr>
            <a:xfrm>
              <a:off x="4826950" y="2125300"/>
              <a:ext cx="35050" cy="34225"/>
            </a:xfrm>
            <a:custGeom>
              <a:avLst/>
              <a:gdLst/>
              <a:ahLst/>
              <a:cxnLst/>
              <a:rect l="l" t="t" r="r" b="b"/>
              <a:pathLst>
                <a:path w="1402" h="1369" extrusionOk="0">
                  <a:moveTo>
                    <a:pt x="668" y="0"/>
                  </a:moveTo>
                  <a:cubicBezTo>
                    <a:pt x="301" y="0"/>
                    <a:pt x="1" y="334"/>
                    <a:pt x="1" y="701"/>
                  </a:cubicBezTo>
                  <a:cubicBezTo>
                    <a:pt x="1" y="1068"/>
                    <a:pt x="334" y="1368"/>
                    <a:pt x="734" y="1368"/>
                  </a:cubicBezTo>
                  <a:cubicBezTo>
                    <a:pt x="1101" y="1368"/>
                    <a:pt x="1402" y="1034"/>
                    <a:pt x="1402" y="668"/>
                  </a:cubicBezTo>
                  <a:cubicBezTo>
                    <a:pt x="1402" y="267"/>
                    <a:pt x="1068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566;p99">
              <a:extLst>
                <a:ext uri="{FF2B5EF4-FFF2-40B4-BE49-F238E27FC236}">
                  <a16:creationId xmlns:a16="http://schemas.microsoft.com/office/drawing/2014/main" id="{F53A12D3-D35B-2495-1CAE-7DCCF7DA8B65}"/>
                </a:ext>
              </a:extLst>
            </p:cNvPr>
            <p:cNvSpPr/>
            <p:nvPr/>
          </p:nvSpPr>
          <p:spPr>
            <a:xfrm>
              <a:off x="4796925" y="1730850"/>
              <a:ext cx="176000" cy="194325"/>
            </a:xfrm>
            <a:custGeom>
              <a:avLst/>
              <a:gdLst/>
              <a:ahLst/>
              <a:cxnLst/>
              <a:rect l="l" t="t" r="r" b="b"/>
              <a:pathLst>
                <a:path w="7040" h="7773" extrusionOk="0">
                  <a:moveTo>
                    <a:pt x="3324" y="0"/>
                  </a:moveTo>
                  <a:cubicBezTo>
                    <a:pt x="3317" y="0"/>
                    <a:pt x="3310" y="0"/>
                    <a:pt x="3303" y="0"/>
                  </a:cubicBezTo>
                  <a:cubicBezTo>
                    <a:pt x="1869" y="34"/>
                    <a:pt x="468" y="3636"/>
                    <a:pt x="167" y="4570"/>
                  </a:cubicBezTo>
                  <a:cubicBezTo>
                    <a:pt x="1" y="5137"/>
                    <a:pt x="34" y="6138"/>
                    <a:pt x="268" y="7639"/>
                  </a:cubicBezTo>
                  <a:cubicBezTo>
                    <a:pt x="268" y="7706"/>
                    <a:pt x="334" y="7773"/>
                    <a:pt x="434" y="7773"/>
                  </a:cubicBezTo>
                  <a:lnTo>
                    <a:pt x="835" y="7706"/>
                  </a:lnTo>
                  <a:cubicBezTo>
                    <a:pt x="935" y="7706"/>
                    <a:pt x="968" y="7639"/>
                    <a:pt x="968" y="7539"/>
                  </a:cubicBezTo>
                  <a:cubicBezTo>
                    <a:pt x="768" y="6205"/>
                    <a:pt x="701" y="5271"/>
                    <a:pt x="835" y="4837"/>
                  </a:cubicBezTo>
                  <a:cubicBezTo>
                    <a:pt x="1368" y="3036"/>
                    <a:pt x="2669" y="768"/>
                    <a:pt x="3303" y="768"/>
                  </a:cubicBezTo>
                  <a:cubicBezTo>
                    <a:pt x="3937" y="768"/>
                    <a:pt x="5371" y="2936"/>
                    <a:pt x="6105" y="4637"/>
                  </a:cubicBezTo>
                  <a:cubicBezTo>
                    <a:pt x="6272" y="5004"/>
                    <a:pt x="6305" y="6005"/>
                    <a:pt x="6205" y="7339"/>
                  </a:cubicBezTo>
                  <a:cubicBezTo>
                    <a:pt x="6172" y="7439"/>
                    <a:pt x="6272" y="7506"/>
                    <a:pt x="6339" y="7506"/>
                  </a:cubicBezTo>
                  <a:lnTo>
                    <a:pt x="6772" y="7539"/>
                  </a:lnTo>
                  <a:cubicBezTo>
                    <a:pt x="6806" y="7539"/>
                    <a:pt x="6872" y="7506"/>
                    <a:pt x="6972" y="7339"/>
                  </a:cubicBezTo>
                  <a:cubicBezTo>
                    <a:pt x="7039" y="5838"/>
                    <a:pt x="7006" y="4804"/>
                    <a:pt x="6806" y="4303"/>
                  </a:cubicBezTo>
                  <a:cubicBezTo>
                    <a:pt x="6440" y="3374"/>
                    <a:pt x="4721" y="0"/>
                    <a:pt x="3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567;p99">
              <a:extLst>
                <a:ext uri="{FF2B5EF4-FFF2-40B4-BE49-F238E27FC236}">
                  <a16:creationId xmlns:a16="http://schemas.microsoft.com/office/drawing/2014/main" id="{136CC5AE-F040-EF71-5129-B56C93E54546}"/>
                </a:ext>
              </a:extLst>
            </p:cNvPr>
            <p:cNvSpPr/>
            <p:nvPr/>
          </p:nvSpPr>
          <p:spPr>
            <a:xfrm>
              <a:off x="4424175" y="1498800"/>
              <a:ext cx="376125" cy="1425375"/>
            </a:xfrm>
            <a:custGeom>
              <a:avLst/>
              <a:gdLst/>
              <a:ahLst/>
              <a:cxnLst/>
              <a:rect l="l" t="t" r="r" b="b"/>
              <a:pathLst>
                <a:path w="15045" h="57015" extrusionOk="0">
                  <a:moveTo>
                    <a:pt x="13772" y="0"/>
                  </a:moveTo>
                  <a:cubicBezTo>
                    <a:pt x="12884" y="0"/>
                    <a:pt x="10231" y="180"/>
                    <a:pt x="8206" y="2177"/>
                  </a:cubicBezTo>
                  <a:cubicBezTo>
                    <a:pt x="5371" y="5046"/>
                    <a:pt x="2135" y="19056"/>
                    <a:pt x="1434" y="21858"/>
                  </a:cubicBezTo>
                  <a:cubicBezTo>
                    <a:pt x="434" y="25461"/>
                    <a:pt x="0" y="29163"/>
                    <a:pt x="100" y="32933"/>
                  </a:cubicBezTo>
                  <a:cubicBezTo>
                    <a:pt x="267" y="37469"/>
                    <a:pt x="267" y="46976"/>
                    <a:pt x="901" y="49044"/>
                  </a:cubicBezTo>
                  <a:cubicBezTo>
                    <a:pt x="1534" y="51146"/>
                    <a:pt x="3236" y="51346"/>
                    <a:pt x="5204" y="53181"/>
                  </a:cubicBezTo>
                  <a:cubicBezTo>
                    <a:pt x="5904" y="53848"/>
                    <a:pt x="6305" y="54782"/>
                    <a:pt x="7072" y="56149"/>
                  </a:cubicBezTo>
                  <a:cubicBezTo>
                    <a:pt x="7367" y="56676"/>
                    <a:pt x="8094" y="57015"/>
                    <a:pt x="8890" y="57015"/>
                  </a:cubicBezTo>
                  <a:cubicBezTo>
                    <a:pt x="10161" y="57015"/>
                    <a:pt x="11611" y="56152"/>
                    <a:pt x="11775" y="53814"/>
                  </a:cubicBezTo>
                  <a:cubicBezTo>
                    <a:pt x="12009" y="50946"/>
                    <a:pt x="11008" y="49978"/>
                    <a:pt x="9006" y="47777"/>
                  </a:cubicBezTo>
                  <a:cubicBezTo>
                    <a:pt x="6905" y="45442"/>
                    <a:pt x="6071" y="45075"/>
                    <a:pt x="6171" y="42840"/>
                  </a:cubicBezTo>
                  <a:cubicBezTo>
                    <a:pt x="6204" y="41772"/>
                    <a:pt x="7839" y="26261"/>
                    <a:pt x="7839" y="26261"/>
                  </a:cubicBezTo>
                  <a:lnTo>
                    <a:pt x="13109" y="11617"/>
                  </a:lnTo>
                  <a:cubicBezTo>
                    <a:pt x="13109" y="11617"/>
                    <a:pt x="15044" y="4779"/>
                    <a:pt x="14077" y="9"/>
                  </a:cubicBezTo>
                  <a:cubicBezTo>
                    <a:pt x="14077" y="9"/>
                    <a:pt x="13967" y="0"/>
                    <a:pt x="137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568;p99">
              <a:extLst>
                <a:ext uri="{FF2B5EF4-FFF2-40B4-BE49-F238E27FC236}">
                  <a16:creationId xmlns:a16="http://schemas.microsoft.com/office/drawing/2014/main" id="{FA0F2F10-73C8-1016-B00B-D5750C947B45}"/>
                </a:ext>
              </a:extLst>
            </p:cNvPr>
            <p:cNvSpPr/>
            <p:nvPr/>
          </p:nvSpPr>
          <p:spPr>
            <a:xfrm>
              <a:off x="4414150" y="1484575"/>
              <a:ext cx="397825" cy="1111225"/>
            </a:xfrm>
            <a:custGeom>
              <a:avLst/>
              <a:gdLst/>
              <a:ahLst/>
              <a:cxnLst/>
              <a:rect l="l" t="t" r="r" b="b"/>
              <a:pathLst>
                <a:path w="15913" h="44449" extrusionOk="0">
                  <a:moveTo>
                    <a:pt x="14345" y="1"/>
                  </a:moveTo>
                  <a:cubicBezTo>
                    <a:pt x="13312" y="1"/>
                    <a:pt x="10663" y="147"/>
                    <a:pt x="8974" y="1545"/>
                  </a:cubicBezTo>
                  <a:cubicBezTo>
                    <a:pt x="6839" y="3347"/>
                    <a:pt x="5505" y="8184"/>
                    <a:pt x="3937" y="13120"/>
                  </a:cubicBezTo>
                  <a:cubicBezTo>
                    <a:pt x="2336" y="18024"/>
                    <a:pt x="968" y="22794"/>
                    <a:pt x="434" y="26196"/>
                  </a:cubicBezTo>
                  <a:cubicBezTo>
                    <a:pt x="1" y="29065"/>
                    <a:pt x="835" y="44209"/>
                    <a:pt x="835" y="44209"/>
                  </a:cubicBezTo>
                  <a:cubicBezTo>
                    <a:pt x="835" y="44209"/>
                    <a:pt x="1507" y="44449"/>
                    <a:pt x="2628" y="44449"/>
                  </a:cubicBezTo>
                  <a:cubicBezTo>
                    <a:pt x="3641" y="44449"/>
                    <a:pt x="5022" y="44253"/>
                    <a:pt x="6605" y="43509"/>
                  </a:cubicBezTo>
                  <a:lnTo>
                    <a:pt x="8640" y="26864"/>
                  </a:lnTo>
                  <a:lnTo>
                    <a:pt x="14778" y="10218"/>
                  </a:lnTo>
                  <a:cubicBezTo>
                    <a:pt x="15912" y="6916"/>
                    <a:pt x="15912" y="3313"/>
                    <a:pt x="14778" y="11"/>
                  </a:cubicBezTo>
                  <a:cubicBezTo>
                    <a:pt x="14778" y="11"/>
                    <a:pt x="14618" y="1"/>
                    <a:pt x="14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569;p99">
              <a:extLst>
                <a:ext uri="{FF2B5EF4-FFF2-40B4-BE49-F238E27FC236}">
                  <a16:creationId xmlns:a16="http://schemas.microsoft.com/office/drawing/2014/main" id="{2F726F5B-C1B9-2C58-BDC8-2EB0967FF05D}"/>
                </a:ext>
              </a:extLst>
            </p:cNvPr>
            <p:cNvSpPr/>
            <p:nvPr/>
          </p:nvSpPr>
          <p:spPr>
            <a:xfrm>
              <a:off x="4774425" y="963625"/>
              <a:ext cx="493700" cy="668000"/>
            </a:xfrm>
            <a:custGeom>
              <a:avLst/>
              <a:gdLst/>
              <a:ahLst/>
              <a:cxnLst/>
              <a:rect l="l" t="t" r="r" b="b"/>
              <a:pathLst>
                <a:path w="19748" h="26720" extrusionOk="0">
                  <a:moveTo>
                    <a:pt x="14610" y="1"/>
                  </a:moveTo>
                  <a:cubicBezTo>
                    <a:pt x="13843" y="2703"/>
                    <a:pt x="12109" y="5104"/>
                    <a:pt x="9840" y="6706"/>
                  </a:cubicBezTo>
                  <a:cubicBezTo>
                    <a:pt x="6738" y="8874"/>
                    <a:pt x="5070" y="8941"/>
                    <a:pt x="5070" y="8941"/>
                  </a:cubicBezTo>
                  <a:cubicBezTo>
                    <a:pt x="4787" y="7989"/>
                    <a:pt x="3804" y="7480"/>
                    <a:pt x="2821" y="7480"/>
                  </a:cubicBezTo>
                  <a:cubicBezTo>
                    <a:pt x="2184" y="7480"/>
                    <a:pt x="1547" y="7694"/>
                    <a:pt x="1101" y="8140"/>
                  </a:cubicBezTo>
                  <a:cubicBezTo>
                    <a:pt x="0" y="9274"/>
                    <a:pt x="67" y="12443"/>
                    <a:pt x="2001" y="13677"/>
                  </a:cubicBezTo>
                  <a:cubicBezTo>
                    <a:pt x="2594" y="14072"/>
                    <a:pt x="3115" y="14208"/>
                    <a:pt x="3551" y="14208"/>
                  </a:cubicBezTo>
                  <a:cubicBezTo>
                    <a:pt x="4517" y="14208"/>
                    <a:pt x="5070" y="13544"/>
                    <a:pt x="5070" y="13544"/>
                  </a:cubicBezTo>
                  <a:lnTo>
                    <a:pt x="5070" y="20616"/>
                  </a:lnTo>
                  <a:cubicBezTo>
                    <a:pt x="5070" y="20616"/>
                    <a:pt x="8606" y="24785"/>
                    <a:pt x="13376" y="26720"/>
                  </a:cubicBezTo>
                  <a:cubicBezTo>
                    <a:pt x="14210" y="25152"/>
                    <a:pt x="12209" y="20716"/>
                    <a:pt x="12209" y="20716"/>
                  </a:cubicBezTo>
                  <a:lnTo>
                    <a:pt x="12209" y="17647"/>
                  </a:lnTo>
                  <a:cubicBezTo>
                    <a:pt x="12932" y="17772"/>
                    <a:pt x="13667" y="17833"/>
                    <a:pt x="14343" y="17833"/>
                  </a:cubicBezTo>
                  <a:cubicBezTo>
                    <a:pt x="15289" y="17833"/>
                    <a:pt x="16120" y="17713"/>
                    <a:pt x="16645" y="17480"/>
                  </a:cubicBezTo>
                  <a:cubicBezTo>
                    <a:pt x="17579" y="17046"/>
                    <a:pt x="19447" y="15679"/>
                    <a:pt x="19581" y="9975"/>
                  </a:cubicBezTo>
                  <a:cubicBezTo>
                    <a:pt x="19747" y="3236"/>
                    <a:pt x="17412" y="301"/>
                    <a:pt x="14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570;p99">
              <a:extLst>
                <a:ext uri="{FF2B5EF4-FFF2-40B4-BE49-F238E27FC236}">
                  <a16:creationId xmlns:a16="http://schemas.microsoft.com/office/drawing/2014/main" id="{BE7CDDE1-F36E-D7CF-A5EF-DA89B9FC04D9}"/>
                </a:ext>
              </a:extLst>
            </p:cNvPr>
            <p:cNvSpPr/>
            <p:nvPr/>
          </p:nvSpPr>
          <p:spPr>
            <a:xfrm>
              <a:off x="5029600" y="1139600"/>
              <a:ext cx="41725" cy="39275"/>
            </a:xfrm>
            <a:custGeom>
              <a:avLst/>
              <a:gdLst/>
              <a:ahLst/>
              <a:cxnLst/>
              <a:rect l="l" t="t" r="r" b="b"/>
              <a:pathLst>
                <a:path w="1669" h="1571" extrusionOk="0">
                  <a:moveTo>
                    <a:pt x="734" y="0"/>
                  </a:moveTo>
                  <a:cubicBezTo>
                    <a:pt x="334" y="0"/>
                    <a:pt x="0" y="434"/>
                    <a:pt x="34" y="834"/>
                  </a:cubicBezTo>
                  <a:cubicBezTo>
                    <a:pt x="34" y="1248"/>
                    <a:pt x="428" y="1570"/>
                    <a:pt x="812" y="1570"/>
                  </a:cubicBezTo>
                  <a:cubicBezTo>
                    <a:pt x="831" y="1570"/>
                    <a:pt x="849" y="1569"/>
                    <a:pt x="868" y="1568"/>
                  </a:cubicBezTo>
                  <a:lnTo>
                    <a:pt x="901" y="1568"/>
                  </a:lnTo>
                  <a:cubicBezTo>
                    <a:pt x="1335" y="1501"/>
                    <a:pt x="1668" y="1134"/>
                    <a:pt x="1635" y="734"/>
                  </a:cubicBezTo>
                  <a:cubicBezTo>
                    <a:pt x="1568" y="267"/>
                    <a:pt x="1168" y="0"/>
                    <a:pt x="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571;p99">
              <a:extLst>
                <a:ext uri="{FF2B5EF4-FFF2-40B4-BE49-F238E27FC236}">
                  <a16:creationId xmlns:a16="http://schemas.microsoft.com/office/drawing/2014/main" id="{D8D54AD0-3F83-4307-5804-3ECEB8DAA6CD}"/>
                </a:ext>
              </a:extLst>
            </p:cNvPr>
            <p:cNvSpPr/>
            <p:nvPr/>
          </p:nvSpPr>
          <p:spPr>
            <a:xfrm>
              <a:off x="5085475" y="1291375"/>
              <a:ext cx="60900" cy="39375"/>
            </a:xfrm>
            <a:custGeom>
              <a:avLst/>
              <a:gdLst/>
              <a:ahLst/>
              <a:cxnLst/>
              <a:rect l="l" t="t" r="r" b="b"/>
              <a:pathLst>
                <a:path w="2436" h="1575" extrusionOk="0">
                  <a:moveTo>
                    <a:pt x="167" y="0"/>
                  </a:moveTo>
                  <a:cubicBezTo>
                    <a:pt x="0" y="601"/>
                    <a:pt x="334" y="1268"/>
                    <a:pt x="968" y="1535"/>
                  </a:cubicBezTo>
                  <a:lnTo>
                    <a:pt x="1001" y="1535"/>
                  </a:lnTo>
                  <a:cubicBezTo>
                    <a:pt x="1104" y="1562"/>
                    <a:pt x="1207" y="1575"/>
                    <a:pt x="1309" y="1575"/>
                  </a:cubicBezTo>
                  <a:cubicBezTo>
                    <a:pt x="1829" y="1575"/>
                    <a:pt x="2296" y="1231"/>
                    <a:pt x="2435" y="701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572;p99">
              <a:extLst>
                <a:ext uri="{FF2B5EF4-FFF2-40B4-BE49-F238E27FC236}">
                  <a16:creationId xmlns:a16="http://schemas.microsoft.com/office/drawing/2014/main" id="{CCFFB7B8-4E03-6529-96D6-D689349110CB}"/>
                </a:ext>
              </a:extLst>
            </p:cNvPr>
            <p:cNvSpPr/>
            <p:nvPr/>
          </p:nvSpPr>
          <p:spPr>
            <a:xfrm>
              <a:off x="5199725" y="1076125"/>
              <a:ext cx="45875" cy="37650"/>
            </a:xfrm>
            <a:custGeom>
              <a:avLst/>
              <a:gdLst/>
              <a:ahLst/>
              <a:cxnLst/>
              <a:rect l="l" t="t" r="r" b="b"/>
              <a:pathLst>
                <a:path w="1835" h="1506" extrusionOk="0">
                  <a:moveTo>
                    <a:pt x="767" y="0"/>
                  </a:moveTo>
                  <a:cubicBezTo>
                    <a:pt x="460" y="0"/>
                    <a:pt x="152" y="155"/>
                    <a:pt x="0" y="438"/>
                  </a:cubicBezTo>
                  <a:lnTo>
                    <a:pt x="1535" y="1505"/>
                  </a:lnTo>
                  <a:cubicBezTo>
                    <a:pt x="1835" y="1038"/>
                    <a:pt x="1701" y="471"/>
                    <a:pt x="1268" y="171"/>
                  </a:cubicBezTo>
                  <a:cubicBezTo>
                    <a:pt x="1268" y="137"/>
                    <a:pt x="1234" y="137"/>
                    <a:pt x="1234" y="137"/>
                  </a:cubicBezTo>
                  <a:cubicBezTo>
                    <a:pt x="1095" y="44"/>
                    <a:pt x="931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573;p99">
              <a:extLst>
                <a:ext uri="{FF2B5EF4-FFF2-40B4-BE49-F238E27FC236}">
                  <a16:creationId xmlns:a16="http://schemas.microsoft.com/office/drawing/2014/main" id="{6C3B4A92-2899-7590-60F2-DAFA754A5022}"/>
                </a:ext>
              </a:extLst>
            </p:cNvPr>
            <p:cNvSpPr/>
            <p:nvPr/>
          </p:nvSpPr>
          <p:spPr>
            <a:xfrm>
              <a:off x="5187200" y="1135375"/>
              <a:ext cx="37550" cy="37600"/>
            </a:xfrm>
            <a:custGeom>
              <a:avLst/>
              <a:gdLst/>
              <a:ahLst/>
              <a:cxnLst/>
              <a:rect l="l" t="t" r="r" b="b"/>
              <a:pathLst>
                <a:path w="1502" h="1504" extrusionOk="0">
                  <a:moveTo>
                    <a:pt x="757" y="0"/>
                  </a:moveTo>
                  <a:cubicBezTo>
                    <a:pt x="738" y="0"/>
                    <a:pt x="720" y="1"/>
                    <a:pt x="701" y="2"/>
                  </a:cubicBezTo>
                  <a:cubicBezTo>
                    <a:pt x="334" y="2"/>
                    <a:pt x="1" y="336"/>
                    <a:pt x="1" y="770"/>
                  </a:cubicBezTo>
                  <a:cubicBezTo>
                    <a:pt x="1" y="1170"/>
                    <a:pt x="334" y="1503"/>
                    <a:pt x="735" y="1503"/>
                  </a:cubicBezTo>
                  <a:cubicBezTo>
                    <a:pt x="1168" y="1503"/>
                    <a:pt x="1502" y="1170"/>
                    <a:pt x="1502" y="770"/>
                  </a:cubicBezTo>
                  <a:cubicBezTo>
                    <a:pt x="1502" y="324"/>
                    <a:pt x="1138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574;p99">
              <a:extLst>
                <a:ext uri="{FF2B5EF4-FFF2-40B4-BE49-F238E27FC236}">
                  <a16:creationId xmlns:a16="http://schemas.microsoft.com/office/drawing/2014/main" id="{744BF9E5-6366-50B7-38BB-41CEC973114A}"/>
                </a:ext>
              </a:extLst>
            </p:cNvPr>
            <p:cNvSpPr/>
            <p:nvPr/>
          </p:nvSpPr>
          <p:spPr>
            <a:xfrm>
              <a:off x="5128825" y="1142925"/>
              <a:ext cx="62575" cy="115100"/>
            </a:xfrm>
            <a:custGeom>
              <a:avLst/>
              <a:gdLst/>
              <a:ahLst/>
              <a:cxnLst/>
              <a:rect l="l" t="t" r="r" b="b"/>
              <a:pathLst>
                <a:path w="2503" h="4604" extrusionOk="0">
                  <a:moveTo>
                    <a:pt x="1" y="1"/>
                  </a:moveTo>
                  <a:lnTo>
                    <a:pt x="101" y="4604"/>
                  </a:lnTo>
                  <a:lnTo>
                    <a:pt x="2503" y="3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575;p99">
              <a:extLst>
                <a:ext uri="{FF2B5EF4-FFF2-40B4-BE49-F238E27FC236}">
                  <a16:creationId xmlns:a16="http://schemas.microsoft.com/office/drawing/2014/main" id="{F7AD196C-92EE-CA58-D4FB-CE7D413E7E4D}"/>
                </a:ext>
              </a:extLst>
            </p:cNvPr>
            <p:cNvSpPr/>
            <p:nvPr/>
          </p:nvSpPr>
          <p:spPr>
            <a:xfrm>
              <a:off x="4925350" y="1326400"/>
              <a:ext cx="155150" cy="99250"/>
            </a:xfrm>
            <a:custGeom>
              <a:avLst/>
              <a:gdLst/>
              <a:ahLst/>
              <a:cxnLst/>
              <a:rect l="l" t="t" r="r" b="b"/>
              <a:pathLst>
                <a:path w="6206" h="3970" extrusionOk="0">
                  <a:moveTo>
                    <a:pt x="1" y="0"/>
                  </a:moveTo>
                  <a:cubicBezTo>
                    <a:pt x="234" y="767"/>
                    <a:pt x="701" y="1435"/>
                    <a:pt x="1335" y="1935"/>
                  </a:cubicBezTo>
                  <a:cubicBezTo>
                    <a:pt x="2469" y="2869"/>
                    <a:pt x="6205" y="3970"/>
                    <a:pt x="6205" y="3970"/>
                  </a:cubicBezTo>
                  <a:lnTo>
                    <a:pt x="6172" y="3136"/>
                  </a:lnTo>
                  <a:cubicBezTo>
                    <a:pt x="4337" y="2869"/>
                    <a:pt x="568" y="15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576;p99">
              <a:extLst>
                <a:ext uri="{FF2B5EF4-FFF2-40B4-BE49-F238E27FC236}">
                  <a16:creationId xmlns:a16="http://schemas.microsoft.com/office/drawing/2014/main" id="{8DB5EAC4-30C1-948B-7A3C-5A07CCA577BF}"/>
                </a:ext>
              </a:extLst>
            </p:cNvPr>
            <p:cNvSpPr/>
            <p:nvPr/>
          </p:nvSpPr>
          <p:spPr>
            <a:xfrm>
              <a:off x="5267275" y="1859275"/>
              <a:ext cx="587925" cy="764725"/>
            </a:xfrm>
            <a:custGeom>
              <a:avLst/>
              <a:gdLst/>
              <a:ahLst/>
              <a:cxnLst/>
              <a:rect l="l" t="t" r="r" b="b"/>
              <a:pathLst>
                <a:path w="23517" h="30589" extrusionOk="0">
                  <a:moveTo>
                    <a:pt x="23083" y="0"/>
                  </a:moveTo>
                  <a:lnTo>
                    <a:pt x="5004" y="8640"/>
                  </a:lnTo>
                  <a:lnTo>
                    <a:pt x="0" y="30189"/>
                  </a:lnTo>
                  <a:lnTo>
                    <a:pt x="400" y="30589"/>
                  </a:lnTo>
                  <a:lnTo>
                    <a:pt x="17646" y="21916"/>
                  </a:lnTo>
                  <a:lnTo>
                    <a:pt x="23517" y="401"/>
                  </a:lnTo>
                  <a:lnTo>
                    <a:pt x="230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577;p99">
              <a:extLst>
                <a:ext uri="{FF2B5EF4-FFF2-40B4-BE49-F238E27FC236}">
                  <a16:creationId xmlns:a16="http://schemas.microsoft.com/office/drawing/2014/main" id="{B5FE3571-181C-796A-D5A7-5D71A1EBC12D}"/>
                </a:ext>
              </a:extLst>
            </p:cNvPr>
            <p:cNvSpPr/>
            <p:nvPr/>
          </p:nvSpPr>
          <p:spPr>
            <a:xfrm>
              <a:off x="5267275" y="2075250"/>
              <a:ext cx="134275" cy="548750"/>
            </a:xfrm>
            <a:custGeom>
              <a:avLst/>
              <a:gdLst/>
              <a:ahLst/>
              <a:cxnLst/>
              <a:rect l="l" t="t" r="r" b="b"/>
              <a:pathLst>
                <a:path w="5371" h="21950" extrusionOk="0">
                  <a:moveTo>
                    <a:pt x="5004" y="1"/>
                  </a:moveTo>
                  <a:lnTo>
                    <a:pt x="0" y="21550"/>
                  </a:lnTo>
                  <a:lnTo>
                    <a:pt x="400" y="21950"/>
                  </a:lnTo>
                  <a:lnTo>
                    <a:pt x="5371" y="401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578;p99">
              <a:extLst>
                <a:ext uri="{FF2B5EF4-FFF2-40B4-BE49-F238E27FC236}">
                  <a16:creationId xmlns:a16="http://schemas.microsoft.com/office/drawing/2014/main" id="{153542C3-1AB4-A806-6064-BC302688CDE9}"/>
                </a:ext>
              </a:extLst>
            </p:cNvPr>
            <p:cNvSpPr/>
            <p:nvPr/>
          </p:nvSpPr>
          <p:spPr>
            <a:xfrm>
              <a:off x="5641700" y="2297075"/>
              <a:ext cx="97600" cy="31375"/>
            </a:xfrm>
            <a:custGeom>
              <a:avLst/>
              <a:gdLst/>
              <a:ahLst/>
              <a:cxnLst/>
              <a:rect l="l" t="t" r="r" b="b"/>
              <a:pathLst>
                <a:path w="3904" h="1255" extrusionOk="0">
                  <a:moveTo>
                    <a:pt x="3903" y="1"/>
                  </a:moveTo>
                  <a:lnTo>
                    <a:pt x="0" y="34"/>
                  </a:lnTo>
                  <a:cubicBezTo>
                    <a:pt x="154" y="433"/>
                    <a:pt x="1323" y="1255"/>
                    <a:pt x="3092" y="1255"/>
                  </a:cubicBezTo>
                  <a:cubicBezTo>
                    <a:pt x="3247" y="1255"/>
                    <a:pt x="3406" y="1249"/>
                    <a:pt x="3570" y="1235"/>
                  </a:cubicBezTo>
                  <a:lnTo>
                    <a:pt x="3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579;p99">
              <a:extLst>
                <a:ext uri="{FF2B5EF4-FFF2-40B4-BE49-F238E27FC236}">
                  <a16:creationId xmlns:a16="http://schemas.microsoft.com/office/drawing/2014/main" id="{0B2FBF1C-CE8A-C99C-6CB3-EBD5A3C1FD0C}"/>
                </a:ext>
              </a:extLst>
            </p:cNvPr>
            <p:cNvSpPr/>
            <p:nvPr/>
          </p:nvSpPr>
          <p:spPr>
            <a:xfrm>
              <a:off x="5525775" y="1956950"/>
              <a:ext cx="197450" cy="114175"/>
            </a:xfrm>
            <a:custGeom>
              <a:avLst/>
              <a:gdLst/>
              <a:ahLst/>
              <a:cxnLst/>
              <a:rect l="l" t="t" r="r" b="b"/>
              <a:pathLst>
                <a:path w="7898" h="4567" extrusionOk="0">
                  <a:moveTo>
                    <a:pt x="7545" y="0"/>
                  </a:moveTo>
                  <a:cubicBezTo>
                    <a:pt x="7135" y="0"/>
                    <a:pt x="6381" y="236"/>
                    <a:pt x="5505" y="663"/>
                  </a:cubicBezTo>
                  <a:lnTo>
                    <a:pt x="2836" y="1931"/>
                  </a:lnTo>
                  <a:cubicBezTo>
                    <a:pt x="1402" y="2598"/>
                    <a:pt x="234" y="3432"/>
                    <a:pt x="168" y="3832"/>
                  </a:cubicBezTo>
                  <a:lnTo>
                    <a:pt x="1" y="4566"/>
                  </a:lnTo>
                  <a:lnTo>
                    <a:pt x="7706" y="930"/>
                  </a:lnTo>
                  <a:lnTo>
                    <a:pt x="7873" y="230"/>
                  </a:lnTo>
                  <a:cubicBezTo>
                    <a:pt x="7897" y="74"/>
                    <a:pt x="7775" y="0"/>
                    <a:pt x="7545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580;p99">
              <a:extLst>
                <a:ext uri="{FF2B5EF4-FFF2-40B4-BE49-F238E27FC236}">
                  <a16:creationId xmlns:a16="http://schemas.microsoft.com/office/drawing/2014/main" id="{8B014D4E-825C-E8B9-64F9-4192FE224C4C}"/>
                </a:ext>
              </a:extLst>
            </p:cNvPr>
            <p:cNvSpPr/>
            <p:nvPr/>
          </p:nvSpPr>
          <p:spPr>
            <a:xfrm>
              <a:off x="5510775" y="1887625"/>
              <a:ext cx="236400" cy="130950"/>
            </a:xfrm>
            <a:custGeom>
              <a:avLst/>
              <a:gdLst/>
              <a:ahLst/>
              <a:cxnLst/>
              <a:rect l="l" t="t" r="r" b="b"/>
              <a:pathLst>
                <a:path w="9456" h="5238" extrusionOk="0">
                  <a:moveTo>
                    <a:pt x="6721" y="1"/>
                  </a:moveTo>
                  <a:cubicBezTo>
                    <a:pt x="6420" y="1"/>
                    <a:pt x="5996" y="101"/>
                    <a:pt x="5404" y="367"/>
                  </a:cubicBezTo>
                  <a:cubicBezTo>
                    <a:pt x="3003" y="1402"/>
                    <a:pt x="2502" y="3203"/>
                    <a:pt x="2502" y="3203"/>
                  </a:cubicBezTo>
                  <a:lnTo>
                    <a:pt x="1401" y="3770"/>
                  </a:lnTo>
                  <a:cubicBezTo>
                    <a:pt x="768" y="4070"/>
                    <a:pt x="167" y="4537"/>
                    <a:pt x="134" y="4771"/>
                  </a:cubicBezTo>
                  <a:lnTo>
                    <a:pt x="0" y="5238"/>
                  </a:lnTo>
                  <a:lnTo>
                    <a:pt x="9340" y="801"/>
                  </a:lnTo>
                  <a:cubicBezTo>
                    <a:pt x="9307" y="768"/>
                    <a:pt x="9340" y="568"/>
                    <a:pt x="9440" y="334"/>
                  </a:cubicBezTo>
                  <a:cubicBezTo>
                    <a:pt x="9456" y="212"/>
                    <a:pt x="9381" y="153"/>
                    <a:pt x="9238" y="153"/>
                  </a:cubicBezTo>
                  <a:cubicBezTo>
                    <a:pt x="9067" y="153"/>
                    <a:pt x="8800" y="238"/>
                    <a:pt x="8473" y="401"/>
                  </a:cubicBezTo>
                  <a:lnTo>
                    <a:pt x="7439" y="901"/>
                  </a:lnTo>
                  <a:cubicBezTo>
                    <a:pt x="7439" y="901"/>
                    <a:pt x="7627" y="1"/>
                    <a:pt x="6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581;p99">
              <a:extLst>
                <a:ext uri="{FF2B5EF4-FFF2-40B4-BE49-F238E27FC236}">
                  <a16:creationId xmlns:a16="http://schemas.microsoft.com/office/drawing/2014/main" id="{B465F3C5-3F9E-FBA9-771F-521A020DF96A}"/>
                </a:ext>
              </a:extLst>
            </p:cNvPr>
            <p:cNvSpPr/>
            <p:nvPr/>
          </p:nvSpPr>
          <p:spPr>
            <a:xfrm>
              <a:off x="5560800" y="1910150"/>
              <a:ext cx="166825" cy="132625"/>
            </a:xfrm>
            <a:custGeom>
              <a:avLst/>
              <a:gdLst/>
              <a:ahLst/>
              <a:cxnLst/>
              <a:rect l="l" t="t" r="r" b="b"/>
              <a:pathLst>
                <a:path w="6673" h="5305" extrusionOk="0">
                  <a:moveTo>
                    <a:pt x="6672" y="0"/>
                  </a:moveTo>
                  <a:lnTo>
                    <a:pt x="1" y="3136"/>
                  </a:lnTo>
                  <a:lnTo>
                    <a:pt x="268" y="3836"/>
                  </a:lnTo>
                  <a:cubicBezTo>
                    <a:pt x="521" y="3722"/>
                    <a:pt x="697" y="3671"/>
                    <a:pt x="815" y="3671"/>
                  </a:cubicBezTo>
                  <a:cubicBezTo>
                    <a:pt x="1007" y="3671"/>
                    <a:pt x="1043" y="3809"/>
                    <a:pt x="1002" y="4036"/>
                  </a:cubicBezTo>
                  <a:cubicBezTo>
                    <a:pt x="968" y="4437"/>
                    <a:pt x="768" y="5304"/>
                    <a:pt x="768" y="5304"/>
                  </a:cubicBezTo>
                  <a:lnTo>
                    <a:pt x="4904" y="3336"/>
                  </a:lnTo>
                  <a:cubicBezTo>
                    <a:pt x="4904" y="3336"/>
                    <a:pt x="4938" y="2836"/>
                    <a:pt x="5104" y="2135"/>
                  </a:cubicBezTo>
                  <a:cubicBezTo>
                    <a:pt x="5238" y="1501"/>
                    <a:pt x="5605" y="1301"/>
                    <a:pt x="6439" y="934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582;p99">
              <a:extLst>
                <a:ext uri="{FF2B5EF4-FFF2-40B4-BE49-F238E27FC236}">
                  <a16:creationId xmlns:a16="http://schemas.microsoft.com/office/drawing/2014/main" id="{FFC972A2-413E-2C78-05B7-A55343A7E18A}"/>
                </a:ext>
              </a:extLst>
            </p:cNvPr>
            <p:cNvSpPr/>
            <p:nvPr/>
          </p:nvSpPr>
          <p:spPr>
            <a:xfrm>
              <a:off x="5531625" y="1957300"/>
              <a:ext cx="198275" cy="113825"/>
            </a:xfrm>
            <a:custGeom>
              <a:avLst/>
              <a:gdLst/>
              <a:ahLst/>
              <a:cxnLst/>
              <a:rect l="l" t="t" r="r" b="b"/>
              <a:pathLst>
                <a:path w="7931" h="4553" extrusionOk="0">
                  <a:moveTo>
                    <a:pt x="7573" y="1"/>
                  </a:moveTo>
                  <a:cubicBezTo>
                    <a:pt x="7160" y="1"/>
                    <a:pt x="6400" y="223"/>
                    <a:pt x="5504" y="649"/>
                  </a:cubicBezTo>
                  <a:lnTo>
                    <a:pt x="2836" y="1917"/>
                  </a:lnTo>
                  <a:cubicBezTo>
                    <a:pt x="1468" y="2584"/>
                    <a:pt x="267" y="3418"/>
                    <a:pt x="167" y="3818"/>
                  </a:cubicBezTo>
                  <a:lnTo>
                    <a:pt x="0" y="4552"/>
                  </a:lnTo>
                  <a:lnTo>
                    <a:pt x="0" y="4552"/>
                  </a:lnTo>
                  <a:lnTo>
                    <a:pt x="7739" y="916"/>
                  </a:lnTo>
                  <a:cubicBezTo>
                    <a:pt x="7739" y="916"/>
                    <a:pt x="7806" y="583"/>
                    <a:pt x="7906" y="216"/>
                  </a:cubicBezTo>
                  <a:cubicBezTo>
                    <a:pt x="7930" y="71"/>
                    <a:pt x="7807" y="1"/>
                    <a:pt x="7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583;p99">
              <a:extLst>
                <a:ext uri="{FF2B5EF4-FFF2-40B4-BE49-F238E27FC236}">
                  <a16:creationId xmlns:a16="http://schemas.microsoft.com/office/drawing/2014/main" id="{762B15CE-33F4-BC65-1663-B0E68CB19366}"/>
                </a:ext>
              </a:extLst>
            </p:cNvPr>
            <p:cNvSpPr/>
            <p:nvPr/>
          </p:nvSpPr>
          <p:spPr>
            <a:xfrm>
              <a:off x="5590000" y="2043800"/>
              <a:ext cx="254000" cy="271400"/>
            </a:xfrm>
            <a:custGeom>
              <a:avLst/>
              <a:gdLst/>
              <a:ahLst/>
              <a:cxnLst/>
              <a:rect l="l" t="t" r="r" b="b"/>
              <a:pathLst>
                <a:path w="10160" h="10856" extrusionOk="0">
                  <a:moveTo>
                    <a:pt x="9362" y="1"/>
                  </a:moveTo>
                  <a:cubicBezTo>
                    <a:pt x="9121" y="1"/>
                    <a:pt x="8848" y="138"/>
                    <a:pt x="8606" y="425"/>
                  </a:cubicBezTo>
                  <a:cubicBezTo>
                    <a:pt x="8606" y="425"/>
                    <a:pt x="7973" y="2793"/>
                    <a:pt x="7806" y="3360"/>
                  </a:cubicBezTo>
                  <a:cubicBezTo>
                    <a:pt x="7639" y="3961"/>
                    <a:pt x="4670" y="5329"/>
                    <a:pt x="3169" y="5529"/>
                  </a:cubicBezTo>
                  <a:cubicBezTo>
                    <a:pt x="334" y="5896"/>
                    <a:pt x="0" y="6496"/>
                    <a:pt x="667" y="8531"/>
                  </a:cubicBezTo>
                  <a:cubicBezTo>
                    <a:pt x="1213" y="10137"/>
                    <a:pt x="2670" y="10856"/>
                    <a:pt x="4701" y="10856"/>
                  </a:cubicBezTo>
                  <a:cubicBezTo>
                    <a:pt x="5032" y="10856"/>
                    <a:pt x="5378" y="10836"/>
                    <a:pt x="5738" y="10799"/>
                  </a:cubicBezTo>
                  <a:cubicBezTo>
                    <a:pt x="6939" y="10666"/>
                    <a:pt x="8606" y="9565"/>
                    <a:pt x="9240" y="7697"/>
                  </a:cubicBezTo>
                  <a:cubicBezTo>
                    <a:pt x="10074" y="5329"/>
                    <a:pt x="9607" y="2793"/>
                    <a:pt x="9941" y="1392"/>
                  </a:cubicBezTo>
                  <a:cubicBezTo>
                    <a:pt x="10159" y="496"/>
                    <a:pt x="9819" y="1"/>
                    <a:pt x="93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0972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88"/>
          <p:cNvSpPr/>
          <p:nvPr/>
        </p:nvSpPr>
        <p:spPr>
          <a:xfrm>
            <a:off x="3535680" y="887597"/>
            <a:ext cx="212747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7" name="Google Shape;2357;p88"/>
          <p:cNvGrpSpPr/>
          <p:nvPr/>
        </p:nvGrpSpPr>
        <p:grpSpPr>
          <a:xfrm>
            <a:off x="878759" y="2243003"/>
            <a:ext cx="7335900" cy="956700"/>
            <a:chOff x="876338" y="2243003"/>
            <a:chExt cx="7335900" cy="956700"/>
          </a:xfrm>
        </p:grpSpPr>
        <p:sp>
          <p:nvSpPr>
            <p:cNvPr id="2358" name="Google Shape;2358;p88"/>
            <p:cNvSpPr/>
            <p:nvPr/>
          </p:nvSpPr>
          <p:spPr>
            <a:xfrm>
              <a:off x="1775725" y="2687075"/>
              <a:ext cx="5583300" cy="6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9" name="Google Shape;2359;p88"/>
            <p:cNvGrpSpPr/>
            <p:nvPr/>
          </p:nvGrpSpPr>
          <p:grpSpPr>
            <a:xfrm>
              <a:off x="876338" y="2243003"/>
              <a:ext cx="956700" cy="956700"/>
              <a:chOff x="960469" y="2243003"/>
              <a:chExt cx="956700" cy="956700"/>
            </a:xfrm>
          </p:grpSpPr>
          <p:sp>
            <p:nvSpPr>
              <p:cNvPr id="2360" name="Google Shape;2360;p88"/>
              <p:cNvSpPr/>
              <p:nvPr/>
            </p:nvSpPr>
            <p:spPr>
              <a:xfrm>
                <a:off x="960469" y="2243003"/>
                <a:ext cx="956700" cy="956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1" name="Google Shape;2361;p88"/>
              <p:cNvSpPr txBox="1"/>
              <p:nvPr/>
            </p:nvSpPr>
            <p:spPr>
              <a:xfrm>
                <a:off x="981685" y="2262739"/>
                <a:ext cx="935400" cy="90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800" b="1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362" name="Google Shape;2362;p88"/>
            <p:cNvGrpSpPr/>
            <p:nvPr/>
          </p:nvGrpSpPr>
          <p:grpSpPr>
            <a:xfrm>
              <a:off x="2471138" y="2243003"/>
              <a:ext cx="956700" cy="956700"/>
              <a:chOff x="2679482" y="2243003"/>
              <a:chExt cx="956700" cy="956700"/>
            </a:xfrm>
          </p:grpSpPr>
          <p:sp>
            <p:nvSpPr>
              <p:cNvPr id="2363" name="Google Shape;2363;p88"/>
              <p:cNvSpPr/>
              <p:nvPr/>
            </p:nvSpPr>
            <p:spPr>
              <a:xfrm>
                <a:off x="2679482" y="2243003"/>
                <a:ext cx="956700" cy="956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88"/>
              <p:cNvSpPr txBox="1"/>
              <p:nvPr/>
            </p:nvSpPr>
            <p:spPr>
              <a:xfrm>
                <a:off x="2690090" y="2269904"/>
                <a:ext cx="935400" cy="90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365" name="Google Shape;2365;p88"/>
            <p:cNvGrpSpPr/>
            <p:nvPr/>
          </p:nvGrpSpPr>
          <p:grpSpPr>
            <a:xfrm>
              <a:off x="4065938" y="2243003"/>
              <a:ext cx="956700" cy="956700"/>
              <a:chOff x="4093695" y="2243003"/>
              <a:chExt cx="956700" cy="956700"/>
            </a:xfrm>
          </p:grpSpPr>
          <p:sp>
            <p:nvSpPr>
              <p:cNvPr id="2366" name="Google Shape;2366;p88"/>
              <p:cNvSpPr/>
              <p:nvPr/>
            </p:nvSpPr>
            <p:spPr>
              <a:xfrm>
                <a:off x="4093695" y="2243003"/>
                <a:ext cx="956700" cy="956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88"/>
              <p:cNvSpPr txBox="1"/>
              <p:nvPr/>
            </p:nvSpPr>
            <p:spPr>
              <a:xfrm>
                <a:off x="4104239" y="2262739"/>
                <a:ext cx="935400" cy="90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368" name="Google Shape;2368;p88"/>
            <p:cNvGrpSpPr/>
            <p:nvPr/>
          </p:nvGrpSpPr>
          <p:grpSpPr>
            <a:xfrm>
              <a:off x="5660738" y="2243003"/>
              <a:ext cx="956700" cy="956700"/>
              <a:chOff x="5507908" y="2243003"/>
              <a:chExt cx="956700" cy="956700"/>
            </a:xfrm>
          </p:grpSpPr>
          <p:sp>
            <p:nvSpPr>
              <p:cNvPr id="2369" name="Google Shape;2369;p88"/>
              <p:cNvSpPr/>
              <p:nvPr/>
            </p:nvSpPr>
            <p:spPr>
              <a:xfrm>
                <a:off x="5507908" y="2243003"/>
                <a:ext cx="956700" cy="956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0" name="Google Shape;2370;p88"/>
              <p:cNvSpPr txBox="1"/>
              <p:nvPr/>
            </p:nvSpPr>
            <p:spPr>
              <a:xfrm>
                <a:off x="5518452" y="2262739"/>
                <a:ext cx="935400" cy="90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371" name="Google Shape;2371;p88"/>
            <p:cNvGrpSpPr/>
            <p:nvPr/>
          </p:nvGrpSpPr>
          <p:grpSpPr>
            <a:xfrm>
              <a:off x="7255538" y="2243003"/>
              <a:ext cx="956700" cy="956700"/>
              <a:chOff x="7226921" y="2243003"/>
              <a:chExt cx="956700" cy="956700"/>
            </a:xfrm>
          </p:grpSpPr>
          <p:sp>
            <p:nvSpPr>
              <p:cNvPr id="2372" name="Google Shape;2372;p88"/>
              <p:cNvSpPr/>
              <p:nvPr/>
            </p:nvSpPr>
            <p:spPr>
              <a:xfrm>
                <a:off x="7226921" y="2243003"/>
                <a:ext cx="956700" cy="956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88"/>
              <p:cNvSpPr txBox="1"/>
              <p:nvPr/>
            </p:nvSpPr>
            <p:spPr>
              <a:xfrm>
                <a:off x="7237465" y="2262739"/>
                <a:ext cx="935400" cy="90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2374" name="Google Shape;2374;p88"/>
          <p:cNvSpPr txBox="1"/>
          <p:nvPr/>
        </p:nvSpPr>
        <p:spPr>
          <a:xfrm>
            <a:off x="537652" y="3568053"/>
            <a:ext cx="1682100" cy="90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Adding contact with doctor</a:t>
            </a:r>
          </a:p>
        </p:txBody>
      </p:sp>
      <p:sp>
        <p:nvSpPr>
          <p:cNvPr id="2375" name="Google Shape;2375;p88"/>
          <p:cNvSpPr txBox="1"/>
          <p:nvPr/>
        </p:nvSpPr>
        <p:spPr>
          <a:xfrm>
            <a:off x="2021655" y="1278575"/>
            <a:ext cx="18705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Enhancement segmentation</a:t>
            </a:r>
          </a:p>
        </p:txBody>
      </p:sp>
      <p:sp>
        <p:nvSpPr>
          <p:cNvPr id="2376" name="Google Shape;2376;p88"/>
          <p:cNvSpPr txBox="1"/>
          <p:nvPr/>
        </p:nvSpPr>
        <p:spPr>
          <a:xfrm>
            <a:off x="3639671" y="3567890"/>
            <a:ext cx="1870500" cy="117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Launch the beta version for close people and friends </a:t>
            </a:r>
          </a:p>
        </p:txBody>
      </p:sp>
      <p:sp>
        <p:nvSpPr>
          <p:cNvPr id="2377" name="Google Shape;2377;p88"/>
          <p:cNvSpPr txBox="1"/>
          <p:nvPr/>
        </p:nvSpPr>
        <p:spPr>
          <a:xfrm>
            <a:off x="5215351" y="1066726"/>
            <a:ext cx="1870500" cy="71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Dataset with different skin colors</a:t>
            </a:r>
          </a:p>
        </p:txBody>
      </p:sp>
      <p:sp>
        <p:nvSpPr>
          <p:cNvPr id="2378" name="Google Shape;2378;p88"/>
          <p:cNvSpPr txBox="1"/>
          <p:nvPr/>
        </p:nvSpPr>
        <p:spPr>
          <a:xfrm>
            <a:off x="6938031" y="3517384"/>
            <a:ext cx="16446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Release the App</a:t>
            </a:r>
          </a:p>
        </p:txBody>
      </p:sp>
      <p:grpSp>
        <p:nvGrpSpPr>
          <p:cNvPr id="2379" name="Google Shape;2379;p88"/>
          <p:cNvGrpSpPr/>
          <p:nvPr/>
        </p:nvGrpSpPr>
        <p:grpSpPr>
          <a:xfrm>
            <a:off x="1342984" y="3163828"/>
            <a:ext cx="71090" cy="444589"/>
            <a:chOff x="1259846" y="3325335"/>
            <a:chExt cx="71090" cy="444589"/>
          </a:xfrm>
        </p:grpSpPr>
        <p:sp>
          <p:nvSpPr>
            <p:cNvPr id="2380" name="Google Shape;2380;p88"/>
            <p:cNvSpPr/>
            <p:nvPr/>
          </p:nvSpPr>
          <p:spPr>
            <a:xfrm rot="10800000" flipH="1">
              <a:off x="1259846" y="3325335"/>
              <a:ext cx="71090" cy="71089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1" name="Google Shape;2381;p88"/>
            <p:cNvCxnSpPr/>
            <p:nvPr/>
          </p:nvCxnSpPr>
          <p:spPr>
            <a:xfrm>
              <a:off x="1296575" y="3355624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2" name="Google Shape;2382;p88"/>
          <p:cNvGrpSpPr/>
          <p:nvPr/>
        </p:nvGrpSpPr>
        <p:grpSpPr>
          <a:xfrm>
            <a:off x="4540011" y="3172935"/>
            <a:ext cx="71089" cy="444589"/>
            <a:chOff x="4574021" y="3325335"/>
            <a:chExt cx="71089" cy="444589"/>
          </a:xfrm>
        </p:grpSpPr>
        <p:sp>
          <p:nvSpPr>
            <p:cNvPr id="2383" name="Google Shape;2383;p88"/>
            <p:cNvSpPr/>
            <p:nvPr/>
          </p:nvSpPr>
          <p:spPr>
            <a:xfrm rot="10800000" flipH="1">
              <a:off x="4574021" y="3325335"/>
              <a:ext cx="71089" cy="71089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4" name="Google Shape;2384;p88"/>
            <p:cNvCxnSpPr/>
            <p:nvPr/>
          </p:nvCxnSpPr>
          <p:spPr>
            <a:xfrm>
              <a:off x="4610749" y="3355624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5" name="Google Shape;2385;p88"/>
          <p:cNvGrpSpPr/>
          <p:nvPr/>
        </p:nvGrpSpPr>
        <p:grpSpPr>
          <a:xfrm>
            <a:off x="7727170" y="3167167"/>
            <a:ext cx="71090" cy="444589"/>
            <a:chOff x="7848533" y="3325335"/>
            <a:chExt cx="71090" cy="444589"/>
          </a:xfrm>
        </p:grpSpPr>
        <p:sp>
          <p:nvSpPr>
            <p:cNvPr id="2386" name="Google Shape;2386;p88"/>
            <p:cNvSpPr/>
            <p:nvPr/>
          </p:nvSpPr>
          <p:spPr>
            <a:xfrm rot="10800000" flipH="1">
              <a:off x="7848533" y="3325335"/>
              <a:ext cx="71090" cy="71089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7" name="Google Shape;2387;p88"/>
            <p:cNvCxnSpPr/>
            <p:nvPr/>
          </p:nvCxnSpPr>
          <p:spPr>
            <a:xfrm>
              <a:off x="7885262" y="3355624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88" name="Google Shape;2388;p88"/>
          <p:cNvGrpSpPr/>
          <p:nvPr/>
        </p:nvGrpSpPr>
        <p:grpSpPr>
          <a:xfrm rot="10800000">
            <a:off x="6115060" y="1828635"/>
            <a:ext cx="71090" cy="444589"/>
            <a:chOff x="7848533" y="3325335"/>
            <a:chExt cx="71090" cy="444589"/>
          </a:xfrm>
        </p:grpSpPr>
        <p:sp>
          <p:nvSpPr>
            <p:cNvPr id="2389" name="Google Shape;2389;p88"/>
            <p:cNvSpPr/>
            <p:nvPr/>
          </p:nvSpPr>
          <p:spPr>
            <a:xfrm rot="10800000" flipH="1">
              <a:off x="7848533" y="3325335"/>
              <a:ext cx="71090" cy="71089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0" name="Google Shape;2390;p88"/>
            <p:cNvCxnSpPr/>
            <p:nvPr/>
          </p:nvCxnSpPr>
          <p:spPr>
            <a:xfrm>
              <a:off x="7885262" y="3355624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91" name="Google Shape;2391;p88"/>
          <p:cNvGrpSpPr/>
          <p:nvPr/>
        </p:nvGrpSpPr>
        <p:grpSpPr>
          <a:xfrm rot="10800000">
            <a:off x="2930521" y="1828635"/>
            <a:ext cx="71090" cy="444589"/>
            <a:chOff x="7848533" y="3325335"/>
            <a:chExt cx="71090" cy="444589"/>
          </a:xfrm>
        </p:grpSpPr>
        <p:sp>
          <p:nvSpPr>
            <p:cNvPr id="2392" name="Google Shape;2392;p88"/>
            <p:cNvSpPr/>
            <p:nvPr/>
          </p:nvSpPr>
          <p:spPr>
            <a:xfrm rot="10800000" flipH="1">
              <a:off x="7848533" y="3325335"/>
              <a:ext cx="71090" cy="71089"/>
            </a:xfrm>
            <a:custGeom>
              <a:avLst/>
              <a:gdLst/>
              <a:ahLst/>
              <a:cxnLst/>
              <a:rect l="l" t="t" r="r" b="b"/>
              <a:pathLst>
                <a:path w="1245" h="1245" extrusionOk="0">
                  <a:moveTo>
                    <a:pt x="625" y="1"/>
                  </a:moveTo>
                  <a:cubicBezTo>
                    <a:pt x="279" y="1"/>
                    <a:pt x="0" y="279"/>
                    <a:pt x="0" y="626"/>
                  </a:cubicBezTo>
                  <a:cubicBezTo>
                    <a:pt x="0" y="966"/>
                    <a:pt x="279" y="1245"/>
                    <a:pt x="625" y="1245"/>
                  </a:cubicBezTo>
                  <a:cubicBezTo>
                    <a:pt x="966" y="1245"/>
                    <a:pt x="1244" y="966"/>
                    <a:pt x="1244" y="626"/>
                  </a:cubicBezTo>
                  <a:cubicBezTo>
                    <a:pt x="1244" y="279"/>
                    <a:pt x="966" y="1"/>
                    <a:pt x="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3" name="Google Shape;2393;p88"/>
            <p:cNvCxnSpPr/>
            <p:nvPr/>
          </p:nvCxnSpPr>
          <p:spPr>
            <a:xfrm>
              <a:off x="7885262" y="3355624"/>
              <a:ext cx="0" cy="414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94" name="Google Shape;2394;p88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79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431" name="Google Shape;431;p39"/>
          <p:cNvSpPr/>
          <p:nvPr/>
        </p:nvSpPr>
        <p:spPr>
          <a:xfrm>
            <a:off x="3810001" y="907143"/>
            <a:ext cx="1574800" cy="52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20;p39">
            <a:extLst>
              <a:ext uri="{FF2B5EF4-FFF2-40B4-BE49-F238E27FC236}">
                <a16:creationId xmlns:a16="http://schemas.microsoft.com/office/drawing/2014/main" id="{D502B4CC-D83E-C4EF-14B0-1D7ED59917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6855" y="1370850"/>
            <a:ext cx="5110289" cy="32235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Introduction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Problem Statement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Related Work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Contribution Points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Proposed Model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Experimental Results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Conclusion &amp; Future Work</a:t>
            </a:r>
          </a:p>
        </p:txBody>
      </p:sp>
      <p:grpSp>
        <p:nvGrpSpPr>
          <p:cNvPr id="39" name="Google Shape;2495;p99">
            <a:extLst>
              <a:ext uri="{FF2B5EF4-FFF2-40B4-BE49-F238E27FC236}">
                <a16:creationId xmlns:a16="http://schemas.microsoft.com/office/drawing/2014/main" id="{9963C6A4-8B51-58A0-EBBC-D67A55F70D76}"/>
              </a:ext>
            </a:extLst>
          </p:cNvPr>
          <p:cNvGrpSpPr/>
          <p:nvPr/>
        </p:nvGrpSpPr>
        <p:grpSpPr>
          <a:xfrm>
            <a:off x="7254240" y="4121101"/>
            <a:ext cx="1832719" cy="1022400"/>
            <a:chOff x="4192750" y="1313294"/>
            <a:chExt cx="1744769" cy="1066284"/>
          </a:xfrm>
        </p:grpSpPr>
        <p:grpSp>
          <p:nvGrpSpPr>
            <p:cNvPr id="40" name="Google Shape;2496;p99">
              <a:extLst>
                <a:ext uri="{FF2B5EF4-FFF2-40B4-BE49-F238E27FC236}">
                  <a16:creationId xmlns:a16="http://schemas.microsoft.com/office/drawing/2014/main" id="{4E8964B5-8BBB-7260-3207-667CC7DEB69B}"/>
                </a:ext>
              </a:extLst>
            </p:cNvPr>
            <p:cNvGrpSpPr/>
            <p:nvPr/>
          </p:nvGrpSpPr>
          <p:grpSpPr>
            <a:xfrm>
              <a:off x="4845285" y="1313294"/>
              <a:ext cx="1092234" cy="1066284"/>
              <a:chOff x="1661813" y="3206348"/>
              <a:chExt cx="1658167" cy="1618770"/>
            </a:xfrm>
          </p:grpSpPr>
          <p:grpSp>
            <p:nvGrpSpPr>
              <p:cNvPr id="42" name="Google Shape;2497;p99">
                <a:extLst>
                  <a:ext uri="{FF2B5EF4-FFF2-40B4-BE49-F238E27FC236}">
                    <a16:creationId xmlns:a16="http://schemas.microsoft.com/office/drawing/2014/main" id="{57B7AD56-CCB9-8857-3C80-70008FDDF63C}"/>
                  </a:ext>
                </a:extLst>
              </p:cNvPr>
              <p:cNvGrpSpPr/>
              <p:nvPr/>
            </p:nvGrpSpPr>
            <p:grpSpPr>
              <a:xfrm rot="10800000" flipH="1">
                <a:off x="1661813" y="3206348"/>
                <a:ext cx="1658167" cy="1401899"/>
                <a:chOff x="6981538" y="-300875"/>
                <a:chExt cx="2454725" cy="2075350"/>
              </a:xfrm>
            </p:grpSpPr>
            <p:sp>
              <p:nvSpPr>
                <p:cNvPr id="44" name="Google Shape;2498;p99">
                  <a:extLst>
                    <a:ext uri="{FF2B5EF4-FFF2-40B4-BE49-F238E27FC236}">
                      <a16:creationId xmlns:a16="http://schemas.microsoft.com/office/drawing/2014/main" id="{7196A2E5-BAE5-CCCB-DF79-A188B9C3E715}"/>
                    </a:ext>
                  </a:extLst>
                </p:cNvPr>
                <p:cNvSpPr/>
                <p:nvPr/>
              </p:nvSpPr>
              <p:spPr>
                <a:xfrm>
                  <a:off x="7809863" y="-18525"/>
                  <a:ext cx="913575" cy="179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43" h="71720" extrusionOk="0">
                      <a:moveTo>
                        <a:pt x="36543" y="1"/>
                      </a:moveTo>
                      <a:lnTo>
                        <a:pt x="27532" y="572"/>
                      </a:lnTo>
                      <a:cubicBezTo>
                        <a:pt x="27532" y="572"/>
                        <a:pt x="14721" y="15827"/>
                        <a:pt x="8619" y="32260"/>
                      </a:cubicBezTo>
                      <a:cubicBezTo>
                        <a:pt x="1" y="55349"/>
                        <a:pt x="10314" y="70782"/>
                        <a:pt x="16755" y="71639"/>
                      </a:cubicBezTo>
                      <a:cubicBezTo>
                        <a:pt x="17165" y="71692"/>
                        <a:pt x="17569" y="71719"/>
                        <a:pt x="17964" y="71719"/>
                      </a:cubicBezTo>
                      <a:cubicBezTo>
                        <a:pt x="23788" y="71719"/>
                        <a:pt x="27796" y="65775"/>
                        <a:pt x="25373" y="49300"/>
                      </a:cubicBezTo>
                      <a:cubicBezTo>
                        <a:pt x="23857" y="38933"/>
                        <a:pt x="25284" y="19592"/>
                        <a:pt x="3654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499;p99">
                  <a:extLst>
                    <a:ext uri="{FF2B5EF4-FFF2-40B4-BE49-F238E27FC236}">
                      <a16:creationId xmlns:a16="http://schemas.microsoft.com/office/drawing/2014/main" id="{037B76A2-DBFD-4E78-535A-552E5AC3EE26}"/>
                    </a:ext>
                  </a:extLst>
                </p:cNvPr>
                <p:cNvSpPr/>
                <p:nvPr/>
              </p:nvSpPr>
              <p:spPr>
                <a:xfrm>
                  <a:off x="8065913" y="156475"/>
                  <a:ext cx="487575" cy="15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3" h="60013" extrusionOk="0">
                      <a:moveTo>
                        <a:pt x="18890" y="1"/>
                      </a:moveTo>
                      <a:cubicBezTo>
                        <a:pt x="18719" y="1"/>
                        <a:pt x="18554" y="76"/>
                        <a:pt x="18450" y="227"/>
                      </a:cubicBezTo>
                      <a:cubicBezTo>
                        <a:pt x="4319" y="18801"/>
                        <a:pt x="1" y="45512"/>
                        <a:pt x="4140" y="59554"/>
                      </a:cubicBezTo>
                      <a:cubicBezTo>
                        <a:pt x="4140" y="59589"/>
                        <a:pt x="4158" y="59643"/>
                        <a:pt x="4176" y="59679"/>
                      </a:cubicBezTo>
                      <a:cubicBezTo>
                        <a:pt x="4255" y="59889"/>
                        <a:pt x="4450" y="60012"/>
                        <a:pt x="4662" y="60012"/>
                      </a:cubicBezTo>
                      <a:cubicBezTo>
                        <a:pt x="4737" y="60012"/>
                        <a:pt x="4815" y="59997"/>
                        <a:pt x="4890" y="59964"/>
                      </a:cubicBezTo>
                      <a:cubicBezTo>
                        <a:pt x="5157" y="59857"/>
                        <a:pt x="5300" y="59536"/>
                        <a:pt x="5175" y="59250"/>
                      </a:cubicBezTo>
                      <a:cubicBezTo>
                        <a:pt x="1143" y="45440"/>
                        <a:pt x="5389" y="19176"/>
                        <a:pt x="19324" y="869"/>
                      </a:cubicBezTo>
                      <a:cubicBezTo>
                        <a:pt x="19503" y="637"/>
                        <a:pt x="19449" y="280"/>
                        <a:pt x="19217" y="102"/>
                      </a:cubicBezTo>
                      <a:lnTo>
                        <a:pt x="19164" y="66"/>
                      </a:lnTo>
                      <a:cubicBezTo>
                        <a:pt x="19076" y="23"/>
                        <a:pt x="18982" y="1"/>
                        <a:pt x="18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500;p99">
                  <a:extLst>
                    <a:ext uri="{FF2B5EF4-FFF2-40B4-BE49-F238E27FC236}">
                      <a16:creationId xmlns:a16="http://schemas.microsoft.com/office/drawing/2014/main" id="{16BF06CD-559D-66CF-AF83-50FC80FB3E94}"/>
                    </a:ext>
                  </a:extLst>
                </p:cNvPr>
                <p:cNvSpPr/>
                <p:nvPr/>
              </p:nvSpPr>
              <p:spPr>
                <a:xfrm>
                  <a:off x="8284038" y="-54650"/>
                  <a:ext cx="1152225" cy="15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89" h="61299" extrusionOk="0">
                      <a:moveTo>
                        <a:pt x="41244" y="0"/>
                      </a:moveTo>
                      <a:cubicBezTo>
                        <a:pt x="41241" y="0"/>
                        <a:pt x="41238" y="0"/>
                        <a:pt x="41235" y="0"/>
                      </a:cubicBezTo>
                      <a:cubicBezTo>
                        <a:pt x="41021" y="0"/>
                        <a:pt x="17183" y="1499"/>
                        <a:pt x="17183" y="1517"/>
                      </a:cubicBezTo>
                      <a:cubicBezTo>
                        <a:pt x="14899" y="2677"/>
                        <a:pt x="12705" y="3979"/>
                        <a:pt x="10581" y="5407"/>
                      </a:cubicBezTo>
                      <a:cubicBezTo>
                        <a:pt x="8601" y="6852"/>
                        <a:pt x="6906" y="8636"/>
                        <a:pt x="5568" y="10688"/>
                      </a:cubicBezTo>
                      <a:cubicBezTo>
                        <a:pt x="4711" y="11866"/>
                        <a:pt x="4247" y="13275"/>
                        <a:pt x="4229" y="14721"/>
                      </a:cubicBezTo>
                      <a:cubicBezTo>
                        <a:pt x="4372" y="18093"/>
                        <a:pt x="6442" y="20662"/>
                        <a:pt x="5800" y="23963"/>
                      </a:cubicBezTo>
                      <a:cubicBezTo>
                        <a:pt x="5068" y="27692"/>
                        <a:pt x="268" y="29780"/>
                        <a:pt x="90" y="33580"/>
                      </a:cubicBezTo>
                      <a:cubicBezTo>
                        <a:pt x="1" y="35507"/>
                        <a:pt x="1178" y="37274"/>
                        <a:pt x="2570" y="38612"/>
                      </a:cubicBezTo>
                      <a:cubicBezTo>
                        <a:pt x="4051" y="39825"/>
                        <a:pt x="5461" y="41146"/>
                        <a:pt x="6781" y="42555"/>
                      </a:cubicBezTo>
                      <a:cubicBezTo>
                        <a:pt x="9886" y="46445"/>
                        <a:pt x="9529" y="52172"/>
                        <a:pt x="12152" y="56419"/>
                      </a:cubicBezTo>
                      <a:cubicBezTo>
                        <a:pt x="12901" y="57793"/>
                        <a:pt x="13954" y="59006"/>
                        <a:pt x="15220" y="59934"/>
                      </a:cubicBezTo>
                      <a:cubicBezTo>
                        <a:pt x="16378" y="60652"/>
                        <a:pt x="17717" y="61298"/>
                        <a:pt x="19058" y="61298"/>
                      </a:cubicBezTo>
                      <a:cubicBezTo>
                        <a:pt x="19350" y="61298"/>
                        <a:pt x="19641" y="61268"/>
                        <a:pt x="19931" y="61201"/>
                      </a:cubicBezTo>
                      <a:cubicBezTo>
                        <a:pt x="21911" y="60737"/>
                        <a:pt x="23160" y="58703"/>
                        <a:pt x="23517" y="56686"/>
                      </a:cubicBezTo>
                      <a:cubicBezTo>
                        <a:pt x="23892" y="54688"/>
                        <a:pt x="23571" y="52618"/>
                        <a:pt x="23607" y="50602"/>
                      </a:cubicBezTo>
                      <a:cubicBezTo>
                        <a:pt x="23589" y="49639"/>
                        <a:pt x="23749" y="48693"/>
                        <a:pt x="24106" y="47819"/>
                      </a:cubicBezTo>
                      <a:cubicBezTo>
                        <a:pt x="24820" y="46445"/>
                        <a:pt x="25997" y="45374"/>
                        <a:pt x="27407" y="44768"/>
                      </a:cubicBezTo>
                      <a:cubicBezTo>
                        <a:pt x="29316" y="43822"/>
                        <a:pt x="31386" y="43304"/>
                        <a:pt x="33349" y="42484"/>
                      </a:cubicBezTo>
                      <a:cubicBezTo>
                        <a:pt x="35365" y="41806"/>
                        <a:pt x="37113" y="40450"/>
                        <a:pt x="38273" y="38665"/>
                      </a:cubicBezTo>
                      <a:cubicBezTo>
                        <a:pt x="39629" y="36274"/>
                        <a:pt x="38773" y="33491"/>
                        <a:pt x="37756" y="31154"/>
                      </a:cubicBezTo>
                      <a:cubicBezTo>
                        <a:pt x="36810" y="29048"/>
                        <a:pt x="35829" y="26657"/>
                        <a:pt x="36703" y="24534"/>
                      </a:cubicBezTo>
                      <a:cubicBezTo>
                        <a:pt x="37203" y="23499"/>
                        <a:pt x="37898" y="22571"/>
                        <a:pt x="38773" y="21822"/>
                      </a:cubicBezTo>
                      <a:cubicBezTo>
                        <a:pt x="39594" y="21019"/>
                        <a:pt x="40414" y="20198"/>
                        <a:pt x="41253" y="19395"/>
                      </a:cubicBezTo>
                      <a:cubicBezTo>
                        <a:pt x="42109" y="18575"/>
                        <a:pt x="42912" y="17700"/>
                        <a:pt x="43644" y="16790"/>
                      </a:cubicBezTo>
                      <a:cubicBezTo>
                        <a:pt x="45036" y="15042"/>
                        <a:pt x="45856" y="12918"/>
                        <a:pt x="45981" y="10688"/>
                      </a:cubicBezTo>
                      <a:cubicBezTo>
                        <a:pt x="46088" y="8725"/>
                        <a:pt x="45678" y="6763"/>
                        <a:pt x="44821" y="4996"/>
                      </a:cubicBezTo>
                      <a:cubicBezTo>
                        <a:pt x="44305" y="3982"/>
                        <a:pt x="42634" y="0"/>
                        <a:pt x="412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501;p99">
                  <a:extLst>
                    <a:ext uri="{FF2B5EF4-FFF2-40B4-BE49-F238E27FC236}">
                      <a16:creationId xmlns:a16="http://schemas.microsoft.com/office/drawing/2014/main" id="{A9069C79-C55F-969A-5935-FE1BAE45B013}"/>
                    </a:ext>
                  </a:extLst>
                </p:cNvPr>
                <p:cNvSpPr/>
                <p:nvPr/>
              </p:nvSpPr>
              <p:spPr>
                <a:xfrm>
                  <a:off x="8598963" y="-50650"/>
                  <a:ext cx="386325" cy="138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3" h="55316" extrusionOk="0">
                      <a:moveTo>
                        <a:pt x="14832" y="0"/>
                      </a:moveTo>
                      <a:cubicBezTo>
                        <a:pt x="14647" y="0"/>
                        <a:pt x="14470" y="91"/>
                        <a:pt x="14364" y="269"/>
                      </a:cubicBezTo>
                      <a:cubicBezTo>
                        <a:pt x="2838" y="18879"/>
                        <a:pt x="1" y="45054"/>
                        <a:pt x="3105" y="54903"/>
                      </a:cubicBezTo>
                      <a:cubicBezTo>
                        <a:pt x="3105" y="54921"/>
                        <a:pt x="3123" y="54938"/>
                        <a:pt x="3123" y="54974"/>
                      </a:cubicBezTo>
                      <a:cubicBezTo>
                        <a:pt x="3204" y="55191"/>
                        <a:pt x="3410" y="55315"/>
                        <a:pt x="3629" y="55315"/>
                      </a:cubicBezTo>
                      <a:cubicBezTo>
                        <a:pt x="3698" y="55315"/>
                        <a:pt x="3768" y="55303"/>
                        <a:pt x="3837" y="55277"/>
                      </a:cubicBezTo>
                      <a:cubicBezTo>
                        <a:pt x="4104" y="55170"/>
                        <a:pt x="4247" y="54867"/>
                        <a:pt x="4140" y="54582"/>
                      </a:cubicBezTo>
                      <a:cubicBezTo>
                        <a:pt x="1071" y="44964"/>
                        <a:pt x="3962" y="19200"/>
                        <a:pt x="15292" y="822"/>
                      </a:cubicBezTo>
                      <a:cubicBezTo>
                        <a:pt x="15452" y="572"/>
                        <a:pt x="15363" y="233"/>
                        <a:pt x="15113" y="72"/>
                      </a:cubicBezTo>
                      <a:cubicBezTo>
                        <a:pt x="15023" y="24"/>
                        <a:pt x="14926" y="0"/>
                        <a:pt x="148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502;p99">
                  <a:extLst>
                    <a:ext uri="{FF2B5EF4-FFF2-40B4-BE49-F238E27FC236}">
                      <a16:creationId xmlns:a16="http://schemas.microsoft.com/office/drawing/2014/main" id="{1E25772C-6F90-D0D5-F5BF-A8DC84DFA035}"/>
                    </a:ext>
                  </a:extLst>
                </p:cNvPr>
                <p:cNvSpPr/>
                <p:nvPr/>
              </p:nvSpPr>
              <p:spPr>
                <a:xfrm>
                  <a:off x="6981538" y="-190700"/>
                  <a:ext cx="1509950" cy="144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98" h="57985" extrusionOk="0">
                      <a:moveTo>
                        <a:pt x="54331" y="0"/>
                      </a:moveTo>
                      <a:cubicBezTo>
                        <a:pt x="54331" y="0"/>
                        <a:pt x="45535" y="11687"/>
                        <a:pt x="35507" y="23820"/>
                      </a:cubicBezTo>
                      <a:cubicBezTo>
                        <a:pt x="25479" y="35935"/>
                        <a:pt x="0" y="44696"/>
                        <a:pt x="10599" y="54742"/>
                      </a:cubicBezTo>
                      <a:cubicBezTo>
                        <a:pt x="12977" y="56996"/>
                        <a:pt x="15775" y="57984"/>
                        <a:pt x="18781" y="57984"/>
                      </a:cubicBezTo>
                      <a:cubicBezTo>
                        <a:pt x="29194" y="57984"/>
                        <a:pt x="42112" y="46129"/>
                        <a:pt x="48800" y="33973"/>
                      </a:cubicBezTo>
                      <a:cubicBezTo>
                        <a:pt x="54920" y="22821"/>
                        <a:pt x="60398" y="7905"/>
                        <a:pt x="60398" y="7905"/>
                      </a:cubicBezTo>
                      <a:lnTo>
                        <a:pt x="5433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503;p99">
                  <a:extLst>
                    <a:ext uri="{FF2B5EF4-FFF2-40B4-BE49-F238E27FC236}">
                      <a16:creationId xmlns:a16="http://schemas.microsoft.com/office/drawing/2014/main" id="{C91C9657-69E8-BAD1-5FE2-40A47C0BD303}"/>
                    </a:ext>
                  </a:extLst>
                </p:cNvPr>
                <p:cNvSpPr/>
                <p:nvPr/>
              </p:nvSpPr>
              <p:spPr>
                <a:xfrm>
                  <a:off x="7378088" y="-108975"/>
                  <a:ext cx="1044700" cy="121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88" h="48703" extrusionOk="0">
                      <a:moveTo>
                        <a:pt x="41262" y="1"/>
                      </a:moveTo>
                      <a:cubicBezTo>
                        <a:pt x="41081" y="1"/>
                        <a:pt x="40906" y="105"/>
                        <a:pt x="40824" y="282"/>
                      </a:cubicBezTo>
                      <a:cubicBezTo>
                        <a:pt x="26514" y="37163"/>
                        <a:pt x="607" y="47708"/>
                        <a:pt x="357" y="47815"/>
                      </a:cubicBezTo>
                      <a:cubicBezTo>
                        <a:pt x="125" y="47904"/>
                        <a:pt x="0" y="48154"/>
                        <a:pt x="89" y="48386"/>
                      </a:cubicBezTo>
                      <a:cubicBezTo>
                        <a:pt x="89" y="48404"/>
                        <a:pt x="89" y="48404"/>
                        <a:pt x="89" y="48404"/>
                      </a:cubicBezTo>
                      <a:cubicBezTo>
                        <a:pt x="158" y="48595"/>
                        <a:pt x="330" y="48702"/>
                        <a:pt x="512" y="48702"/>
                      </a:cubicBezTo>
                      <a:cubicBezTo>
                        <a:pt x="567" y="48702"/>
                        <a:pt x="624" y="48692"/>
                        <a:pt x="678" y="48671"/>
                      </a:cubicBezTo>
                      <a:lnTo>
                        <a:pt x="696" y="48671"/>
                      </a:lnTo>
                      <a:cubicBezTo>
                        <a:pt x="946" y="48564"/>
                        <a:pt x="27246" y="37877"/>
                        <a:pt x="41699" y="621"/>
                      </a:cubicBezTo>
                      <a:cubicBezTo>
                        <a:pt x="41788" y="389"/>
                        <a:pt x="41681" y="122"/>
                        <a:pt x="41431" y="32"/>
                      </a:cubicBezTo>
                      <a:cubicBezTo>
                        <a:pt x="41376" y="11"/>
                        <a:pt x="41319" y="1"/>
                        <a:pt x="412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504;p99">
                  <a:extLst>
                    <a:ext uri="{FF2B5EF4-FFF2-40B4-BE49-F238E27FC236}">
                      <a16:creationId xmlns:a16="http://schemas.microsoft.com/office/drawing/2014/main" id="{1C6D9EE9-82FF-8922-9C7B-F2ECC424AFC0}"/>
                    </a:ext>
                  </a:extLst>
                </p:cNvPr>
                <p:cNvSpPr/>
                <p:nvPr/>
              </p:nvSpPr>
              <p:spPr>
                <a:xfrm>
                  <a:off x="7170663" y="-300875"/>
                  <a:ext cx="1180325" cy="9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3" h="36856" extrusionOk="0">
                      <a:moveTo>
                        <a:pt x="43429" y="0"/>
                      </a:moveTo>
                      <a:cubicBezTo>
                        <a:pt x="31118" y="18467"/>
                        <a:pt x="10635" y="21287"/>
                        <a:pt x="6210" y="24213"/>
                      </a:cubicBezTo>
                      <a:cubicBezTo>
                        <a:pt x="1785" y="27121"/>
                        <a:pt x="0" y="30975"/>
                        <a:pt x="4675" y="35222"/>
                      </a:cubicBezTo>
                      <a:cubicBezTo>
                        <a:pt x="5905" y="36335"/>
                        <a:pt x="7829" y="36856"/>
                        <a:pt x="10161" y="36856"/>
                      </a:cubicBezTo>
                      <a:cubicBezTo>
                        <a:pt x="16723" y="36856"/>
                        <a:pt x="26523" y="32730"/>
                        <a:pt x="33223" y="26068"/>
                      </a:cubicBezTo>
                      <a:cubicBezTo>
                        <a:pt x="43626" y="15702"/>
                        <a:pt x="47212" y="5032"/>
                        <a:pt x="47212" y="5032"/>
                      </a:cubicBezTo>
                      <a:lnTo>
                        <a:pt x="434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505;p99">
                  <a:extLst>
                    <a:ext uri="{FF2B5EF4-FFF2-40B4-BE49-F238E27FC236}">
                      <a16:creationId xmlns:a16="http://schemas.microsoft.com/office/drawing/2014/main" id="{7331D13B-D2C5-84AC-7313-0ADC576D0D86}"/>
                    </a:ext>
                  </a:extLst>
                </p:cNvPr>
                <p:cNvSpPr/>
                <p:nvPr/>
              </p:nvSpPr>
              <p:spPr>
                <a:xfrm>
                  <a:off x="7329013" y="-246175"/>
                  <a:ext cx="989400" cy="76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76" h="30581" extrusionOk="0">
                      <a:moveTo>
                        <a:pt x="39084" y="1"/>
                      </a:moveTo>
                      <a:cubicBezTo>
                        <a:pt x="38910" y="1"/>
                        <a:pt x="38744" y="104"/>
                        <a:pt x="38666" y="275"/>
                      </a:cubicBezTo>
                      <a:cubicBezTo>
                        <a:pt x="28923" y="23309"/>
                        <a:pt x="661" y="29626"/>
                        <a:pt x="429" y="29661"/>
                      </a:cubicBezTo>
                      <a:cubicBezTo>
                        <a:pt x="179" y="29715"/>
                        <a:pt x="1" y="29947"/>
                        <a:pt x="36" y="30197"/>
                      </a:cubicBezTo>
                      <a:cubicBezTo>
                        <a:pt x="83" y="30416"/>
                        <a:pt x="268" y="30581"/>
                        <a:pt x="482" y="30581"/>
                      </a:cubicBezTo>
                      <a:cubicBezTo>
                        <a:pt x="512" y="30581"/>
                        <a:pt x="541" y="30578"/>
                        <a:pt x="572" y="30571"/>
                      </a:cubicBezTo>
                      <a:cubicBezTo>
                        <a:pt x="857" y="30518"/>
                        <a:pt x="29548" y="24112"/>
                        <a:pt x="39451" y="649"/>
                      </a:cubicBezTo>
                      <a:cubicBezTo>
                        <a:pt x="39576" y="435"/>
                        <a:pt x="39486" y="168"/>
                        <a:pt x="39272" y="43"/>
                      </a:cubicBezTo>
                      <a:cubicBezTo>
                        <a:pt x="39211" y="14"/>
                        <a:pt x="39147" y="1"/>
                        <a:pt x="390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2506;p99">
                <a:extLst>
                  <a:ext uri="{FF2B5EF4-FFF2-40B4-BE49-F238E27FC236}">
                    <a16:creationId xmlns:a16="http://schemas.microsoft.com/office/drawing/2014/main" id="{60DAA50A-28D1-7727-E36D-4CE05A5CB7CD}"/>
                  </a:ext>
                </a:extLst>
              </p:cNvPr>
              <p:cNvSpPr/>
              <p:nvPr/>
            </p:nvSpPr>
            <p:spPr>
              <a:xfrm rot="9130277">
                <a:off x="2416319" y="4040495"/>
                <a:ext cx="764205" cy="643455"/>
              </a:xfrm>
              <a:custGeom>
                <a:avLst/>
                <a:gdLst/>
                <a:ahLst/>
                <a:cxnLst/>
                <a:rect l="l" t="t" r="r" b="b"/>
                <a:pathLst>
                  <a:path w="143563" h="120879" extrusionOk="0">
                    <a:moveTo>
                      <a:pt x="56570" y="0"/>
                    </a:moveTo>
                    <a:cubicBezTo>
                      <a:pt x="42205" y="0"/>
                      <a:pt x="27835" y="1346"/>
                      <a:pt x="13721" y="4029"/>
                    </a:cubicBezTo>
                    <a:cubicBezTo>
                      <a:pt x="10331" y="4671"/>
                      <a:pt x="6816" y="5456"/>
                      <a:pt x="4157" y="7633"/>
                    </a:cubicBezTo>
                    <a:cubicBezTo>
                      <a:pt x="1499" y="9827"/>
                      <a:pt x="0" y="13842"/>
                      <a:pt x="1713" y="16822"/>
                    </a:cubicBezTo>
                    <a:cubicBezTo>
                      <a:pt x="2962" y="18998"/>
                      <a:pt x="5139" y="18374"/>
                      <a:pt x="6994" y="20711"/>
                    </a:cubicBezTo>
                    <a:cubicBezTo>
                      <a:pt x="9457" y="23834"/>
                      <a:pt x="8315" y="28562"/>
                      <a:pt x="7976" y="30025"/>
                    </a:cubicBezTo>
                    <a:cubicBezTo>
                      <a:pt x="6138" y="37591"/>
                      <a:pt x="232" y="38661"/>
                      <a:pt x="393" y="42158"/>
                    </a:cubicBezTo>
                    <a:cubicBezTo>
                      <a:pt x="660" y="48992"/>
                      <a:pt x="24195" y="48367"/>
                      <a:pt x="26818" y="57753"/>
                    </a:cubicBezTo>
                    <a:cubicBezTo>
                      <a:pt x="28870" y="65068"/>
                      <a:pt x="16237" y="71260"/>
                      <a:pt x="18592" y="81590"/>
                    </a:cubicBezTo>
                    <a:cubicBezTo>
                      <a:pt x="18735" y="82251"/>
                      <a:pt x="20073" y="87728"/>
                      <a:pt x="24659" y="90191"/>
                    </a:cubicBezTo>
                    <a:cubicBezTo>
                      <a:pt x="26048" y="90940"/>
                      <a:pt x="27437" y="91252"/>
                      <a:pt x="28857" y="91252"/>
                    </a:cubicBezTo>
                    <a:cubicBezTo>
                      <a:pt x="35935" y="91252"/>
                      <a:pt x="43795" y="83504"/>
                      <a:pt x="56329" y="83504"/>
                    </a:cubicBezTo>
                    <a:cubicBezTo>
                      <a:pt x="57210" y="83504"/>
                      <a:pt x="58113" y="83543"/>
                      <a:pt x="59041" y="83625"/>
                    </a:cubicBezTo>
                    <a:cubicBezTo>
                      <a:pt x="61789" y="83856"/>
                      <a:pt x="67428" y="85337"/>
                      <a:pt x="73458" y="88585"/>
                    </a:cubicBezTo>
                    <a:cubicBezTo>
                      <a:pt x="84592" y="94598"/>
                      <a:pt x="78008" y="112851"/>
                      <a:pt x="86858" y="118507"/>
                    </a:cubicBezTo>
                    <a:cubicBezTo>
                      <a:pt x="89389" y="120126"/>
                      <a:pt x="92652" y="120878"/>
                      <a:pt x="96330" y="120878"/>
                    </a:cubicBezTo>
                    <a:cubicBezTo>
                      <a:pt x="112590" y="120878"/>
                      <a:pt x="136954" y="106171"/>
                      <a:pt x="141974" y="86658"/>
                    </a:cubicBezTo>
                    <a:cubicBezTo>
                      <a:pt x="143562" y="80449"/>
                      <a:pt x="141350" y="71224"/>
                      <a:pt x="136907" y="52757"/>
                    </a:cubicBezTo>
                    <a:cubicBezTo>
                      <a:pt x="131947" y="32095"/>
                      <a:pt x="130305" y="20586"/>
                      <a:pt x="123436" y="15234"/>
                    </a:cubicBezTo>
                    <a:cubicBezTo>
                      <a:pt x="112230" y="6526"/>
                      <a:pt x="97742" y="3297"/>
                      <a:pt x="83629" y="1602"/>
                    </a:cubicBezTo>
                    <a:cubicBezTo>
                      <a:pt x="74654" y="534"/>
                      <a:pt x="65613" y="0"/>
                      <a:pt x="56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" name="Google Shape;2507;p99">
              <a:extLst>
                <a:ext uri="{FF2B5EF4-FFF2-40B4-BE49-F238E27FC236}">
                  <a16:creationId xmlns:a16="http://schemas.microsoft.com/office/drawing/2014/main" id="{AC6EB158-1CFF-19F2-4303-2860D30FB8FF}"/>
                </a:ext>
              </a:extLst>
            </p:cNvPr>
            <p:cNvSpPr/>
            <p:nvPr/>
          </p:nvSpPr>
          <p:spPr>
            <a:xfrm rot="10800000" flipH="1">
              <a:off x="4192750" y="1825942"/>
              <a:ext cx="1740335" cy="503015"/>
            </a:xfrm>
            <a:custGeom>
              <a:avLst/>
              <a:gdLst/>
              <a:ahLst/>
              <a:cxnLst/>
              <a:rect l="l" t="t" r="r" b="b"/>
              <a:pathLst>
                <a:path w="259461" h="85729" extrusionOk="0">
                  <a:moveTo>
                    <a:pt x="103746" y="0"/>
                  </a:moveTo>
                  <a:cubicBezTo>
                    <a:pt x="78232" y="0"/>
                    <a:pt x="52742" y="867"/>
                    <a:pt x="27335" y="3262"/>
                  </a:cubicBezTo>
                  <a:cubicBezTo>
                    <a:pt x="21734" y="3784"/>
                    <a:pt x="15983" y="4382"/>
                    <a:pt x="10979" y="6846"/>
                  </a:cubicBezTo>
                  <a:cubicBezTo>
                    <a:pt x="5900" y="9311"/>
                    <a:pt x="1494" y="13867"/>
                    <a:pt x="822" y="19468"/>
                  </a:cubicBezTo>
                  <a:cubicBezTo>
                    <a:pt x="0" y="26937"/>
                    <a:pt x="5900" y="33584"/>
                    <a:pt x="12473" y="37094"/>
                  </a:cubicBezTo>
                  <a:cubicBezTo>
                    <a:pt x="19045" y="40605"/>
                    <a:pt x="26514" y="42024"/>
                    <a:pt x="33235" y="45384"/>
                  </a:cubicBezTo>
                  <a:cubicBezTo>
                    <a:pt x="42048" y="49716"/>
                    <a:pt x="49069" y="57185"/>
                    <a:pt x="54895" y="65102"/>
                  </a:cubicBezTo>
                  <a:cubicBezTo>
                    <a:pt x="58554" y="70105"/>
                    <a:pt x="61840" y="75334"/>
                    <a:pt x="66396" y="79441"/>
                  </a:cubicBezTo>
                  <a:cubicBezTo>
                    <a:pt x="70393" y="83044"/>
                    <a:pt x="75538" y="85728"/>
                    <a:pt x="80825" y="85728"/>
                  </a:cubicBezTo>
                  <a:cubicBezTo>
                    <a:pt x="81565" y="85728"/>
                    <a:pt x="82308" y="85676"/>
                    <a:pt x="83051" y="85565"/>
                  </a:cubicBezTo>
                  <a:cubicBezTo>
                    <a:pt x="88802" y="84744"/>
                    <a:pt x="93507" y="80711"/>
                    <a:pt x="97839" y="76827"/>
                  </a:cubicBezTo>
                  <a:cubicBezTo>
                    <a:pt x="113449" y="62189"/>
                    <a:pt x="131672" y="42546"/>
                    <a:pt x="153779" y="39484"/>
                  </a:cubicBezTo>
                  <a:cubicBezTo>
                    <a:pt x="154078" y="39484"/>
                    <a:pt x="154377" y="39410"/>
                    <a:pt x="154676" y="39335"/>
                  </a:cubicBezTo>
                  <a:cubicBezTo>
                    <a:pt x="158778" y="38840"/>
                    <a:pt x="162892" y="38686"/>
                    <a:pt x="167012" y="38686"/>
                  </a:cubicBezTo>
                  <a:cubicBezTo>
                    <a:pt x="173469" y="38686"/>
                    <a:pt x="179943" y="39065"/>
                    <a:pt x="186417" y="39111"/>
                  </a:cubicBezTo>
                  <a:cubicBezTo>
                    <a:pt x="197994" y="39111"/>
                    <a:pt x="209719" y="37916"/>
                    <a:pt x="220549" y="33883"/>
                  </a:cubicBezTo>
                  <a:cubicBezTo>
                    <a:pt x="228316" y="30970"/>
                    <a:pt x="259460" y="11626"/>
                    <a:pt x="237951" y="6622"/>
                  </a:cubicBezTo>
                  <a:cubicBezTo>
                    <a:pt x="226823" y="4008"/>
                    <a:pt x="215246" y="3486"/>
                    <a:pt x="203819" y="2963"/>
                  </a:cubicBezTo>
                  <a:cubicBezTo>
                    <a:pt x="170512" y="1482"/>
                    <a:pt x="137109" y="0"/>
                    <a:pt x="1037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97"/>
          <p:cNvSpPr txBox="1">
            <a:spLocks noGrp="1"/>
          </p:cNvSpPr>
          <p:nvPr>
            <p:ph type="title"/>
          </p:nvPr>
        </p:nvSpPr>
        <p:spPr>
          <a:xfrm>
            <a:off x="596344" y="771884"/>
            <a:ext cx="46086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2480" name="Google Shape;2480;p97"/>
          <p:cNvSpPr txBox="1"/>
          <p:nvPr/>
        </p:nvSpPr>
        <p:spPr>
          <a:xfrm>
            <a:off x="701039" y="1629601"/>
            <a:ext cx="2980135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1600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BDCC50-EF75-19B3-951A-8714A89E257A}"/>
              </a:ext>
            </a:extLst>
          </p:cNvPr>
          <p:cNvSpPr/>
          <p:nvPr/>
        </p:nvSpPr>
        <p:spPr>
          <a:xfrm>
            <a:off x="621774" y="3489960"/>
            <a:ext cx="3401585" cy="1022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C7E50-E4C5-929D-2D89-A906A1D47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8" y="1999820"/>
            <a:ext cx="5106861" cy="281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1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56" name="Google Shape;456;p43"/>
          <p:cNvSpPr txBox="1">
            <a:spLocks noGrp="1"/>
          </p:cNvSpPr>
          <p:nvPr>
            <p:ph type="title" idx="2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43" name="Google Shape;443;p41"/>
          <p:cNvSpPr txBox="1">
            <a:spLocks noGrp="1"/>
          </p:cNvSpPr>
          <p:nvPr>
            <p:ph type="subTitle" idx="1"/>
          </p:nvPr>
        </p:nvSpPr>
        <p:spPr>
          <a:xfrm>
            <a:off x="2133600" y="1950720"/>
            <a:ext cx="5036820" cy="1744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What is Skin Lesion?</a:t>
            </a:r>
          </a:p>
          <a:p>
            <a:pPr marL="28575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" sz="2000" dirty="0"/>
              <a:t>ow are Skin Lesion affecting the world?</a:t>
            </a:r>
          </a:p>
          <a:p>
            <a:pPr marL="285750" lvl="0" indent="-2857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" sz="2000" dirty="0"/>
              <a:t>ow does Skin Lesion detected?</a:t>
            </a:r>
            <a:endParaRPr sz="2000" dirty="0"/>
          </a:p>
        </p:txBody>
      </p:sp>
      <p:sp>
        <p:nvSpPr>
          <p:cNvPr id="444" name="Google Shape;444;p41"/>
          <p:cNvSpPr/>
          <p:nvPr/>
        </p:nvSpPr>
        <p:spPr>
          <a:xfrm>
            <a:off x="3131820" y="884775"/>
            <a:ext cx="290322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4"/>
          <p:cNvSpPr txBox="1">
            <a:spLocks noGrp="1"/>
          </p:cNvSpPr>
          <p:nvPr>
            <p:ph type="title"/>
          </p:nvPr>
        </p:nvSpPr>
        <p:spPr>
          <a:xfrm>
            <a:off x="718500" y="196989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Doctors VS. Mobile App</a:t>
            </a:r>
            <a:endParaRPr dirty="0"/>
          </a:p>
        </p:txBody>
      </p:sp>
      <p:grpSp>
        <p:nvGrpSpPr>
          <p:cNvPr id="975" name="Google Shape;975;p54"/>
          <p:cNvGrpSpPr/>
          <p:nvPr/>
        </p:nvGrpSpPr>
        <p:grpSpPr>
          <a:xfrm>
            <a:off x="5799158" y="889390"/>
            <a:ext cx="1706434" cy="2481346"/>
            <a:chOff x="4850275" y="1028275"/>
            <a:chExt cx="2446150" cy="3556975"/>
          </a:xfrm>
        </p:grpSpPr>
        <p:sp>
          <p:nvSpPr>
            <p:cNvPr id="976" name="Google Shape;976;p54"/>
            <p:cNvSpPr/>
            <p:nvPr/>
          </p:nvSpPr>
          <p:spPr>
            <a:xfrm>
              <a:off x="4850275" y="3361550"/>
              <a:ext cx="2324675" cy="1223700"/>
            </a:xfrm>
            <a:custGeom>
              <a:avLst/>
              <a:gdLst/>
              <a:ahLst/>
              <a:cxnLst/>
              <a:rect l="l" t="t" r="r" b="b"/>
              <a:pathLst>
                <a:path w="92987" h="48948" extrusionOk="0">
                  <a:moveTo>
                    <a:pt x="46480" y="0"/>
                  </a:moveTo>
                  <a:cubicBezTo>
                    <a:pt x="20800" y="0"/>
                    <a:pt x="1" y="10957"/>
                    <a:pt x="1" y="24487"/>
                  </a:cubicBezTo>
                  <a:cubicBezTo>
                    <a:pt x="1" y="37991"/>
                    <a:pt x="20800" y="48947"/>
                    <a:pt x="46480" y="48947"/>
                  </a:cubicBezTo>
                  <a:cubicBezTo>
                    <a:pt x="72161" y="48947"/>
                    <a:pt x="92987" y="37991"/>
                    <a:pt x="92987" y="24487"/>
                  </a:cubicBezTo>
                  <a:cubicBezTo>
                    <a:pt x="92987" y="10957"/>
                    <a:pt x="72161" y="0"/>
                    <a:pt x="4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5444550" y="3817850"/>
              <a:ext cx="1036650" cy="598275"/>
            </a:xfrm>
            <a:custGeom>
              <a:avLst/>
              <a:gdLst/>
              <a:ahLst/>
              <a:cxnLst/>
              <a:rect l="l" t="t" r="r" b="b"/>
              <a:pathLst>
                <a:path w="41466" h="23931" extrusionOk="0">
                  <a:moveTo>
                    <a:pt x="20720" y="1"/>
                  </a:moveTo>
                  <a:cubicBezTo>
                    <a:pt x="9285" y="1"/>
                    <a:pt x="0" y="5360"/>
                    <a:pt x="0" y="11965"/>
                  </a:cubicBezTo>
                  <a:cubicBezTo>
                    <a:pt x="0" y="18571"/>
                    <a:pt x="9285" y="23930"/>
                    <a:pt x="20720" y="23930"/>
                  </a:cubicBezTo>
                  <a:cubicBezTo>
                    <a:pt x="32181" y="23930"/>
                    <a:pt x="41466" y="18571"/>
                    <a:pt x="41466" y="11965"/>
                  </a:cubicBezTo>
                  <a:cubicBezTo>
                    <a:pt x="41466" y="5360"/>
                    <a:pt x="32181" y="1"/>
                    <a:pt x="20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6250375" y="3507050"/>
              <a:ext cx="424225" cy="486575"/>
            </a:xfrm>
            <a:custGeom>
              <a:avLst/>
              <a:gdLst/>
              <a:ahLst/>
              <a:cxnLst/>
              <a:rect l="l" t="t" r="r" b="b"/>
              <a:pathLst>
                <a:path w="16969" h="19463" extrusionOk="0">
                  <a:moveTo>
                    <a:pt x="11949" y="1"/>
                  </a:moveTo>
                  <a:cubicBezTo>
                    <a:pt x="11548" y="1"/>
                    <a:pt x="11134" y="48"/>
                    <a:pt x="10719" y="150"/>
                  </a:cubicBezTo>
                  <a:cubicBezTo>
                    <a:pt x="7323" y="998"/>
                    <a:pt x="4033" y="4209"/>
                    <a:pt x="2017" y="8825"/>
                  </a:cubicBezTo>
                  <a:cubicBezTo>
                    <a:pt x="1" y="13414"/>
                    <a:pt x="266" y="18932"/>
                    <a:pt x="266" y="18932"/>
                  </a:cubicBezTo>
                  <a:lnTo>
                    <a:pt x="2866" y="19463"/>
                  </a:lnTo>
                  <a:cubicBezTo>
                    <a:pt x="4537" y="10841"/>
                    <a:pt x="10745" y="7551"/>
                    <a:pt x="14061" y="4792"/>
                  </a:cubicBezTo>
                  <a:cubicBezTo>
                    <a:pt x="16969" y="2396"/>
                    <a:pt x="14798" y="1"/>
                    <a:pt x="11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6250375" y="3507050"/>
              <a:ext cx="424225" cy="486575"/>
            </a:xfrm>
            <a:custGeom>
              <a:avLst/>
              <a:gdLst/>
              <a:ahLst/>
              <a:cxnLst/>
              <a:rect l="l" t="t" r="r" b="b"/>
              <a:pathLst>
                <a:path w="16969" h="19463" extrusionOk="0">
                  <a:moveTo>
                    <a:pt x="11949" y="1"/>
                  </a:moveTo>
                  <a:cubicBezTo>
                    <a:pt x="11548" y="1"/>
                    <a:pt x="11134" y="48"/>
                    <a:pt x="10719" y="150"/>
                  </a:cubicBezTo>
                  <a:cubicBezTo>
                    <a:pt x="7323" y="998"/>
                    <a:pt x="4033" y="4209"/>
                    <a:pt x="2017" y="8825"/>
                  </a:cubicBezTo>
                  <a:cubicBezTo>
                    <a:pt x="1" y="13414"/>
                    <a:pt x="266" y="18932"/>
                    <a:pt x="266" y="18932"/>
                  </a:cubicBezTo>
                  <a:lnTo>
                    <a:pt x="2866" y="19463"/>
                  </a:lnTo>
                  <a:cubicBezTo>
                    <a:pt x="4537" y="10841"/>
                    <a:pt x="10745" y="7551"/>
                    <a:pt x="14061" y="4792"/>
                  </a:cubicBezTo>
                  <a:cubicBezTo>
                    <a:pt x="16969" y="2396"/>
                    <a:pt x="14798" y="1"/>
                    <a:pt x="119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6277575" y="3553050"/>
              <a:ext cx="279900" cy="400125"/>
            </a:xfrm>
            <a:custGeom>
              <a:avLst/>
              <a:gdLst/>
              <a:ahLst/>
              <a:cxnLst/>
              <a:rect l="l" t="t" r="r" b="b"/>
              <a:pathLst>
                <a:path w="11196" h="16005" extrusionOk="0">
                  <a:moveTo>
                    <a:pt x="10973" y="1"/>
                  </a:moveTo>
                  <a:cubicBezTo>
                    <a:pt x="10959" y="1"/>
                    <a:pt x="10944" y="3"/>
                    <a:pt x="10930" y="7"/>
                  </a:cubicBezTo>
                  <a:cubicBezTo>
                    <a:pt x="7933" y="1334"/>
                    <a:pt x="1937" y="6189"/>
                    <a:pt x="53" y="15766"/>
                  </a:cubicBezTo>
                  <a:cubicBezTo>
                    <a:pt x="0" y="15872"/>
                    <a:pt x="80" y="15952"/>
                    <a:pt x="213" y="16005"/>
                  </a:cubicBezTo>
                  <a:lnTo>
                    <a:pt x="239" y="16005"/>
                  </a:lnTo>
                  <a:cubicBezTo>
                    <a:pt x="345" y="16005"/>
                    <a:pt x="398" y="15925"/>
                    <a:pt x="451" y="15819"/>
                  </a:cubicBezTo>
                  <a:cubicBezTo>
                    <a:pt x="2255" y="6374"/>
                    <a:pt x="8145" y="1679"/>
                    <a:pt x="11090" y="352"/>
                  </a:cubicBezTo>
                  <a:cubicBezTo>
                    <a:pt x="11143" y="299"/>
                    <a:pt x="11196" y="220"/>
                    <a:pt x="11143" y="140"/>
                  </a:cubicBezTo>
                  <a:cubicBezTo>
                    <a:pt x="11121" y="52"/>
                    <a:pt x="11044" y="1"/>
                    <a:pt x="109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6243075" y="3757900"/>
              <a:ext cx="441075" cy="366475"/>
            </a:xfrm>
            <a:custGeom>
              <a:avLst/>
              <a:gdLst/>
              <a:ahLst/>
              <a:cxnLst/>
              <a:rect l="l" t="t" r="r" b="b"/>
              <a:pathLst>
                <a:path w="17643" h="14659" extrusionOk="0">
                  <a:moveTo>
                    <a:pt x="14766" y="1"/>
                  </a:moveTo>
                  <a:cubicBezTo>
                    <a:pt x="14682" y="1"/>
                    <a:pt x="14597" y="4"/>
                    <a:pt x="14512" y="11"/>
                  </a:cubicBezTo>
                  <a:cubicBezTo>
                    <a:pt x="13584" y="11"/>
                    <a:pt x="12761" y="329"/>
                    <a:pt x="11859" y="462"/>
                  </a:cubicBezTo>
                  <a:cubicBezTo>
                    <a:pt x="11742" y="480"/>
                    <a:pt x="11624" y="488"/>
                    <a:pt x="11505" y="488"/>
                  </a:cubicBezTo>
                  <a:cubicBezTo>
                    <a:pt x="10736" y="488"/>
                    <a:pt x="9935" y="163"/>
                    <a:pt x="9153" y="117"/>
                  </a:cubicBezTo>
                  <a:cubicBezTo>
                    <a:pt x="9053" y="110"/>
                    <a:pt x="8953" y="106"/>
                    <a:pt x="8856" y="106"/>
                  </a:cubicBezTo>
                  <a:cubicBezTo>
                    <a:pt x="7568" y="106"/>
                    <a:pt x="6568" y="743"/>
                    <a:pt x="5705" y="1656"/>
                  </a:cubicBezTo>
                  <a:cubicBezTo>
                    <a:pt x="4750" y="2717"/>
                    <a:pt x="4564" y="4256"/>
                    <a:pt x="3715" y="5370"/>
                  </a:cubicBezTo>
                  <a:cubicBezTo>
                    <a:pt x="3184" y="6033"/>
                    <a:pt x="2415" y="6511"/>
                    <a:pt x="1858" y="7174"/>
                  </a:cubicBezTo>
                  <a:cubicBezTo>
                    <a:pt x="1699" y="7360"/>
                    <a:pt x="1513" y="7545"/>
                    <a:pt x="1380" y="7758"/>
                  </a:cubicBezTo>
                  <a:cubicBezTo>
                    <a:pt x="1" y="9853"/>
                    <a:pt x="584" y="12692"/>
                    <a:pt x="2707" y="14072"/>
                  </a:cubicBezTo>
                  <a:cubicBezTo>
                    <a:pt x="2760" y="14072"/>
                    <a:pt x="2760" y="14098"/>
                    <a:pt x="2786" y="14098"/>
                  </a:cubicBezTo>
                  <a:cubicBezTo>
                    <a:pt x="3451" y="14478"/>
                    <a:pt x="4175" y="14659"/>
                    <a:pt x="4891" y="14659"/>
                  </a:cubicBezTo>
                  <a:cubicBezTo>
                    <a:pt x="6373" y="14659"/>
                    <a:pt x="7818" y="13884"/>
                    <a:pt x="8623" y="12506"/>
                  </a:cubicBezTo>
                  <a:cubicBezTo>
                    <a:pt x="9047" y="11631"/>
                    <a:pt x="9206" y="10543"/>
                    <a:pt x="10002" y="10013"/>
                  </a:cubicBezTo>
                  <a:cubicBezTo>
                    <a:pt x="10419" y="9783"/>
                    <a:pt x="10885" y="9669"/>
                    <a:pt x="11349" y="9669"/>
                  </a:cubicBezTo>
                  <a:cubicBezTo>
                    <a:pt x="11475" y="9669"/>
                    <a:pt x="11602" y="9677"/>
                    <a:pt x="11727" y="9694"/>
                  </a:cubicBezTo>
                  <a:lnTo>
                    <a:pt x="12337" y="9694"/>
                  </a:lnTo>
                  <a:cubicBezTo>
                    <a:pt x="12761" y="9615"/>
                    <a:pt x="13159" y="9588"/>
                    <a:pt x="13584" y="9455"/>
                  </a:cubicBezTo>
                  <a:cubicBezTo>
                    <a:pt x="14088" y="9349"/>
                    <a:pt x="14565" y="9031"/>
                    <a:pt x="14831" y="8580"/>
                  </a:cubicBezTo>
                  <a:cubicBezTo>
                    <a:pt x="15388" y="7492"/>
                    <a:pt x="14247" y="6113"/>
                    <a:pt x="14751" y="4972"/>
                  </a:cubicBezTo>
                  <a:cubicBezTo>
                    <a:pt x="15016" y="4415"/>
                    <a:pt x="15574" y="4123"/>
                    <a:pt x="16157" y="3858"/>
                  </a:cubicBezTo>
                  <a:cubicBezTo>
                    <a:pt x="16714" y="3592"/>
                    <a:pt x="17271" y="3221"/>
                    <a:pt x="17484" y="2664"/>
                  </a:cubicBezTo>
                  <a:cubicBezTo>
                    <a:pt x="17643" y="2054"/>
                    <a:pt x="17510" y="1497"/>
                    <a:pt x="17112" y="1072"/>
                  </a:cubicBezTo>
                  <a:cubicBezTo>
                    <a:pt x="16505" y="392"/>
                    <a:pt x="15675" y="1"/>
                    <a:pt x="14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6243075" y="3757900"/>
              <a:ext cx="441075" cy="366475"/>
            </a:xfrm>
            <a:custGeom>
              <a:avLst/>
              <a:gdLst/>
              <a:ahLst/>
              <a:cxnLst/>
              <a:rect l="l" t="t" r="r" b="b"/>
              <a:pathLst>
                <a:path w="17643" h="14659" extrusionOk="0">
                  <a:moveTo>
                    <a:pt x="14766" y="1"/>
                  </a:moveTo>
                  <a:cubicBezTo>
                    <a:pt x="14682" y="1"/>
                    <a:pt x="14597" y="4"/>
                    <a:pt x="14512" y="11"/>
                  </a:cubicBezTo>
                  <a:cubicBezTo>
                    <a:pt x="13584" y="11"/>
                    <a:pt x="12761" y="329"/>
                    <a:pt x="11859" y="462"/>
                  </a:cubicBezTo>
                  <a:cubicBezTo>
                    <a:pt x="11742" y="480"/>
                    <a:pt x="11624" y="488"/>
                    <a:pt x="11505" y="488"/>
                  </a:cubicBezTo>
                  <a:cubicBezTo>
                    <a:pt x="10736" y="488"/>
                    <a:pt x="9935" y="163"/>
                    <a:pt x="9153" y="117"/>
                  </a:cubicBezTo>
                  <a:cubicBezTo>
                    <a:pt x="9053" y="110"/>
                    <a:pt x="8953" y="106"/>
                    <a:pt x="8856" y="106"/>
                  </a:cubicBezTo>
                  <a:cubicBezTo>
                    <a:pt x="7568" y="106"/>
                    <a:pt x="6568" y="743"/>
                    <a:pt x="5705" y="1656"/>
                  </a:cubicBezTo>
                  <a:cubicBezTo>
                    <a:pt x="4750" y="2717"/>
                    <a:pt x="4564" y="4256"/>
                    <a:pt x="3715" y="5370"/>
                  </a:cubicBezTo>
                  <a:cubicBezTo>
                    <a:pt x="3184" y="6033"/>
                    <a:pt x="2415" y="6511"/>
                    <a:pt x="1858" y="7174"/>
                  </a:cubicBezTo>
                  <a:cubicBezTo>
                    <a:pt x="1699" y="7360"/>
                    <a:pt x="1513" y="7545"/>
                    <a:pt x="1380" y="7758"/>
                  </a:cubicBezTo>
                  <a:cubicBezTo>
                    <a:pt x="1" y="9853"/>
                    <a:pt x="584" y="12692"/>
                    <a:pt x="2707" y="14072"/>
                  </a:cubicBezTo>
                  <a:cubicBezTo>
                    <a:pt x="2760" y="14072"/>
                    <a:pt x="2760" y="14098"/>
                    <a:pt x="2786" y="14098"/>
                  </a:cubicBezTo>
                  <a:cubicBezTo>
                    <a:pt x="3451" y="14478"/>
                    <a:pt x="4175" y="14659"/>
                    <a:pt x="4891" y="14659"/>
                  </a:cubicBezTo>
                  <a:cubicBezTo>
                    <a:pt x="6373" y="14659"/>
                    <a:pt x="7818" y="13884"/>
                    <a:pt x="8623" y="12506"/>
                  </a:cubicBezTo>
                  <a:cubicBezTo>
                    <a:pt x="9047" y="11631"/>
                    <a:pt x="9206" y="10543"/>
                    <a:pt x="10002" y="10013"/>
                  </a:cubicBezTo>
                  <a:cubicBezTo>
                    <a:pt x="10419" y="9783"/>
                    <a:pt x="10885" y="9669"/>
                    <a:pt x="11349" y="9669"/>
                  </a:cubicBezTo>
                  <a:cubicBezTo>
                    <a:pt x="11475" y="9669"/>
                    <a:pt x="11602" y="9677"/>
                    <a:pt x="11727" y="9694"/>
                  </a:cubicBezTo>
                  <a:lnTo>
                    <a:pt x="12337" y="9694"/>
                  </a:lnTo>
                  <a:cubicBezTo>
                    <a:pt x="12761" y="9615"/>
                    <a:pt x="13159" y="9588"/>
                    <a:pt x="13584" y="9455"/>
                  </a:cubicBezTo>
                  <a:cubicBezTo>
                    <a:pt x="14088" y="9349"/>
                    <a:pt x="14565" y="9031"/>
                    <a:pt x="14831" y="8580"/>
                  </a:cubicBezTo>
                  <a:cubicBezTo>
                    <a:pt x="15388" y="7492"/>
                    <a:pt x="14247" y="6113"/>
                    <a:pt x="14751" y="4972"/>
                  </a:cubicBezTo>
                  <a:cubicBezTo>
                    <a:pt x="15016" y="4415"/>
                    <a:pt x="15574" y="4123"/>
                    <a:pt x="16157" y="3858"/>
                  </a:cubicBezTo>
                  <a:cubicBezTo>
                    <a:pt x="16714" y="3592"/>
                    <a:pt x="17271" y="3221"/>
                    <a:pt x="17484" y="2664"/>
                  </a:cubicBezTo>
                  <a:cubicBezTo>
                    <a:pt x="17643" y="2054"/>
                    <a:pt x="17510" y="1497"/>
                    <a:pt x="17112" y="1072"/>
                  </a:cubicBezTo>
                  <a:cubicBezTo>
                    <a:pt x="16505" y="392"/>
                    <a:pt x="15675" y="1"/>
                    <a:pt x="14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6325325" y="3792650"/>
              <a:ext cx="312400" cy="260025"/>
            </a:xfrm>
            <a:custGeom>
              <a:avLst/>
              <a:gdLst/>
              <a:ahLst/>
              <a:cxnLst/>
              <a:rect l="l" t="t" r="r" b="b"/>
              <a:pathLst>
                <a:path w="12496" h="10401" extrusionOk="0">
                  <a:moveTo>
                    <a:pt x="12363" y="1"/>
                  </a:moveTo>
                  <a:cubicBezTo>
                    <a:pt x="11037" y="1"/>
                    <a:pt x="6898" y="743"/>
                    <a:pt x="3715" y="3609"/>
                  </a:cubicBezTo>
                  <a:cubicBezTo>
                    <a:pt x="3661" y="3609"/>
                    <a:pt x="3661" y="3662"/>
                    <a:pt x="3635" y="3662"/>
                  </a:cubicBezTo>
                  <a:cubicBezTo>
                    <a:pt x="1725" y="5386"/>
                    <a:pt x="451" y="7694"/>
                    <a:pt x="0" y="10214"/>
                  </a:cubicBezTo>
                  <a:cubicBezTo>
                    <a:pt x="0" y="10294"/>
                    <a:pt x="27" y="10347"/>
                    <a:pt x="80" y="10400"/>
                  </a:cubicBezTo>
                  <a:cubicBezTo>
                    <a:pt x="160" y="10400"/>
                    <a:pt x="213" y="10347"/>
                    <a:pt x="213" y="10294"/>
                  </a:cubicBezTo>
                  <a:cubicBezTo>
                    <a:pt x="690" y="7827"/>
                    <a:pt x="1937" y="5572"/>
                    <a:pt x="3794" y="3874"/>
                  </a:cubicBezTo>
                  <a:cubicBezTo>
                    <a:pt x="4154" y="3820"/>
                    <a:pt x="4514" y="3793"/>
                    <a:pt x="4873" y="3793"/>
                  </a:cubicBezTo>
                  <a:cubicBezTo>
                    <a:pt x="6630" y="3793"/>
                    <a:pt x="8344" y="4430"/>
                    <a:pt x="9710" y="5598"/>
                  </a:cubicBezTo>
                  <a:cubicBezTo>
                    <a:pt x="9737" y="5638"/>
                    <a:pt x="9770" y="5658"/>
                    <a:pt x="9803" y="5658"/>
                  </a:cubicBezTo>
                  <a:cubicBezTo>
                    <a:pt x="9836" y="5658"/>
                    <a:pt x="9869" y="5638"/>
                    <a:pt x="9896" y="5598"/>
                  </a:cubicBezTo>
                  <a:cubicBezTo>
                    <a:pt x="9976" y="5545"/>
                    <a:pt x="9976" y="5492"/>
                    <a:pt x="9896" y="5413"/>
                  </a:cubicBezTo>
                  <a:cubicBezTo>
                    <a:pt x="8522" y="4179"/>
                    <a:pt x="6760" y="3517"/>
                    <a:pt x="4933" y="3517"/>
                  </a:cubicBezTo>
                  <a:cubicBezTo>
                    <a:pt x="4678" y="3517"/>
                    <a:pt x="4422" y="3530"/>
                    <a:pt x="4166" y="3555"/>
                  </a:cubicBezTo>
                  <a:cubicBezTo>
                    <a:pt x="7243" y="956"/>
                    <a:pt x="11063" y="266"/>
                    <a:pt x="12363" y="266"/>
                  </a:cubicBezTo>
                  <a:cubicBezTo>
                    <a:pt x="12416" y="266"/>
                    <a:pt x="12496" y="213"/>
                    <a:pt x="12496" y="133"/>
                  </a:cubicBezTo>
                  <a:cubicBezTo>
                    <a:pt x="12496" y="80"/>
                    <a:pt x="12416" y="1"/>
                    <a:pt x="1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5375575" y="2194675"/>
              <a:ext cx="459650" cy="459225"/>
            </a:xfrm>
            <a:custGeom>
              <a:avLst/>
              <a:gdLst/>
              <a:ahLst/>
              <a:cxnLst/>
              <a:rect l="l" t="t" r="r" b="b"/>
              <a:pathLst>
                <a:path w="18386" h="18369" extrusionOk="0">
                  <a:moveTo>
                    <a:pt x="17013" y="1"/>
                  </a:moveTo>
                  <a:cubicBezTo>
                    <a:pt x="16396" y="1"/>
                    <a:pt x="15769" y="299"/>
                    <a:pt x="14220" y="1098"/>
                  </a:cubicBezTo>
                  <a:cubicBezTo>
                    <a:pt x="11726" y="2371"/>
                    <a:pt x="4006" y="6642"/>
                    <a:pt x="2520" y="7412"/>
                  </a:cubicBezTo>
                  <a:cubicBezTo>
                    <a:pt x="1539" y="7916"/>
                    <a:pt x="27" y="8951"/>
                    <a:pt x="0" y="10118"/>
                  </a:cubicBezTo>
                  <a:cubicBezTo>
                    <a:pt x="0" y="10993"/>
                    <a:pt x="822" y="12187"/>
                    <a:pt x="2494" y="13620"/>
                  </a:cubicBezTo>
                  <a:cubicBezTo>
                    <a:pt x="4563" y="15371"/>
                    <a:pt x="8304" y="18368"/>
                    <a:pt x="8304" y="18368"/>
                  </a:cubicBezTo>
                  <a:cubicBezTo>
                    <a:pt x="8304" y="18368"/>
                    <a:pt x="8330" y="18289"/>
                    <a:pt x="8330" y="18262"/>
                  </a:cubicBezTo>
                  <a:cubicBezTo>
                    <a:pt x="8887" y="16962"/>
                    <a:pt x="10108" y="16113"/>
                    <a:pt x="11514" y="16007"/>
                  </a:cubicBezTo>
                  <a:lnTo>
                    <a:pt x="11620" y="16007"/>
                  </a:lnTo>
                  <a:lnTo>
                    <a:pt x="7322" y="11259"/>
                  </a:lnTo>
                  <a:lnTo>
                    <a:pt x="16687" y="7200"/>
                  </a:lnTo>
                  <a:lnTo>
                    <a:pt x="18385" y="302"/>
                  </a:lnTo>
                  <a:cubicBezTo>
                    <a:pt x="17782" y="118"/>
                    <a:pt x="17399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5375575" y="2194675"/>
              <a:ext cx="459650" cy="459225"/>
            </a:xfrm>
            <a:custGeom>
              <a:avLst/>
              <a:gdLst/>
              <a:ahLst/>
              <a:cxnLst/>
              <a:rect l="l" t="t" r="r" b="b"/>
              <a:pathLst>
                <a:path w="18386" h="18369" extrusionOk="0">
                  <a:moveTo>
                    <a:pt x="17013" y="1"/>
                  </a:moveTo>
                  <a:cubicBezTo>
                    <a:pt x="16396" y="1"/>
                    <a:pt x="15769" y="299"/>
                    <a:pt x="14220" y="1098"/>
                  </a:cubicBezTo>
                  <a:cubicBezTo>
                    <a:pt x="11726" y="2371"/>
                    <a:pt x="4006" y="6642"/>
                    <a:pt x="2520" y="7412"/>
                  </a:cubicBezTo>
                  <a:cubicBezTo>
                    <a:pt x="1539" y="7916"/>
                    <a:pt x="27" y="8951"/>
                    <a:pt x="0" y="10118"/>
                  </a:cubicBezTo>
                  <a:cubicBezTo>
                    <a:pt x="0" y="10993"/>
                    <a:pt x="822" y="12187"/>
                    <a:pt x="2494" y="13620"/>
                  </a:cubicBezTo>
                  <a:cubicBezTo>
                    <a:pt x="4563" y="15371"/>
                    <a:pt x="8304" y="18368"/>
                    <a:pt x="8304" y="18368"/>
                  </a:cubicBezTo>
                  <a:cubicBezTo>
                    <a:pt x="8304" y="18368"/>
                    <a:pt x="8330" y="18289"/>
                    <a:pt x="8330" y="18262"/>
                  </a:cubicBezTo>
                  <a:cubicBezTo>
                    <a:pt x="8887" y="16962"/>
                    <a:pt x="10108" y="16113"/>
                    <a:pt x="11514" y="16007"/>
                  </a:cubicBezTo>
                  <a:lnTo>
                    <a:pt x="11620" y="16007"/>
                  </a:lnTo>
                  <a:lnTo>
                    <a:pt x="7322" y="11259"/>
                  </a:lnTo>
                  <a:lnTo>
                    <a:pt x="16687" y="7200"/>
                  </a:lnTo>
                  <a:lnTo>
                    <a:pt x="18385" y="302"/>
                  </a:lnTo>
                  <a:cubicBezTo>
                    <a:pt x="17782" y="118"/>
                    <a:pt x="17399" y="1"/>
                    <a:pt x="1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5709825" y="2190275"/>
              <a:ext cx="1171325" cy="1015425"/>
            </a:xfrm>
            <a:custGeom>
              <a:avLst/>
              <a:gdLst/>
              <a:ahLst/>
              <a:cxnLst/>
              <a:rect l="l" t="t" r="r" b="b"/>
              <a:pathLst>
                <a:path w="46853" h="40617" extrusionOk="0">
                  <a:moveTo>
                    <a:pt x="12152" y="0"/>
                  </a:moveTo>
                  <a:lnTo>
                    <a:pt x="7164" y="106"/>
                  </a:lnTo>
                  <a:cubicBezTo>
                    <a:pt x="7164" y="106"/>
                    <a:pt x="1" y="1937"/>
                    <a:pt x="134" y="14539"/>
                  </a:cubicBezTo>
                  <a:cubicBezTo>
                    <a:pt x="293" y="27140"/>
                    <a:pt x="10825" y="33852"/>
                    <a:pt x="10825" y="33852"/>
                  </a:cubicBezTo>
                  <a:cubicBezTo>
                    <a:pt x="10825" y="33852"/>
                    <a:pt x="11913" y="29819"/>
                    <a:pt x="15521" y="29793"/>
                  </a:cubicBezTo>
                  <a:cubicBezTo>
                    <a:pt x="15556" y="29792"/>
                    <a:pt x="15590" y="29792"/>
                    <a:pt x="15625" y="29792"/>
                  </a:cubicBezTo>
                  <a:cubicBezTo>
                    <a:pt x="20418" y="29792"/>
                    <a:pt x="21548" y="35237"/>
                    <a:pt x="25973" y="36054"/>
                  </a:cubicBezTo>
                  <a:cubicBezTo>
                    <a:pt x="26712" y="36189"/>
                    <a:pt x="27369" y="36246"/>
                    <a:pt x="27964" y="36246"/>
                  </a:cubicBezTo>
                  <a:cubicBezTo>
                    <a:pt x="31399" y="36246"/>
                    <a:pt x="32761" y="34331"/>
                    <a:pt x="35821" y="34331"/>
                  </a:cubicBezTo>
                  <a:cubicBezTo>
                    <a:pt x="36303" y="34331"/>
                    <a:pt x="36827" y="34379"/>
                    <a:pt x="37408" y="34489"/>
                  </a:cubicBezTo>
                  <a:cubicBezTo>
                    <a:pt x="43191" y="35629"/>
                    <a:pt x="45871" y="40617"/>
                    <a:pt x="45871" y="40617"/>
                  </a:cubicBezTo>
                  <a:cubicBezTo>
                    <a:pt x="46852" y="25203"/>
                    <a:pt x="27937" y="20853"/>
                    <a:pt x="18943" y="14698"/>
                  </a:cubicBezTo>
                  <a:cubicBezTo>
                    <a:pt x="9950" y="8516"/>
                    <a:pt x="12151" y="0"/>
                    <a:pt x="12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4"/>
            <p:cNvSpPr/>
            <p:nvPr/>
          </p:nvSpPr>
          <p:spPr>
            <a:xfrm>
              <a:off x="5709825" y="2190275"/>
              <a:ext cx="1171325" cy="1015425"/>
            </a:xfrm>
            <a:custGeom>
              <a:avLst/>
              <a:gdLst/>
              <a:ahLst/>
              <a:cxnLst/>
              <a:rect l="l" t="t" r="r" b="b"/>
              <a:pathLst>
                <a:path w="46853" h="40617" extrusionOk="0">
                  <a:moveTo>
                    <a:pt x="12152" y="0"/>
                  </a:moveTo>
                  <a:lnTo>
                    <a:pt x="7164" y="106"/>
                  </a:lnTo>
                  <a:cubicBezTo>
                    <a:pt x="7164" y="106"/>
                    <a:pt x="1" y="1937"/>
                    <a:pt x="134" y="14539"/>
                  </a:cubicBezTo>
                  <a:cubicBezTo>
                    <a:pt x="293" y="27140"/>
                    <a:pt x="10825" y="33852"/>
                    <a:pt x="10825" y="33852"/>
                  </a:cubicBezTo>
                  <a:cubicBezTo>
                    <a:pt x="10825" y="33852"/>
                    <a:pt x="11913" y="29819"/>
                    <a:pt x="15521" y="29793"/>
                  </a:cubicBezTo>
                  <a:cubicBezTo>
                    <a:pt x="15556" y="29792"/>
                    <a:pt x="15590" y="29792"/>
                    <a:pt x="15625" y="29792"/>
                  </a:cubicBezTo>
                  <a:cubicBezTo>
                    <a:pt x="20418" y="29792"/>
                    <a:pt x="21548" y="35237"/>
                    <a:pt x="25973" y="36054"/>
                  </a:cubicBezTo>
                  <a:cubicBezTo>
                    <a:pt x="26712" y="36189"/>
                    <a:pt x="27369" y="36246"/>
                    <a:pt x="27964" y="36246"/>
                  </a:cubicBezTo>
                  <a:cubicBezTo>
                    <a:pt x="31399" y="36246"/>
                    <a:pt x="32761" y="34331"/>
                    <a:pt x="35821" y="34331"/>
                  </a:cubicBezTo>
                  <a:cubicBezTo>
                    <a:pt x="36303" y="34331"/>
                    <a:pt x="36827" y="34379"/>
                    <a:pt x="37408" y="34489"/>
                  </a:cubicBezTo>
                  <a:cubicBezTo>
                    <a:pt x="43191" y="35629"/>
                    <a:pt x="45871" y="40617"/>
                    <a:pt x="45871" y="40617"/>
                  </a:cubicBezTo>
                  <a:cubicBezTo>
                    <a:pt x="46852" y="25203"/>
                    <a:pt x="27937" y="20853"/>
                    <a:pt x="18943" y="14698"/>
                  </a:cubicBezTo>
                  <a:cubicBezTo>
                    <a:pt x="9950" y="8516"/>
                    <a:pt x="12151" y="0"/>
                    <a:pt x="12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4"/>
            <p:cNvSpPr/>
            <p:nvPr/>
          </p:nvSpPr>
          <p:spPr>
            <a:xfrm>
              <a:off x="5709825" y="2190275"/>
              <a:ext cx="1171325" cy="1015425"/>
            </a:xfrm>
            <a:custGeom>
              <a:avLst/>
              <a:gdLst/>
              <a:ahLst/>
              <a:cxnLst/>
              <a:rect l="l" t="t" r="r" b="b"/>
              <a:pathLst>
                <a:path w="46853" h="40617" extrusionOk="0">
                  <a:moveTo>
                    <a:pt x="12152" y="0"/>
                  </a:moveTo>
                  <a:lnTo>
                    <a:pt x="7164" y="106"/>
                  </a:lnTo>
                  <a:cubicBezTo>
                    <a:pt x="7164" y="106"/>
                    <a:pt x="1" y="1937"/>
                    <a:pt x="134" y="14539"/>
                  </a:cubicBezTo>
                  <a:cubicBezTo>
                    <a:pt x="293" y="27140"/>
                    <a:pt x="10825" y="33852"/>
                    <a:pt x="10825" y="33852"/>
                  </a:cubicBezTo>
                  <a:cubicBezTo>
                    <a:pt x="10825" y="33852"/>
                    <a:pt x="11913" y="29819"/>
                    <a:pt x="15521" y="29793"/>
                  </a:cubicBezTo>
                  <a:cubicBezTo>
                    <a:pt x="15556" y="29792"/>
                    <a:pt x="15590" y="29792"/>
                    <a:pt x="15625" y="29792"/>
                  </a:cubicBezTo>
                  <a:cubicBezTo>
                    <a:pt x="20418" y="29792"/>
                    <a:pt x="21548" y="35237"/>
                    <a:pt x="25973" y="36054"/>
                  </a:cubicBezTo>
                  <a:cubicBezTo>
                    <a:pt x="26712" y="36189"/>
                    <a:pt x="27369" y="36246"/>
                    <a:pt x="27964" y="36246"/>
                  </a:cubicBezTo>
                  <a:cubicBezTo>
                    <a:pt x="31399" y="36246"/>
                    <a:pt x="32761" y="34331"/>
                    <a:pt x="35821" y="34331"/>
                  </a:cubicBezTo>
                  <a:cubicBezTo>
                    <a:pt x="36303" y="34331"/>
                    <a:pt x="36827" y="34379"/>
                    <a:pt x="37408" y="34489"/>
                  </a:cubicBezTo>
                  <a:cubicBezTo>
                    <a:pt x="43191" y="35629"/>
                    <a:pt x="45871" y="40617"/>
                    <a:pt x="45871" y="40617"/>
                  </a:cubicBezTo>
                  <a:cubicBezTo>
                    <a:pt x="46852" y="25203"/>
                    <a:pt x="27937" y="20853"/>
                    <a:pt x="18943" y="14698"/>
                  </a:cubicBezTo>
                  <a:cubicBezTo>
                    <a:pt x="9950" y="8516"/>
                    <a:pt x="12151" y="0"/>
                    <a:pt x="1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4"/>
            <p:cNvSpPr/>
            <p:nvPr/>
          </p:nvSpPr>
          <p:spPr>
            <a:xfrm>
              <a:off x="5564575" y="3939900"/>
              <a:ext cx="319725" cy="168975"/>
            </a:xfrm>
            <a:custGeom>
              <a:avLst/>
              <a:gdLst/>
              <a:ahLst/>
              <a:cxnLst/>
              <a:rect l="l" t="t" r="r" b="b"/>
              <a:pathLst>
                <a:path w="12789" h="6759" extrusionOk="0">
                  <a:moveTo>
                    <a:pt x="12682" y="0"/>
                  </a:moveTo>
                  <a:lnTo>
                    <a:pt x="187" y="4590"/>
                  </a:lnTo>
                  <a:cubicBezTo>
                    <a:pt x="81" y="4590"/>
                    <a:pt x="1" y="5598"/>
                    <a:pt x="479" y="5969"/>
                  </a:cubicBezTo>
                  <a:cubicBezTo>
                    <a:pt x="891" y="6299"/>
                    <a:pt x="1866" y="6758"/>
                    <a:pt x="3178" y="6758"/>
                  </a:cubicBezTo>
                  <a:cubicBezTo>
                    <a:pt x="3552" y="6758"/>
                    <a:pt x="3954" y="6721"/>
                    <a:pt x="4378" y="6632"/>
                  </a:cubicBezTo>
                  <a:cubicBezTo>
                    <a:pt x="6315" y="6234"/>
                    <a:pt x="7297" y="5465"/>
                    <a:pt x="8039" y="4696"/>
                  </a:cubicBezTo>
                  <a:cubicBezTo>
                    <a:pt x="8756" y="3900"/>
                    <a:pt x="9790" y="2812"/>
                    <a:pt x="10666" y="2547"/>
                  </a:cubicBezTo>
                  <a:cubicBezTo>
                    <a:pt x="11462" y="2282"/>
                    <a:pt x="12311" y="1804"/>
                    <a:pt x="12549" y="1512"/>
                  </a:cubicBezTo>
                  <a:cubicBezTo>
                    <a:pt x="12788" y="1220"/>
                    <a:pt x="12682" y="0"/>
                    <a:pt x="12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4"/>
            <p:cNvSpPr/>
            <p:nvPr/>
          </p:nvSpPr>
          <p:spPr>
            <a:xfrm>
              <a:off x="5557950" y="3822500"/>
              <a:ext cx="323700" cy="270875"/>
            </a:xfrm>
            <a:custGeom>
              <a:avLst/>
              <a:gdLst/>
              <a:ahLst/>
              <a:cxnLst/>
              <a:rect l="l" t="t" r="r" b="b"/>
              <a:pathLst>
                <a:path w="12948" h="10835" extrusionOk="0">
                  <a:moveTo>
                    <a:pt x="11939" y="0"/>
                  </a:moveTo>
                  <a:cubicBezTo>
                    <a:pt x="11912" y="213"/>
                    <a:pt x="11992" y="372"/>
                    <a:pt x="11806" y="584"/>
                  </a:cubicBezTo>
                  <a:cubicBezTo>
                    <a:pt x="11727" y="664"/>
                    <a:pt x="11568" y="770"/>
                    <a:pt x="11461" y="876"/>
                  </a:cubicBezTo>
                  <a:cubicBezTo>
                    <a:pt x="11329" y="1008"/>
                    <a:pt x="11223" y="1141"/>
                    <a:pt x="11117" y="1300"/>
                  </a:cubicBezTo>
                  <a:cubicBezTo>
                    <a:pt x="10957" y="1592"/>
                    <a:pt x="10798" y="1857"/>
                    <a:pt x="10559" y="2123"/>
                  </a:cubicBezTo>
                  <a:cubicBezTo>
                    <a:pt x="10502" y="2180"/>
                    <a:pt x="10459" y="2224"/>
                    <a:pt x="10409" y="2224"/>
                  </a:cubicBezTo>
                  <a:cubicBezTo>
                    <a:pt x="10390" y="2224"/>
                    <a:pt x="10369" y="2217"/>
                    <a:pt x="10347" y="2202"/>
                  </a:cubicBezTo>
                  <a:cubicBezTo>
                    <a:pt x="10294" y="2149"/>
                    <a:pt x="10294" y="2017"/>
                    <a:pt x="10321" y="1937"/>
                  </a:cubicBezTo>
                  <a:cubicBezTo>
                    <a:pt x="10347" y="1804"/>
                    <a:pt x="10374" y="1645"/>
                    <a:pt x="10374" y="1486"/>
                  </a:cubicBezTo>
                  <a:cubicBezTo>
                    <a:pt x="10374" y="1062"/>
                    <a:pt x="9949" y="929"/>
                    <a:pt x="9657" y="796"/>
                  </a:cubicBezTo>
                  <a:cubicBezTo>
                    <a:pt x="9313" y="637"/>
                    <a:pt x="8968" y="557"/>
                    <a:pt x="8596" y="531"/>
                  </a:cubicBezTo>
                  <a:cubicBezTo>
                    <a:pt x="8563" y="524"/>
                    <a:pt x="8528" y="521"/>
                    <a:pt x="8493" y="521"/>
                  </a:cubicBezTo>
                  <a:cubicBezTo>
                    <a:pt x="8386" y="521"/>
                    <a:pt x="8271" y="551"/>
                    <a:pt x="8172" y="611"/>
                  </a:cubicBezTo>
                  <a:cubicBezTo>
                    <a:pt x="7986" y="690"/>
                    <a:pt x="7137" y="902"/>
                    <a:pt x="7058" y="1088"/>
                  </a:cubicBezTo>
                  <a:cubicBezTo>
                    <a:pt x="6527" y="2812"/>
                    <a:pt x="6076" y="4245"/>
                    <a:pt x="4776" y="5306"/>
                  </a:cubicBezTo>
                  <a:cubicBezTo>
                    <a:pt x="4325" y="5678"/>
                    <a:pt x="2892" y="6765"/>
                    <a:pt x="2494" y="7004"/>
                  </a:cubicBezTo>
                  <a:cubicBezTo>
                    <a:pt x="372" y="8304"/>
                    <a:pt x="1" y="8861"/>
                    <a:pt x="531" y="9790"/>
                  </a:cubicBezTo>
                  <a:cubicBezTo>
                    <a:pt x="920" y="10445"/>
                    <a:pt x="2376" y="10834"/>
                    <a:pt x="3739" y="10834"/>
                  </a:cubicBezTo>
                  <a:cubicBezTo>
                    <a:pt x="3864" y="10834"/>
                    <a:pt x="3989" y="10831"/>
                    <a:pt x="4113" y="10824"/>
                  </a:cubicBezTo>
                  <a:cubicBezTo>
                    <a:pt x="5386" y="10718"/>
                    <a:pt x="7243" y="9710"/>
                    <a:pt x="8092" y="8835"/>
                  </a:cubicBezTo>
                  <a:cubicBezTo>
                    <a:pt x="8862" y="7986"/>
                    <a:pt x="9764" y="7269"/>
                    <a:pt x="10719" y="6712"/>
                  </a:cubicBezTo>
                  <a:cubicBezTo>
                    <a:pt x="11541" y="6261"/>
                    <a:pt x="12841" y="5731"/>
                    <a:pt x="12894" y="5121"/>
                  </a:cubicBezTo>
                  <a:cubicBezTo>
                    <a:pt x="12947" y="4112"/>
                    <a:pt x="12814" y="3078"/>
                    <a:pt x="12576" y="2123"/>
                  </a:cubicBezTo>
                  <a:cubicBezTo>
                    <a:pt x="12417" y="1592"/>
                    <a:pt x="12310" y="611"/>
                    <a:pt x="12231" y="266"/>
                  </a:cubicBezTo>
                  <a:cubicBezTo>
                    <a:pt x="12204" y="106"/>
                    <a:pt x="12072" y="0"/>
                    <a:pt x="11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4"/>
            <p:cNvSpPr/>
            <p:nvPr/>
          </p:nvSpPr>
          <p:spPr>
            <a:xfrm>
              <a:off x="5557950" y="3822500"/>
              <a:ext cx="323700" cy="270875"/>
            </a:xfrm>
            <a:custGeom>
              <a:avLst/>
              <a:gdLst/>
              <a:ahLst/>
              <a:cxnLst/>
              <a:rect l="l" t="t" r="r" b="b"/>
              <a:pathLst>
                <a:path w="12948" h="10835" extrusionOk="0">
                  <a:moveTo>
                    <a:pt x="11939" y="0"/>
                  </a:moveTo>
                  <a:cubicBezTo>
                    <a:pt x="11912" y="213"/>
                    <a:pt x="11992" y="372"/>
                    <a:pt x="11806" y="584"/>
                  </a:cubicBezTo>
                  <a:cubicBezTo>
                    <a:pt x="11727" y="664"/>
                    <a:pt x="11568" y="770"/>
                    <a:pt x="11461" y="876"/>
                  </a:cubicBezTo>
                  <a:cubicBezTo>
                    <a:pt x="11329" y="1008"/>
                    <a:pt x="11223" y="1141"/>
                    <a:pt x="11117" y="1300"/>
                  </a:cubicBezTo>
                  <a:cubicBezTo>
                    <a:pt x="10957" y="1592"/>
                    <a:pt x="10798" y="1857"/>
                    <a:pt x="10559" y="2123"/>
                  </a:cubicBezTo>
                  <a:cubicBezTo>
                    <a:pt x="10502" y="2180"/>
                    <a:pt x="10459" y="2224"/>
                    <a:pt x="10409" y="2224"/>
                  </a:cubicBezTo>
                  <a:cubicBezTo>
                    <a:pt x="10390" y="2224"/>
                    <a:pt x="10369" y="2217"/>
                    <a:pt x="10347" y="2202"/>
                  </a:cubicBezTo>
                  <a:cubicBezTo>
                    <a:pt x="10294" y="2149"/>
                    <a:pt x="10294" y="2017"/>
                    <a:pt x="10321" y="1937"/>
                  </a:cubicBezTo>
                  <a:cubicBezTo>
                    <a:pt x="10347" y="1804"/>
                    <a:pt x="10374" y="1645"/>
                    <a:pt x="10374" y="1486"/>
                  </a:cubicBezTo>
                  <a:cubicBezTo>
                    <a:pt x="10374" y="1062"/>
                    <a:pt x="9949" y="929"/>
                    <a:pt x="9657" y="796"/>
                  </a:cubicBezTo>
                  <a:cubicBezTo>
                    <a:pt x="9313" y="637"/>
                    <a:pt x="8968" y="557"/>
                    <a:pt x="8596" y="531"/>
                  </a:cubicBezTo>
                  <a:cubicBezTo>
                    <a:pt x="8563" y="524"/>
                    <a:pt x="8528" y="521"/>
                    <a:pt x="8493" y="521"/>
                  </a:cubicBezTo>
                  <a:cubicBezTo>
                    <a:pt x="8386" y="521"/>
                    <a:pt x="8271" y="551"/>
                    <a:pt x="8172" y="611"/>
                  </a:cubicBezTo>
                  <a:cubicBezTo>
                    <a:pt x="7986" y="690"/>
                    <a:pt x="7137" y="902"/>
                    <a:pt x="7058" y="1088"/>
                  </a:cubicBezTo>
                  <a:cubicBezTo>
                    <a:pt x="6527" y="2812"/>
                    <a:pt x="6076" y="4245"/>
                    <a:pt x="4776" y="5306"/>
                  </a:cubicBezTo>
                  <a:cubicBezTo>
                    <a:pt x="4325" y="5678"/>
                    <a:pt x="2892" y="6765"/>
                    <a:pt x="2494" y="7004"/>
                  </a:cubicBezTo>
                  <a:cubicBezTo>
                    <a:pt x="372" y="8304"/>
                    <a:pt x="1" y="8861"/>
                    <a:pt x="531" y="9790"/>
                  </a:cubicBezTo>
                  <a:cubicBezTo>
                    <a:pt x="920" y="10445"/>
                    <a:pt x="2376" y="10834"/>
                    <a:pt x="3739" y="10834"/>
                  </a:cubicBezTo>
                  <a:cubicBezTo>
                    <a:pt x="3864" y="10834"/>
                    <a:pt x="3989" y="10831"/>
                    <a:pt x="4113" y="10824"/>
                  </a:cubicBezTo>
                  <a:cubicBezTo>
                    <a:pt x="5386" y="10718"/>
                    <a:pt x="7243" y="9710"/>
                    <a:pt x="8092" y="8835"/>
                  </a:cubicBezTo>
                  <a:cubicBezTo>
                    <a:pt x="8862" y="7986"/>
                    <a:pt x="9764" y="7269"/>
                    <a:pt x="10719" y="6712"/>
                  </a:cubicBezTo>
                  <a:cubicBezTo>
                    <a:pt x="11541" y="6261"/>
                    <a:pt x="12841" y="5731"/>
                    <a:pt x="12894" y="5121"/>
                  </a:cubicBezTo>
                  <a:cubicBezTo>
                    <a:pt x="12947" y="4112"/>
                    <a:pt x="12814" y="3078"/>
                    <a:pt x="12576" y="2123"/>
                  </a:cubicBezTo>
                  <a:cubicBezTo>
                    <a:pt x="12417" y="1592"/>
                    <a:pt x="12310" y="611"/>
                    <a:pt x="12231" y="266"/>
                  </a:cubicBezTo>
                  <a:cubicBezTo>
                    <a:pt x="12204" y="106"/>
                    <a:pt x="12072" y="0"/>
                    <a:pt x="11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4"/>
            <p:cNvSpPr/>
            <p:nvPr/>
          </p:nvSpPr>
          <p:spPr>
            <a:xfrm>
              <a:off x="5557950" y="3989625"/>
              <a:ext cx="231500" cy="104700"/>
            </a:xfrm>
            <a:custGeom>
              <a:avLst/>
              <a:gdLst/>
              <a:ahLst/>
              <a:cxnLst/>
              <a:rect l="l" t="t" r="r" b="b"/>
              <a:pathLst>
                <a:path w="9260" h="4188" extrusionOk="0">
                  <a:moveTo>
                    <a:pt x="2919" y="1"/>
                  </a:moveTo>
                  <a:cubicBezTo>
                    <a:pt x="2733" y="133"/>
                    <a:pt x="2601" y="213"/>
                    <a:pt x="2494" y="293"/>
                  </a:cubicBezTo>
                  <a:cubicBezTo>
                    <a:pt x="372" y="1593"/>
                    <a:pt x="1" y="2176"/>
                    <a:pt x="531" y="3078"/>
                  </a:cubicBezTo>
                  <a:cubicBezTo>
                    <a:pt x="934" y="3717"/>
                    <a:pt x="1948" y="4187"/>
                    <a:pt x="3518" y="4187"/>
                  </a:cubicBezTo>
                  <a:cubicBezTo>
                    <a:pt x="3708" y="4187"/>
                    <a:pt x="3906" y="4180"/>
                    <a:pt x="4113" y="4166"/>
                  </a:cubicBezTo>
                  <a:cubicBezTo>
                    <a:pt x="5360" y="4060"/>
                    <a:pt x="7243" y="3052"/>
                    <a:pt x="8092" y="2123"/>
                  </a:cubicBezTo>
                  <a:cubicBezTo>
                    <a:pt x="8464" y="1725"/>
                    <a:pt x="8862" y="1354"/>
                    <a:pt x="9260" y="1009"/>
                  </a:cubicBezTo>
                  <a:lnTo>
                    <a:pt x="9260" y="1009"/>
                  </a:lnTo>
                  <a:cubicBezTo>
                    <a:pt x="9259" y="1009"/>
                    <a:pt x="7462" y="2404"/>
                    <a:pt x="6254" y="2404"/>
                  </a:cubicBezTo>
                  <a:cubicBezTo>
                    <a:pt x="6039" y="2404"/>
                    <a:pt x="5842" y="2360"/>
                    <a:pt x="5678" y="2256"/>
                  </a:cubicBezTo>
                  <a:cubicBezTo>
                    <a:pt x="4988" y="1778"/>
                    <a:pt x="5280" y="1142"/>
                    <a:pt x="5280" y="956"/>
                  </a:cubicBezTo>
                  <a:cubicBezTo>
                    <a:pt x="5280" y="744"/>
                    <a:pt x="3582" y="27"/>
                    <a:pt x="2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4"/>
            <p:cNvSpPr/>
            <p:nvPr/>
          </p:nvSpPr>
          <p:spPr>
            <a:xfrm>
              <a:off x="5557950" y="3989625"/>
              <a:ext cx="231500" cy="104700"/>
            </a:xfrm>
            <a:custGeom>
              <a:avLst/>
              <a:gdLst/>
              <a:ahLst/>
              <a:cxnLst/>
              <a:rect l="l" t="t" r="r" b="b"/>
              <a:pathLst>
                <a:path w="9260" h="4188" extrusionOk="0">
                  <a:moveTo>
                    <a:pt x="2919" y="1"/>
                  </a:moveTo>
                  <a:cubicBezTo>
                    <a:pt x="2733" y="133"/>
                    <a:pt x="2601" y="213"/>
                    <a:pt x="2494" y="293"/>
                  </a:cubicBezTo>
                  <a:cubicBezTo>
                    <a:pt x="372" y="1593"/>
                    <a:pt x="1" y="2176"/>
                    <a:pt x="531" y="3078"/>
                  </a:cubicBezTo>
                  <a:cubicBezTo>
                    <a:pt x="934" y="3717"/>
                    <a:pt x="1948" y="4187"/>
                    <a:pt x="3518" y="4187"/>
                  </a:cubicBezTo>
                  <a:cubicBezTo>
                    <a:pt x="3708" y="4187"/>
                    <a:pt x="3906" y="4180"/>
                    <a:pt x="4113" y="4166"/>
                  </a:cubicBezTo>
                  <a:cubicBezTo>
                    <a:pt x="5360" y="4060"/>
                    <a:pt x="7243" y="3052"/>
                    <a:pt x="8092" y="2123"/>
                  </a:cubicBezTo>
                  <a:cubicBezTo>
                    <a:pt x="8464" y="1725"/>
                    <a:pt x="8862" y="1354"/>
                    <a:pt x="9260" y="1009"/>
                  </a:cubicBezTo>
                  <a:lnTo>
                    <a:pt x="9260" y="1009"/>
                  </a:lnTo>
                  <a:cubicBezTo>
                    <a:pt x="9259" y="1009"/>
                    <a:pt x="7462" y="2404"/>
                    <a:pt x="6254" y="2404"/>
                  </a:cubicBezTo>
                  <a:cubicBezTo>
                    <a:pt x="6039" y="2404"/>
                    <a:pt x="5842" y="2360"/>
                    <a:pt x="5678" y="2256"/>
                  </a:cubicBezTo>
                  <a:cubicBezTo>
                    <a:pt x="4988" y="1778"/>
                    <a:pt x="5280" y="1142"/>
                    <a:pt x="5280" y="956"/>
                  </a:cubicBezTo>
                  <a:cubicBezTo>
                    <a:pt x="5280" y="744"/>
                    <a:pt x="3582" y="27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5660100" y="3822500"/>
              <a:ext cx="206275" cy="201650"/>
            </a:xfrm>
            <a:custGeom>
              <a:avLst/>
              <a:gdLst/>
              <a:ahLst/>
              <a:cxnLst/>
              <a:rect l="l" t="t" r="r" b="b"/>
              <a:pathLst>
                <a:path w="8251" h="8066" extrusionOk="0">
                  <a:moveTo>
                    <a:pt x="7826" y="0"/>
                  </a:moveTo>
                  <a:cubicBezTo>
                    <a:pt x="7826" y="213"/>
                    <a:pt x="7906" y="372"/>
                    <a:pt x="7773" y="531"/>
                  </a:cubicBezTo>
                  <a:cubicBezTo>
                    <a:pt x="7641" y="637"/>
                    <a:pt x="7535" y="743"/>
                    <a:pt x="7402" y="849"/>
                  </a:cubicBezTo>
                  <a:cubicBezTo>
                    <a:pt x="7269" y="982"/>
                    <a:pt x="7163" y="1115"/>
                    <a:pt x="7057" y="1274"/>
                  </a:cubicBezTo>
                  <a:cubicBezTo>
                    <a:pt x="6898" y="1566"/>
                    <a:pt x="6712" y="1831"/>
                    <a:pt x="6500" y="2096"/>
                  </a:cubicBezTo>
                  <a:cubicBezTo>
                    <a:pt x="5412" y="3847"/>
                    <a:pt x="2653" y="6367"/>
                    <a:pt x="1327" y="7057"/>
                  </a:cubicBezTo>
                  <a:cubicBezTo>
                    <a:pt x="0" y="7800"/>
                    <a:pt x="557" y="8039"/>
                    <a:pt x="955" y="8065"/>
                  </a:cubicBezTo>
                  <a:cubicBezTo>
                    <a:pt x="1327" y="8065"/>
                    <a:pt x="3582" y="6394"/>
                    <a:pt x="4908" y="5067"/>
                  </a:cubicBezTo>
                  <a:cubicBezTo>
                    <a:pt x="6314" y="3688"/>
                    <a:pt x="7137" y="2202"/>
                    <a:pt x="7667" y="1698"/>
                  </a:cubicBezTo>
                  <a:cubicBezTo>
                    <a:pt x="7853" y="1539"/>
                    <a:pt x="8065" y="1274"/>
                    <a:pt x="8251" y="1062"/>
                  </a:cubicBezTo>
                  <a:cubicBezTo>
                    <a:pt x="8198" y="743"/>
                    <a:pt x="8171" y="451"/>
                    <a:pt x="8118" y="266"/>
                  </a:cubicBezTo>
                  <a:cubicBezTo>
                    <a:pt x="8118" y="106"/>
                    <a:pt x="7986" y="0"/>
                    <a:pt x="7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5680000" y="3943875"/>
              <a:ext cx="68325" cy="29875"/>
            </a:xfrm>
            <a:custGeom>
              <a:avLst/>
              <a:gdLst/>
              <a:ahLst/>
              <a:cxnLst/>
              <a:rect l="l" t="t" r="r" b="b"/>
              <a:pathLst>
                <a:path w="2733" h="1195" extrusionOk="0">
                  <a:moveTo>
                    <a:pt x="492" y="0"/>
                  </a:moveTo>
                  <a:cubicBezTo>
                    <a:pt x="364" y="0"/>
                    <a:pt x="236" y="9"/>
                    <a:pt x="106" y="27"/>
                  </a:cubicBezTo>
                  <a:cubicBezTo>
                    <a:pt x="27" y="27"/>
                    <a:pt x="0" y="133"/>
                    <a:pt x="0" y="186"/>
                  </a:cubicBezTo>
                  <a:cubicBezTo>
                    <a:pt x="0" y="292"/>
                    <a:pt x="53" y="319"/>
                    <a:pt x="133" y="319"/>
                  </a:cubicBezTo>
                  <a:cubicBezTo>
                    <a:pt x="227" y="310"/>
                    <a:pt x="321" y="306"/>
                    <a:pt x="414" y="306"/>
                  </a:cubicBezTo>
                  <a:cubicBezTo>
                    <a:pt x="1188" y="306"/>
                    <a:pt x="1923" y="599"/>
                    <a:pt x="2467" y="1168"/>
                  </a:cubicBezTo>
                  <a:cubicBezTo>
                    <a:pt x="2494" y="1194"/>
                    <a:pt x="2520" y="1194"/>
                    <a:pt x="2547" y="1194"/>
                  </a:cubicBezTo>
                  <a:cubicBezTo>
                    <a:pt x="2600" y="1168"/>
                    <a:pt x="2627" y="1168"/>
                    <a:pt x="2653" y="1114"/>
                  </a:cubicBezTo>
                  <a:cubicBezTo>
                    <a:pt x="2733" y="1088"/>
                    <a:pt x="2733" y="982"/>
                    <a:pt x="2653" y="929"/>
                  </a:cubicBezTo>
                  <a:cubicBezTo>
                    <a:pt x="2080" y="355"/>
                    <a:pt x="1308" y="0"/>
                    <a:pt x="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5699225" y="3915625"/>
              <a:ext cx="75625" cy="32525"/>
            </a:xfrm>
            <a:custGeom>
              <a:avLst/>
              <a:gdLst/>
              <a:ahLst/>
              <a:cxnLst/>
              <a:rect l="l" t="t" r="r" b="b"/>
              <a:pathLst>
                <a:path w="3025" h="1301" extrusionOk="0">
                  <a:moveTo>
                    <a:pt x="606" y="1"/>
                  </a:moveTo>
                  <a:cubicBezTo>
                    <a:pt x="456" y="1"/>
                    <a:pt x="306" y="14"/>
                    <a:pt x="160" y="43"/>
                  </a:cubicBezTo>
                  <a:cubicBezTo>
                    <a:pt x="54" y="69"/>
                    <a:pt x="0" y="122"/>
                    <a:pt x="27" y="228"/>
                  </a:cubicBezTo>
                  <a:cubicBezTo>
                    <a:pt x="27" y="308"/>
                    <a:pt x="133" y="361"/>
                    <a:pt x="186" y="361"/>
                  </a:cubicBezTo>
                  <a:cubicBezTo>
                    <a:pt x="306" y="339"/>
                    <a:pt x="427" y="329"/>
                    <a:pt x="549" y="329"/>
                  </a:cubicBezTo>
                  <a:cubicBezTo>
                    <a:pt x="1459" y="329"/>
                    <a:pt x="2402" y="889"/>
                    <a:pt x="2707" y="1263"/>
                  </a:cubicBezTo>
                  <a:cubicBezTo>
                    <a:pt x="2744" y="1282"/>
                    <a:pt x="2782" y="1300"/>
                    <a:pt x="2810" y="1300"/>
                  </a:cubicBezTo>
                  <a:cubicBezTo>
                    <a:pt x="2821" y="1300"/>
                    <a:pt x="2831" y="1297"/>
                    <a:pt x="2839" y="1289"/>
                  </a:cubicBezTo>
                  <a:cubicBezTo>
                    <a:pt x="2866" y="1289"/>
                    <a:pt x="2919" y="1289"/>
                    <a:pt x="2945" y="1263"/>
                  </a:cubicBezTo>
                  <a:cubicBezTo>
                    <a:pt x="3025" y="1183"/>
                    <a:pt x="3025" y="1104"/>
                    <a:pt x="2945" y="1024"/>
                  </a:cubicBezTo>
                  <a:cubicBezTo>
                    <a:pt x="2555" y="542"/>
                    <a:pt x="1569" y="1"/>
                    <a:pt x="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5711825" y="3892050"/>
              <a:ext cx="80950" cy="32375"/>
            </a:xfrm>
            <a:custGeom>
              <a:avLst/>
              <a:gdLst/>
              <a:ahLst/>
              <a:cxnLst/>
              <a:rect l="l" t="t" r="r" b="b"/>
              <a:pathLst>
                <a:path w="3238" h="1295" extrusionOk="0">
                  <a:moveTo>
                    <a:pt x="754" y="0"/>
                  </a:moveTo>
                  <a:cubicBezTo>
                    <a:pt x="551" y="0"/>
                    <a:pt x="351" y="19"/>
                    <a:pt x="160" y="57"/>
                  </a:cubicBezTo>
                  <a:cubicBezTo>
                    <a:pt x="54" y="84"/>
                    <a:pt x="1" y="137"/>
                    <a:pt x="27" y="243"/>
                  </a:cubicBezTo>
                  <a:cubicBezTo>
                    <a:pt x="27" y="322"/>
                    <a:pt x="133" y="375"/>
                    <a:pt x="186" y="375"/>
                  </a:cubicBezTo>
                  <a:cubicBezTo>
                    <a:pt x="345" y="344"/>
                    <a:pt x="513" y="330"/>
                    <a:pt x="685" y="330"/>
                  </a:cubicBezTo>
                  <a:cubicBezTo>
                    <a:pt x="1545" y="330"/>
                    <a:pt x="2503" y="698"/>
                    <a:pt x="2945" y="1251"/>
                  </a:cubicBezTo>
                  <a:cubicBezTo>
                    <a:pt x="2961" y="1282"/>
                    <a:pt x="2976" y="1295"/>
                    <a:pt x="3003" y="1295"/>
                  </a:cubicBezTo>
                  <a:cubicBezTo>
                    <a:pt x="3021" y="1295"/>
                    <a:pt x="3045" y="1288"/>
                    <a:pt x="3078" y="1277"/>
                  </a:cubicBezTo>
                  <a:cubicBezTo>
                    <a:pt x="3105" y="1277"/>
                    <a:pt x="3131" y="1277"/>
                    <a:pt x="3184" y="1224"/>
                  </a:cubicBezTo>
                  <a:cubicBezTo>
                    <a:pt x="3237" y="1171"/>
                    <a:pt x="3237" y="1065"/>
                    <a:pt x="3184" y="1012"/>
                  </a:cubicBezTo>
                  <a:cubicBezTo>
                    <a:pt x="2662" y="381"/>
                    <a:pt x="1677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6197975" y="4140175"/>
              <a:ext cx="165850" cy="147600"/>
            </a:xfrm>
            <a:custGeom>
              <a:avLst/>
              <a:gdLst/>
              <a:ahLst/>
              <a:cxnLst/>
              <a:rect l="l" t="t" r="r" b="b"/>
              <a:pathLst>
                <a:path w="6634" h="5904" extrusionOk="0">
                  <a:moveTo>
                    <a:pt x="6182" y="1"/>
                  </a:moveTo>
                  <a:lnTo>
                    <a:pt x="1" y="1991"/>
                  </a:lnTo>
                  <a:cubicBezTo>
                    <a:pt x="186" y="3397"/>
                    <a:pt x="505" y="4325"/>
                    <a:pt x="1115" y="5121"/>
                  </a:cubicBezTo>
                  <a:cubicBezTo>
                    <a:pt x="1507" y="5656"/>
                    <a:pt x="2115" y="5903"/>
                    <a:pt x="2794" y="5903"/>
                  </a:cubicBezTo>
                  <a:cubicBezTo>
                    <a:pt x="3125" y="5903"/>
                    <a:pt x="3473" y="5844"/>
                    <a:pt x="3821" y="5731"/>
                  </a:cubicBezTo>
                  <a:cubicBezTo>
                    <a:pt x="4882" y="5413"/>
                    <a:pt x="6182" y="4644"/>
                    <a:pt x="6421" y="3397"/>
                  </a:cubicBezTo>
                  <a:cubicBezTo>
                    <a:pt x="6633" y="2123"/>
                    <a:pt x="6500" y="1301"/>
                    <a:pt x="6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4"/>
            <p:cNvSpPr/>
            <p:nvPr/>
          </p:nvSpPr>
          <p:spPr>
            <a:xfrm>
              <a:off x="6179400" y="3925300"/>
              <a:ext cx="181100" cy="349000"/>
            </a:xfrm>
            <a:custGeom>
              <a:avLst/>
              <a:gdLst/>
              <a:ahLst/>
              <a:cxnLst/>
              <a:rect l="l" t="t" r="r" b="b"/>
              <a:pathLst>
                <a:path w="7244" h="13960" extrusionOk="0">
                  <a:moveTo>
                    <a:pt x="4246" y="0"/>
                  </a:moveTo>
                  <a:cubicBezTo>
                    <a:pt x="4272" y="53"/>
                    <a:pt x="4299" y="186"/>
                    <a:pt x="4299" y="319"/>
                  </a:cubicBezTo>
                  <a:cubicBezTo>
                    <a:pt x="4299" y="451"/>
                    <a:pt x="4378" y="611"/>
                    <a:pt x="4378" y="743"/>
                  </a:cubicBezTo>
                  <a:cubicBezTo>
                    <a:pt x="4405" y="1009"/>
                    <a:pt x="4431" y="1168"/>
                    <a:pt x="4458" y="1406"/>
                  </a:cubicBezTo>
                  <a:cubicBezTo>
                    <a:pt x="4458" y="1460"/>
                    <a:pt x="4431" y="1513"/>
                    <a:pt x="4405" y="1539"/>
                  </a:cubicBezTo>
                  <a:cubicBezTo>
                    <a:pt x="4391" y="1544"/>
                    <a:pt x="4378" y="1546"/>
                    <a:pt x="4367" y="1546"/>
                  </a:cubicBezTo>
                  <a:cubicBezTo>
                    <a:pt x="4316" y="1546"/>
                    <a:pt x="4294" y="1499"/>
                    <a:pt x="4272" y="1433"/>
                  </a:cubicBezTo>
                  <a:cubicBezTo>
                    <a:pt x="4246" y="1300"/>
                    <a:pt x="4193" y="1168"/>
                    <a:pt x="4193" y="1035"/>
                  </a:cubicBezTo>
                  <a:cubicBezTo>
                    <a:pt x="4193" y="982"/>
                    <a:pt x="4193" y="902"/>
                    <a:pt x="4166" y="849"/>
                  </a:cubicBezTo>
                  <a:cubicBezTo>
                    <a:pt x="4086" y="743"/>
                    <a:pt x="4033" y="664"/>
                    <a:pt x="3901" y="664"/>
                  </a:cubicBezTo>
                  <a:cubicBezTo>
                    <a:pt x="3715" y="637"/>
                    <a:pt x="3529" y="637"/>
                    <a:pt x="3344" y="637"/>
                  </a:cubicBezTo>
                  <a:cubicBezTo>
                    <a:pt x="3105" y="637"/>
                    <a:pt x="2919" y="664"/>
                    <a:pt x="2680" y="690"/>
                  </a:cubicBezTo>
                  <a:cubicBezTo>
                    <a:pt x="2256" y="770"/>
                    <a:pt x="1805" y="902"/>
                    <a:pt x="1380" y="1009"/>
                  </a:cubicBezTo>
                  <a:cubicBezTo>
                    <a:pt x="1221" y="1035"/>
                    <a:pt x="1062" y="1088"/>
                    <a:pt x="929" y="1221"/>
                  </a:cubicBezTo>
                  <a:cubicBezTo>
                    <a:pt x="823" y="1353"/>
                    <a:pt x="797" y="1539"/>
                    <a:pt x="823" y="1698"/>
                  </a:cubicBezTo>
                  <a:cubicBezTo>
                    <a:pt x="850" y="1857"/>
                    <a:pt x="850" y="2070"/>
                    <a:pt x="850" y="2229"/>
                  </a:cubicBezTo>
                  <a:cubicBezTo>
                    <a:pt x="611" y="2229"/>
                    <a:pt x="531" y="1460"/>
                    <a:pt x="478" y="1300"/>
                  </a:cubicBezTo>
                  <a:cubicBezTo>
                    <a:pt x="452" y="1088"/>
                    <a:pt x="399" y="823"/>
                    <a:pt x="346" y="637"/>
                  </a:cubicBezTo>
                  <a:cubicBezTo>
                    <a:pt x="1" y="823"/>
                    <a:pt x="187" y="2229"/>
                    <a:pt x="346" y="3661"/>
                  </a:cubicBezTo>
                  <a:cubicBezTo>
                    <a:pt x="531" y="5280"/>
                    <a:pt x="611" y="6898"/>
                    <a:pt x="585" y="8569"/>
                  </a:cubicBezTo>
                  <a:cubicBezTo>
                    <a:pt x="611" y="10480"/>
                    <a:pt x="797" y="12018"/>
                    <a:pt x="1911" y="13265"/>
                  </a:cubicBezTo>
                  <a:cubicBezTo>
                    <a:pt x="2357" y="13762"/>
                    <a:pt x="2918" y="13959"/>
                    <a:pt x="3498" y="13959"/>
                  </a:cubicBezTo>
                  <a:cubicBezTo>
                    <a:pt x="4744" y="13959"/>
                    <a:pt x="6074" y="13045"/>
                    <a:pt x="6527" y="12230"/>
                  </a:cubicBezTo>
                  <a:cubicBezTo>
                    <a:pt x="7190" y="11037"/>
                    <a:pt x="7243" y="10161"/>
                    <a:pt x="6819" y="8251"/>
                  </a:cubicBezTo>
                  <a:cubicBezTo>
                    <a:pt x="6448" y="6606"/>
                    <a:pt x="5731" y="5810"/>
                    <a:pt x="5333" y="3794"/>
                  </a:cubicBezTo>
                  <a:cubicBezTo>
                    <a:pt x="4935" y="1884"/>
                    <a:pt x="4697" y="0"/>
                    <a:pt x="4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6179400" y="3925300"/>
              <a:ext cx="181100" cy="349000"/>
            </a:xfrm>
            <a:custGeom>
              <a:avLst/>
              <a:gdLst/>
              <a:ahLst/>
              <a:cxnLst/>
              <a:rect l="l" t="t" r="r" b="b"/>
              <a:pathLst>
                <a:path w="7244" h="13960" extrusionOk="0">
                  <a:moveTo>
                    <a:pt x="4246" y="0"/>
                  </a:moveTo>
                  <a:cubicBezTo>
                    <a:pt x="4272" y="53"/>
                    <a:pt x="4299" y="186"/>
                    <a:pt x="4299" y="319"/>
                  </a:cubicBezTo>
                  <a:cubicBezTo>
                    <a:pt x="4299" y="451"/>
                    <a:pt x="4378" y="611"/>
                    <a:pt x="4378" y="743"/>
                  </a:cubicBezTo>
                  <a:cubicBezTo>
                    <a:pt x="4405" y="1009"/>
                    <a:pt x="4431" y="1168"/>
                    <a:pt x="4458" y="1406"/>
                  </a:cubicBezTo>
                  <a:cubicBezTo>
                    <a:pt x="4458" y="1460"/>
                    <a:pt x="4431" y="1513"/>
                    <a:pt x="4405" y="1539"/>
                  </a:cubicBezTo>
                  <a:cubicBezTo>
                    <a:pt x="4391" y="1544"/>
                    <a:pt x="4378" y="1546"/>
                    <a:pt x="4367" y="1546"/>
                  </a:cubicBezTo>
                  <a:cubicBezTo>
                    <a:pt x="4316" y="1546"/>
                    <a:pt x="4294" y="1499"/>
                    <a:pt x="4272" y="1433"/>
                  </a:cubicBezTo>
                  <a:cubicBezTo>
                    <a:pt x="4246" y="1300"/>
                    <a:pt x="4193" y="1168"/>
                    <a:pt x="4193" y="1035"/>
                  </a:cubicBezTo>
                  <a:cubicBezTo>
                    <a:pt x="4193" y="982"/>
                    <a:pt x="4193" y="902"/>
                    <a:pt x="4166" y="849"/>
                  </a:cubicBezTo>
                  <a:cubicBezTo>
                    <a:pt x="4086" y="743"/>
                    <a:pt x="4033" y="664"/>
                    <a:pt x="3901" y="664"/>
                  </a:cubicBezTo>
                  <a:cubicBezTo>
                    <a:pt x="3715" y="637"/>
                    <a:pt x="3529" y="637"/>
                    <a:pt x="3344" y="637"/>
                  </a:cubicBezTo>
                  <a:cubicBezTo>
                    <a:pt x="3105" y="637"/>
                    <a:pt x="2919" y="664"/>
                    <a:pt x="2680" y="690"/>
                  </a:cubicBezTo>
                  <a:cubicBezTo>
                    <a:pt x="2256" y="770"/>
                    <a:pt x="1805" y="902"/>
                    <a:pt x="1380" y="1009"/>
                  </a:cubicBezTo>
                  <a:cubicBezTo>
                    <a:pt x="1221" y="1035"/>
                    <a:pt x="1062" y="1088"/>
                    <a:pt x="929" y="1221"/>
                  </a:cubicBezTo>
                  <a:cubicBezTo>
                    <a:pt x="823" y="1353"/>
                    <a:pt x="797" y="1539"/>
                    <a:pt x="823" y="1698"/>
                  </a:cubicBezTo>
                  <a:cubicBezTo>
                    <a:pt x="850" y="1857"/>
                    <a:pt x="850" y="2070"/>
                    <a:pt x="850" y="2229"/>
                  </a:cubicBezTo>
                  <a:cubicBezTo>
                    <a:pt x="611" y="2229"/>
                    <a:pt x="531" y="1460"/>
                    <a:pt x="478" y="1300"/>
                  </a:cubicBezTo>
                  <a:cubicBezTo>
                    <a:pt x="452" y="1088"/>
                    <a:pt x="399" y="823"/>
                    <a:pt x="346" y="637"/>
                  </a:cubicBezTo>
                  <a:cubicBezTo>
                    <a:pt x="1" y="823"/>
                    <a:pt x="187" y="2229"/>
                    <a:pt x="346" y="3661"/>
                  </a:cubicBezTo>
                  <a:cubicBezTo>
                    <a:pt x="531" y="5280"/>
                    <a:pt x="611" y="6898"/>
                    <a:pt x="585" y="8569"/>
                  </a:cubicBezTo>
                  <a:cubicBezTo>
                    <a:pt x="611" y="10480"/>
                    <a:pt x="797" y="12018"/>
                    <a:pt x="1911" y="13265"/>
                  </a:cubicBezTo>
                  <a:cubicBezTo>
                    <a:pt x="2357" y="13762"/>
                    <a:pt x="2918" y="13959"/>
                    <a:pt x="3498" y="13959"/>
                  </a:cubicBezTo>
                  <a:cubicBezTo>
                    <a:pt x="4744" y="13959"/>
                    <a:pt x="6074" y="13045"/>
                    <a:pt x="6527" y="12230"/>
                  </a:cubicBezTo>
                  <a:cubicBezTo>
                    <a:pt x="7190" y="11037"/>
                    <a:pt x="7243" y="10161"/>
                    <a:pt x="6819" y="8251"/>
                  </a:cubicBezTo>
                  <a:cubicBezTo>
                    <a:pt x="6448" y="6606"/>
                    <a:pt x="5731" y="5810"/>
                    <a:pt x="5333" y="3794"/>
                  </a:cubicBezTo>
                  <a:cubicBezTo>
                    <a:pt x="4935" y="1884"/>
                    <a:pt x="4697" y="0"/>
                    <a:pt x="4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4"/>
            <p:cNvSpPr/>
            <p:nvPr/>
          </p:nvSpPr>
          <p:spPr>
            <a:xfrm>
              <a:off x="6194675" y="4116300"/>
              <a:ext cx="165825" cy="156675"/>
            </a:xfrm>
            <a:custGeom>
              <a:avLst/>
              <a:gdLst/>
              <a:ahLst/>
              <a:cxnLst/>
              <a:rect l="l" t="t" r="r" b="b"/>
              <a:pathLst>
                <a:path w="6633" h="6267" extrusionOk="0">
                  <a:moveTo>
                    <a:pt x="0" y="1036"/>
                  </a:moveTo>
                  <a:cubicBezTo>
                    <a:pt x="0" y="1036"/>
                    <a:pt x="0" y="1036"/>
                    <a:pt x="0" y="1036"/>
                  </a:cubicBezTo>
                  <a:lnTo>
                    <a:pt x="0" y="1036"/>
                  </a:lnTo>
                  <a:cubicBezTo>
                    <a:pt x="0" y="1036"/>
                    <a:pt x="0" y="1036"/>
                    <a:pt x="0" y="1036"/>
                  </a:cubicBezTo>
                  <a:close/>
                  <a:moveTo>
                    <a:pt x="6075" y="1"/>
                  </a:moveTo>
                  <a:cubicBezTo>
                    <a:pt x="6155" y="266"/>
                    <a:pt x="6553" y="2097"/>
                    <a:pt x="6022" y="2442"/>
                  </a:cubicBezTo>
                  <a:cubicBezTo>
                    <a:pt x="5958" y="2486"/>
                    <a:pt x="5895" y="2506"/>
                    <a:pt x="5833" y="2506"/>
                  </a:cubicBezTo>
                  <a:cubicBezTo>
                    <a:pt x="5383" y="2506"/>
                    <a:pt x="5014" y="1460"/>
                    <a:pt x="5014" y="1460"/>
                  </a:cubicBezTo>
                  <a:cubicBezTo>
                    <a:pt x="5014" y="1460"/>
                    <a:pt x="4844" y="1427"/>
                    <a:pt x="4538" y="1427"/>
                  </a:cubicBezTo>
                  <a:cubicBezTo>
                    <a:pt x="3971" y="1427"/>
                    <a:pt x="2936" y="1539"/>
                    <a:pt x="1645" y="2176"/>
                  </a:cubicBezTo>
                  <a:cubicBezTo>
                    <a:pt x="1768" y="2423"/>
                    <a:pt x="1548" y="3334"/>
                    <a:pt x="1048" y="3334"/>
                  </a:cubicBezTo>
                  <a:cubicBezTo>
                    <a:pt x="1010" y="3334"/>
                    <a:pt x="970" y="3328"/>
                    <a:pt x="929" y="3317"/>
                  </a:cubicBezTo>
                  <a:cubicBezTo>
                    <a:pt x="373" y="3158"/>
                    <a:pt x="2" y="1072"/>
                    <a:pt x="0" y="1036"/>
                  </a:cubicBezTo>
                  <a:lnTo>
                    <a:pt x="0" y="1036"/>
                  </a:lnTo>
                  <a:cubicBezTo>
                    <a:pt x="53" y="2893"/>
                    <a:pt x="212" y="4352"/>
                    <a:pt x="1327" y="5572"/>
                  </a:cubicBezTo>
                  <a:cubicBezTo>
                    <a:pt x="1773" y="6069"/>
                    <a:pt x="2334" y="6266"/>
                    <a:pt x="2913" y="6266"/>
                  </a:cubicBezTo>
                  <a:cubicBezTo>
                    <a:pt x="4159" y="6266"/>
                    <a:pt x="5490" y="5352"/>
                    <a:pt x="5943" y="4537"/>
                  </a:cubicBezTo>
                  <a:cubicBezTo>
                    <a:pt x="6606" y="3344"/>
                    <a:pt x="6632" y="2442"/>
                    <a:pt x="6235" y="558"/>
                  </a:cubicBezTo>
                  <a:cubicBezTo>
                    <a:pt x="6181" y="372"/>
                    <a:pt x="6155" y="187"/>
                    <a:pt x="6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4"/>
            <p:cNvSpPr/>
            <p:nvPr/>
          </p:nvSpPr>
          <p:spPr>
            <a:xfrm>
              <a:off x="6194675" y="4116300"/>
              <a:ext cx="165825" cy="156675"/>
            </a:xfrm>
            <a:custGeom>
              <a:avLst/>
              <a:gdLst/>
              <a:ahLst/>
              <a:cxnLst/>
              <a:rect l="l" t="t" r="r" b="b"/>
              <a:pathLst>
                <a:path w="6633" h="6267" extrusionOk="0">
                  <a:moveTo>
                    <a:pt x="0" y="1036"/>
                  </a:moveTo>
                  <a:cubicBezTo>
                    <a:pt x="0" y="1036"/>
                    <a:pt x="0" y="1036"/>
                    <a:pt x="0" y="1036"/>
                  </a:cubicBezTo>
                  <a:lnTo>
                    <a:pt x="0" y="1036"/>
                  </a:lnTo>
                  <a:cubicBezTo>
                    <a:pt x="0" y="1036"/>
                    <a:pt x="0" y="1036"/>
                    <a:pt x="0" y="1036"/>
                  </a:cubicBezTo>
                  <a:close/>
                  <a:moveTo>
                    <a:pt x="6075" y="1"/>
                  </a:moveTo>
                  <a:cubicBezTo>
                    <a:pt x="6155" y="266"/>
                    <a:pt x="6553" y="2097"/>
                    <a:pt x="6022" y="2442"/>
                  </a:cubicBezTo>
                  <a:cubicBezTo>
                    <a:pt x="5958" y="2486"/>
                    <a:pt x="5895" y="2506"/>
                    <a:pt x="5833" y="2506"/>
                  </a:cubicBezTo>
                  <a:cubicBezTo>
                    <a:pt x="5383" y="2506"/>
                    <a:pt x="5014" y="1460"/>
                    <a:pt x="5014" y="1460"/>
                  </a:cubicBezTo>
                  <a:cubicBezTo>
                    <a:pt x="5014" y="1460"/>
                    <a:pt x="4844" y="1427"/>
                    <a:pt x="4538" y="1427"/>
                  </a:cubicBezTo>
                  <a:cubicBezTo>
                    <a:pt x="3971" y="1427"/>
                    <a:pt x="2936" y="1539"/>
                    <a:pt x="1645" y="2176"/>
                  </a:cubicBezTo>
                  <a:cubicBezTo>
                    <a:pt x="1768" y="2423"/>
                    <a:pt x="1548" y="3334"/>
                    <a:pt x="1048" y="3334"/>
                  </a:cubicBezTo>
                  <a:cubicBezTo>
                    <a:pt x="1010" y="3334"/>
                    <a:pt x="970" y="3328"/>
                    <a:pt x="929" y="3317"/>
                  </a:cubicBezTo>
                  <a:cubicBezTo>
                    <a:pt x="373" y="3158"/>
                    <a:pt x="2" y="1072"/>
                    <a:pt x="0" y="1036"/>
                  </a:cubicBezTo>
                  <a:lnTo>
                    <a:pt x="0" y="1036"/>
                  </a:lnTo>
                  <a:cubicBezTo>
                    <a:pt x="53" y="2893"/>
                    <a:pt x="212" y="4352"/>
                    <a:pt x="1327" y="5572"/>
                  </a:cubicBezTo>
                  <a:cubicBezTo>
                    <a:pt x="1773" y="6069"/>
                    <a:pt x="2334" y="6266"/>
                    <a:pt x="2913" y="6266"/>
                  </a:cubicBezTo>
                  <a:cubicBezTo>
                    <a:pt x="4159" y="6266"/>
                    <a:pt x="5490" y="5352"/>
                    <a:pt x="5943" y="4537"/>
                  </a:cubicBezTo>
                  <a:cubicBezTo>
                    <a:pt x="6606" y="3344"/>
                    <a:pt x="6632" y="2442"/>
                    <a:pt x="6235" y="558"/>
                  </a:cubicBezTo>
                  <a:cubicBezTo>
                    <a:pt x="6181" y="372"/>
                    <a:pt x="6155" y="187"/>
                    <a:pt x="6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4"/>
            <p:cNvSpPr/>
            <p:nvPr/>
          </p:nvSpPr>
          <p:spPr>
            <a:xfrm>
              <a:off x="6285525" y="3923975"/>
              <a:ext cx="50175" cy="242250"/>
            </a:xfrm>
            <a:custGeom>
              <a:avLst/>
              <a:gdLst/>
              <a:ahLst/>
              <a:cxnLst/>
              <a:rect l="l" t="t" r="r" b="b"/>
              <a:pathLst>
                <a:path w="2007" h="9690" extrusionOk="0">
                  <a:moveTo>
                    <a:pt x="1" y="0"/>
                  </a:moveTo>
                  <a:lnTo>
                    <a:pt x="1" y="53"/>
                  </a:lnTo>
                  <a:lnTo>
                    <a:pt x="133" y="1035"/>
                  </a:lnTo>
                  <a:cubicBezTo>
                    <a:pt x="160" y="1168"/>
                    <a:pt x="186" y="1247"/>
                    <a:pt x="186" y="1433"/>
                  </a:cubicBezTo>
                  <a:cubicBezTo>
                    <a:pt x="292" y="2839"/>
                    <a:pt x="690" y="5572"/>
                    <a:pt x="929" y="6871"/>
                  </a:cubicBezTo>
                  <a:cubicBezTo>
                    <a:pt x="1088" y="7667"/>
                    <a:pt x="1194" y="8490"/>
                    <a:pt x="1221" y="9312"/>
                  </a:cubicBezTo>
                  <a:cubicBezTo>
                    <a:pt x="1241" y="9569"/>
                    <a:pt x="1356" y="9689"/>
                    <a:pt x="1491" y="9689"/>
                  </a:cubicBezTo>
                  <a:cubicBezTo>
                    <a:pt x="1720" y="9689"/>
                    <a:pt x="2007" y="9345"/>
                    <a:pt x="1990" y="8729"/>
                  </a:cubicBezTo>
                  <a:cubicBezTo>
                    <a:pt x="1937" y="7747"/>
                    <a:pt x="1168" y="5465"/>
                    <a:pt x="1088" y="3768"/>
                  </a:cubicBezTo>
                  <a:cubicBezTo>
                    <a:pt x="690" y="1884"/>
                    <a:pt x="42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4"/>
            <p:cNvSpPr/>
            <p:nvPr/>
          </p:nvSpPr>
          <p:spPr>
            <a:xfrm>
              <a:off x="6181400" y="3941225"/>
              <a:ext cx="61875" cy="240675"/>
            </a:xfrm>
            <a:custGeom>
              <a:avLst/>
              <a:gdLst/>
              <a:ahLst/>
              <a:cxnLst/>
              <a:rect l="l" t="t" r="r" b="b"/>
              <a:pathLst>
                <a:path w="2475" h="9627" extrusionOk="0">
                  <a:moveTo>
                    <a:pt x="266" y="0"/>
                  </a:moveTo>
                  <a:cubicBezTo>
                    <a:pt x="0" y="133"/>
                    <a:pt x="54" y="902"/>
                    <a:pt x="133" y="1857"/>
                  </a:cubicBezTo>
                  <a:cubicBezTo>
                    <a:pt x="239" y="2414"/>
                    <a:pt x="372" y="3078"/>
                    <a:pt x="558" y="3926"/>
                  </a:cubicBezTo>
                  <a:cubicBezTo>
                    <a:pt x="1062" y="5545"/>
                    <a:pt x="1168" y="7959"/>
                    <a:pt x="1460" y="8887"/>
                  </a:cubicBezTo>
                  <a:cubicBezTo>
                    <a:pt x="1643" y="9396"/>
                    <a:pt x="1947" y="9626"/>
                    <a:pt x="2163" y="9626"/>
                  </a:cubicBezTo>
                  <a:cubicBezTo>
                    <a:pt x="2353" y="9626"/>
                    <a:pt x="2475" y="9449"/>
                    <a:pt x="2388" y="9126"/>
                  </a:cubicBezTo>
                  <a:cubicBezTo>
                    <a:pt x="2123" y="8357"/>
                    <a:pt x="1937" y="7561"/>
                    <a:pt x="1804" y="6739"/>
                  </a:cubicBezTo>
                  <a:cubicBezTo>
                    <a:pt x="1566" y="5465"/>
                    <a:pt x="1009" y="2786"/>
                    <a:pt x="611" y="1433"/>
                  </a:cubicBezTo>
                  <a:cubicBezTo>
                    <a:pt x="505" y="1194"/>
                    <a:pt x="451" y="929"/>
                    <a:pt x="398" y="663"/>
                  </a:cubicBezTo>
                  <a:cubicBezTo>
                    <a:pt x="372" y="478"/>
                    <a:pt x="319" y="239"/>
                    <a:pt x="266" y="27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4"/>
            <p:cNvSpPr/>
            <p:nvPr/>
          </p:nvSpPr>
          <p:spPr>
            <a:xfrm>
              <a:off x="6229150" y="4148200"/>
              <a:ext cx="94875" cy="24750"/>
            </a:xfrm>
            <a:custGeom>
              <a:avLst/>
              <a:gdLst/>
              <a:ahLst/>
              <a:cxnLst/>
              <a:rect l="l" t="t" r="r" b="b"/>
              <a:pathLst>
                <a:path w="3795" h="990" extrusionOk="0">
                  <a:moveTo>
                    <a:pt x="2881" y="0"/>
                  </a:moveTo>
                  <a:cubicBezTo>
                    <a:pt x="1917" y="0"/>
                    <a:pt x="957" y="234"/>
                    <a:pt x="80" y="715"/>
                  </a:cubicBezTo>
                  <a:cubicBezTo>
                    <a:pt x="1" y="741"/>
                    <a:pt x="1" y="821"/>
                    <a:pt x="27" y="900"/>
                  </a:cubicBezTo>
                  <a:cubicBezTo>
                    <a:pt x="67" y="960"/>
                    <a:pt x="107" y="990"/>
                    <a:pt x="147" y="990"/>
                  </a:cubicBezTo>
                  <a:cubicBezTo>
                    <a:pt x="160" y="990"/>
                    <a:pt x="173" y="987"/>
                    <a:pt x="186" y="980"/>
                  </a:cubicBezTo>
                  <a:cubicBezTo>
                    <a:pt x="213" y="980"/>
                    <a:pt x="213" y="927"/>
                    <a:pt x="266" y="927"/>
                  </a:cubicBezTo>
                  <a:cubicBezTo>
                    <a:pt x="1066" y="506"/>
                    <a:pt x="1966" y="302"/>
                    <a:pt x="2887" y="302"/>
                  </a:cubicBezTo>
                  <a:cubicBezTo>
                    <a:pt x="3126" y="302"/>
                    <a:pt x="3368" y="316"/>
                    <a:pt x="3609" y="343"/>
                  </a:cubicBezTo>
                  <a:cubicBezTo>
                    <a:pt x="3715" y="343"/>
                    <a:pt x="3768" y="317"/>
                    <a:pt x="3794" y="211"/>
                  </a:cubicBezTo>
                  <a:cubicBezTo>
                    <a:pt x="3794" y="157"/>
                    <a:pt x="3741" y="51"/>
                    <a:pt x="3662" y="51"/>
                  </a:cubicBezTo>
                  <a:cubicBezTo>
                    <a:pt x="3402" y="18"/>
                    <a:pt x="3141" y="0"/>
                    <a:pt x="2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6217225" y="4109500"/>
              <a:ext cx="104800" cy="26325"/>
            </a:xfrm>
            <a:custGeom>
              <a:avLst/>
              <a:gdLst/>
              <a:ahLst/>
              <a:cxnLst/>
              <a:rect l="l" t="t" r="r" b="b"/>
              <a:pathLst>
                <a:path w="4192" h="1053" extrusionOk="0">
                  <a:moveTo>
                    <a:pt x="3364" y="1"/>
                  </a:moveTo>
                  <a:cubicBezTo>
                    <a:pt x="2227" y="1"/>
                    <a:pt x="1121" y="270"/>
                    <a:pt x="106" y="777"/>
                  </a:cubicBezTo>
                  <a:cubicBezTo>
                    <a:pt x="27" y="803"/>
                    <a:pt x="0" y="857"/>
                    <a:pt x="27" y="963"/>
                  </a:cubicBezTo>
                  <a:cubicBezTo>
                    <a:pt x="66" y="1022"/>
                    <a:pt x="106" y="1052"/>
                    <a:pt x="135" y="1052"/>
                  </a:cubicBezTo>
                  <a:cubicBezTo>
                    <a:pt x="144" y="1052"/>
                    <a:pt x="153" y="1049"/>
                    <a:pt x="159" y="1042"/>
                  </a:cubicBezTo>
                  <a:lnTo>
                    <a:pt x="239" y="1042"/>
                  </a:lnTo>
                  <a:cubicBezTo>
                    <a:pt x="1208" y="558"/>
                    <a:pt x="2251" y="292"/>
                    <a:pt x="3321" y="292"/>
                  </a:cubicBezTo>
                  <a:cubicBezTo>
                    <a:pt x="3539" y="292"/>
                    <a:pt x="3759" y="303"/>
                    <a:pt x="3980" y="326"/>
                  </a:cubicBezTo>
                  <a:cubicBezTo>
                    <a:pt x="4086" y="326"/>
                    <a:pt x="4139" y="299"/>
                    <a:pt x="4192" y="193"/>
                  </a:cubicBezTo>
                  <a:cubicBezTo>
                    <a:pt x="4192" y="140"/>
                    <a:pt x="4112" y="34"/>
                    <a:pt x="4059" y="34"/>
                  </a:cubicBezTo>
                  <a:cubicBezTo>
                    <a:pt x="3827" y="12"/>
                    <a:pt x="3595" y="1"/>
                    <a:pt x="3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6211900" y="4072750"/>
              <a:ext cx="104825" cy="26725"/>
            </a:xfrm>
            <a:custGeom>
              <a:avLst/>
              <a:gdLst/>
              <a:ahLst/>
              <a:cxnLst/>
              <a:rect l="l" t="t" r="r" b="b"/>
              <a:pathLst>
                <a:path w="4193" h="1069" extrusionOk="0">
                  <a:moveTo>
                    <a:pt x="3105" y="0"/>
                  </a:moveTo>
                  <a:cubicBezTo>
                    <a:pt x="1505" y="0"/>
                    <a:pt x="174" y="770"/>
                    <a:pt x="107" y="814"/>
                  </a:cubicBezTo>
                  <a:cubicBezTo>
                    <a:pt x="54" y="841"/>
                    <a:pt x="1" y="947"/>
                    <a:pt x="54" y="1000"/>
                  </a:cubicBezTo>
                  <a:cubicBezTo>
                    <a:pt x="88" y="1051"/>
                    <a:pt x="143" y="1069"/>
                    <a:pt x="199" y="1069"/>
                  </a:cubicBezTo>
                  <a:cubicBezTo>
                    <a:pt x="231" y="1069"/>
                    <a:pt x="264" y="1063"/>
                    <a:pt x="293" y="1053"/>
                  </a:cubicBezTo>
                  <a:cubicBezTo>
                    <a:pt x="293" y="1053"/>
                    <a:pt x="1572" y="301"/>
                    <a:pt x="3085" y="301"/>
                  </a:cubicBezTo>
                  <a:cubicBezTo>
                    <a:pt x="3369" y="301"/>
                    <a:pt x="3661" y="327"/>
                    <a:pt x="3954" y="390"/>
                  </a:cubicBezTo>
                  <a:lnTo>
                    <a:pt x="4033" y="363"/>
                  </a:lnTo>
                  <a:cubicBezTo>
                    <a:pt x="4086" y="363"/>
                    <a:pt x="4113" y="337"/>
                    <a:pt x="4166" y="284"/>
                  </a:cubicBezTo>
                  <a:cubicBezTo>
                    <a:pt x="4193" y="204"/>
                    <a:pt x="4139" y="151"/>
                    <a:pt x="4060" y="98"/>
                  </a:cubicBezTo>
                  <a:cubicBezTo>
                    <a:pt x="3736" y="29"/>
                    <a:pt x="3416" y="0"/>
                    <a:pt x="3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4"/>
            <p:cNvSpPr/>
            <p:nvPr/>
          </p:nvSpPr>
          <p:spPr>
            <a:xfrm>
              <a:off x="6204625" y="4038450"/>
              <a:ext cx="107450" cy="27075"/>
            </a:xfrm>
            <a:custGeom>
              <a:avLst/>
              <a:gdLst/>
              <a:ahLst/>
              <a:cxnLst/>
              <a:rect l="l" t="t" r="r" b="b"/>
              <a:pathLst>
                <a:path w="4298" h="1083" extrusionOk="0">
                  <a:moveTo>
                    <a:pt x="3026" y="0"/>
                  </a:moveTo>
                  <a:cubicBezTo>
                    <a:pt x="1994" y="0"/>
                    <a:pt x="979" y="283"/>
                    <a:pt x="106" y="807"/>
                  </a:cubicBezTo>
                  <a:cubicBezTo>
                    <a:pt x="53" y="860"/>
                    <a:pt x="0" y="966"/>
                    <a:pt x="53" y="1019"/>
                  </a:cubicBezTo>
                  <a:cubicBezTo>
                    <a:pt x="82" y="1063"/>
                    <a:pt x="128" y="1083"/>
                    <a:pt x="171" y="1083"/>
                  </a:cubicBezTo>
                  <a:cubicBezTo>
                    <a:pt x="207" y="1083"/>
                    <a:pt x="241" y="1069"/>
                    <a:pt x="265" y="1046"/>
                  </a:cubicBezTo>
                  <a:cubicBezTo>
                    <a:pt x="1087" y="568"/>
                    <a:pt x="2004" y="324"/>
                    <a:pt x="2939" y="324"/>
                  </a:cubicBezTo>
                  <a:cubicBezTo>
                    <a:pt x="3303" y="324"/>
                    <a:pt x="3669" y="361"/>
                    <a:pt x="4033" y="435"/>
                  </a:cubicBezTo>
                  <a:cubicBezTo>
                    <a:pt x="4059" y="435"/>
                    <a:pt x="4086" y="435"/>
                    <a:pt x="4165" y="382"/>
                  </a:cubicBezTo>
                  <a:cubicBezTo>
                    <a:pt x="4218" y="382"/>
                    <a:pt x="4245" y="356"/>
                    <a:pt x="4298" y="276"/>
                  </a:cubicBezTo>
                  <a:cubicBezTo>
                    <a:pt x="4298" y="223"/>
                    <a:pt x="4245" y="144"/>
                    <a:pt x="4192" y="117"/>
                  </a:cubicBezTo>
                  <a:lnTo>
                    <a:pt x="4165" y="117"/>
                  </a:lnTo>
                  <a:cubicBezTo>
                    <a:pt x="3787" y="39"/>
                    <a:pt x="3405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6197975" y="4000825"/>
              <a:ext cx="107475" cy="28225"/>
            </a:xfrm>
            <a:custGeom>
              <a:avLst/>
              <a:gdLst/>
              <a:ahLst/>
              <a:cxnLst/>
              <a:rect l="l" t="t" r="r" b="b"/>
              <a:pathLst>
                <a:path w="4299" h="1129" extrusionOk="0">
                  <a:moveTo>
                    <a:pt x="3067" y="1"/>
                  </a:moveTo>
                  <a:cubicBezTo>
                    <a:pt x="1465" y="1"/>
                    <a:pt x="172" y="809"/>
                    <a:pt x="107" y="853"/>
                  </a:cubicBezTo>
                  <a:cubicBezTo>
                    <a:pt x="1" y="906"/>
                    <a:pt x="1" y="1012"/>
                    <a:pt x="54" y="1065"/>
                  </a:cubicBezTo>
                  <a:cubicBezTo>
                    <a:pt x="83" y="1109"/>
                    <a:pt x="128" y="1128"/>
                    <a:pt x="172" y="1128"/>
                  </a:cubicBezTo>
                  <a:cubicBezTo>
                    <a:pt x="208" y="1128"/>
                    <a:pt x="242" y="1115"/>
                    <a:pt x="266" y="1091"/>
                  </a:cubicBezTo>
                  <a:cubicBezTo>
                    <a:pt x="266" y="1091"/>
                    <a:pt x="1561" y="296"/>
                    <a:pt x="3115" y="296"/>
                  </a:cubicBezTo>
                  <a:cubicBezTo>
                    <a:pt x="3423" y="296"/>
                    <a:pt x="3740" y="327"/>
                    <a:pt x="4060" y="402"/>
                  </a:cubicBezTo>
                  <a:cubicBezTo>
                    <a:pt x="4073" y="415"/>
                    <a:pt x="4086" y="422"/>
                    <a:pt x="4103" y="422"/>
                  </a:cubicBezTo>
                  <a:cubicBezTo>
                    <a:pt x="4119" y="422"/>
                    <a:pt x="4139" y="415"/>
                    <a:pt x="4166" y="402"/>
                  </a:cubicBezTo>
                  <a:cubicBezTo>
                    <a:pt x="4219" y="402"/>
                    <a:pt x="4245" y="375"/>
                    <a:pt x="4299" y="296"/>
                  </a:cubicBezTo>
                  <a:cubicBezTo>
                    <a:pt x="4299" y="243"/>
                    <a:pt x="4245" y="163"/>
                    <a:pt x="4192" y="136"/>
                  </a:cubicBezTo>
                  <a:lnTo>
                    <a:pt x="4166" y="136"/>
                  </a:lnTo>
                  <a:cubicBezTo>
                    <a:pt x="3791" y="40"/>
                    <a:pt x="3422" y="1"/>
                    <a:pt x="3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4"/>
            <p:cNvSpPr/>
            <p:nvPr/>
          </p:nvSpPr>
          <p:spPr>
            <a:xfrm>
              <a:off x="5624275" y="2695650"/>
              <a:ext cx="692450" cy="1307225"/>
            </a:xfrm>
            <a:custGeom>
              <a:avLst/>
              <a:gdLst/>
              <a:ahLst/>
              <a:cxnLst/>
              <a:rect l="l" t="t" r="r" b="b"/>
              <a:pathLst>
                <a:path w="27698" h="52289" extrusionOk="0">
                  <a:moveTo>
                    <a:pt x="21118" y="1"/>
                  </a:moveTo>
                  <a:cubicBezTo>
                    <a:pt x="21118" y="1"/>
                    <a:pt x="18094" y="937"/>
                    <a:pt x="16177" y="937"/>
                  </a:cubicBezTo>
                  <a:cubicBezTo>
                    <a:pt x="16079" y="937"/>
                    <a:pt x="15984" y="935"/>
                    <a:pt x="15892" y="929"/>
                  </a:cubicBezTo>
                  <a:lnTo>
                    <a:pt x="15653" y="1831"/>
                  </a:lnTo>
                  <a:cubicBezTo>
                    <a:pt x="14353" y="1826"/>
                    <a:pt x="13154" y="1824"/>
                    <a:pt x="12067" y="1824"/>
                  </a:cubicBezTo>
                  <a:cubicBezTo>
                    <a:pt x="7721" y="1824"/>
                    <a:pt x="5174" y="1858"/>
                    <a:pt x="5174" y="1858"/>
                  </a:cubicBezTo>
                  <a:cubicBezTo>
                    <a:pt x="5174" y="1858"/>
                    <a:pt x="1" y="20190"/>
                    <a:pt x="213" y="23294"/>
                  </a:cubicBezTo>
                  <a:cubicBezTo>
                    <a:pt x="372" y="25681"/>
                    <a:pt x="3900" y="47144"/>
                    <a:pt x="3900" y="47144"/>
                  </a:cubicBezTo>
                  <a:cubicBezTo>
                    <a:pt x="4228" y="47353"/>
                    <a:pt x="4896" y="47478"/>
                    <a:pt x="5683" y="47478"/>
                  </a:cubicBezTo>
                  <a:cubicBezTo>
                    <a:pt x="7189" y="47478"/>
                    <a:pt x="9130" y="47020"/>
                    <a:pt x="9949" y="45817"/>
                  </a:cubicBezTo>
                  <a:cubicBezTo>
                    <a:pt x="9949" y="45817"/>
                    <a:pt x="10161" y="35046"/>
                    <a:pt x="10082" y="32738"/>
                  </a:cubicBezTo>
                  <a:cubicBezTo>
                    <a:pt x="10029" y="30271"/>
                    <a:pt x="9578" y="27777"/>
                    <a:pt x="8808" y="25416"/>
                  </a:cubicBezTo>
                  <a:lnTo>
                    <a:pt x="12284" y="14353"/>
                  </a:lnTo>
                  <a:lnTo>
                    <a:pt x="12310" y="14300"/>
                  </a:lnTo>
                  <a:cubicBezTo>
                    <a:pt x="12523" y="15335"/>
                    <a:pt x="14804" y="26981"/>
                    <a:pt x="15388" y="28998"/>
                  </a:cubicBezTo>
                  <a:cubicBezTo>
                    <a:pt x="15998" y="30934"/>
                    <a:pt x="21861" y="51813"/>
                    <a:pt x="21861" y="51813"/>
                  </a:cubicBezTo>
                  <a:cubicBezTo>
                    <a:pt x="22577" y="52147"/>
                    <a:pt x="23341" y="52289"/>
                    <a:pt x="24096" y="52289"/>
                  </a:cubicBezTo>
                  <a:cubicBezTo>
                    <a:pt x="25437" y="52289"/>
                    <a:pt x="26747" y="51841"/>
                    <a:pt x="27698" y="51229"/>
                  </a:cubicBezTo>
                  <a:cubicBezTo>
                    <a:pt x="26902" y="42634"/>
                    <a:pt x="25867" y="34012"/>
                    <a:pt x="25336" y="31650"/>
                  </a:cubicBezTo>
                  <a:cubicBezTo>
                    <a:pt x="24912" y="29767"/>
                    <a:pt x="23294" y="26849"/>
                    <a:pt x="23294" y="26849"/>
                  </a:cubicBezTo>
                  <a:cubicBezTo>
                    <a:pt x="23294" y="26849"/>
                    <a:pt x="22790" y="14168"/>
                    <a:pt x="22630" y="9392"/>
                  </a:cubicBezTo>
                  <a:cubicBezTo>
                    <a:pt x="22418" y="4086"/>
                    <a:pt x="21914" y="2229"/>
                    <a:pt x="2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4"/>
            <p:cNvSpPr/>
            <p:nvPr/>
          </p:nvSpPr>
          <p:spPr>
            <a:xfrm>
              <a:off x="5813300" y="2851525"/>
              <a:ext cx="118750" cy="479550"/>
            </a:xfrm>
            <a:custGeom>
              <a:avLst/>
              <a:gdLst/>
              <a:ahLst/>
              <a:cxnLst/>
              <a:rect l="l" t="t" r="r" b="b"/>
              <a:pathLst>
                <a:path w="4750" h="19182" extrusionOk="0">
                  <a:moveTo>
                    <a:pt x="1" y="0"/>
                  </a:moveTo>
                  <a:lnTo>
                    <a:pt x="1" y="0"/>
                  </a:lnTo>
                  <a:cubicBezTo>
                    <a:pt x="319" y="1698"/>
                    <a:pt x="1539" y="3131"/>
                    <a:pt x="3158" y="3688"/>
                  </a:cubicBezTo>
                  <a:lnTo>
                    <a:pt x="3768" y="7879"/>
                  </a:lnTo>
                  <a:lnTo>
                    <a:pt x="1247" y="19181"/>
                  </a:lnTo>
                  <a:lnTo>
                    <a:pt x="4749" y="8092"/>
                  </a:lnTo>
                  <a:lnTo>
                    <a:pt x="4511" y="2918"/>
                  </a:lnTo>
                  <a:cubicBezTo>
                    <a:pt x="4511" y="2918"/>
                    <a:pt x="1672" y="23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4"/>
            <p:cNvSpPr/>
            <p:nvPr/>
          </p:nvSpPr>
          <p:spPr>
            <a:xfrm>
              <a:off x="5722450" y="2190925"/>
              <a:ext cx="470250" cy="657200"/>
            </a:xfrm>
            <a:custGeom>
              <a:avLst/>
              <a:gdLst/>
              <a:ahLst/>
              <a:cxnLst/>
              <a:rect l="l" t="t" r="r" b="b"/>
              <a:pathLst>
                <a:path w="18810" h="26288" extrusionOk="0">
                  <a:moveTo>
                    <a:pt x="11408" y="1"/>
                  </a:moveTo>
                  <a:lnTo>
                    <a:pt x="6685" y="80"/>
                  </a:lnTo>
                  <a:cubicBezTo>
                    <a:pt x="5890" y="80"/>
                    <a:pt x="2680" y="2362"/>
                    <a:pt x="1061" y="5386"/>
                  </a:cubicBezTo>
                  <a:cubicBezTo>
                    <a:pt x="186" y="7005"/>
                    <a:pt x="0" y="9419"/>
                    <a:pt x="1910" y="11541"/>
                  </a:cubicBezTo>
                  <a:cubicBezTo>
                    <a:pt x="2175" y="12947"/>
                    <a:pt x="2308" y="16157"/>
                    <a:pt x="2308" y="16157"/>
                  </a:cubicBezTo>
                  <a:cubicBezTo>
                    <a:pt x="2122" y="18227"/>
                    <a:pt x="849" y="21357"/>
                    <a:pt x="663" y="23665"/>
                  </a:cubicBezTo>
                  <a:cubicBezTo>
                    <a:pt x="2203" y="25143"/>
                    <a:pt x="6473" y="26287"/>
                    <a:pt x="10822" y="26287"/>
                  </a:cubicBezTo>
                  <a:cubicBezTo>
                    <a:pt x="12094" y="26287"/>
                    <a:pt x="13372" y="26189"/>
                    <a:pt x="14591" y="25973"/>
                  </a:cubicBezTo>
                  <a:cubicBezTo>
                    <a:pt x="14591" y="25973"/>
                    <a:pt x="15387" y="23294"/>
                    <a:pt x="15414" y="21224"/>
                  </a:cubicBezTo>
                  <a:cubicBezTo>
                    <a:pt x="16236" y="22498"/>
                    <a:pt x="17032" y="25337"/>
                    <a:pt x="17032" y="25337"/>
                  </a:cubicBezTo>
                  <a:cubicBezTo>
                    <a:pt x="17642" y="25124"/>
                    <a:pt x="18226" y="24859"/>
                    <a:pt x="18809" y="24514"/>
                  </a:cubicBezTo>
                  <a:cubicBezTo>
                    <a:pt x="18412" y="22684"/>
                    <a:pt x="17907" y="20880"/>
                    <a:pt x="17297" y="19076"/>
                  </a:cubicBezTo>
                  <a:cubicBezTo>
                    <a:pt x="16714" y="17325"/>
                    <a:pt x="15944" y="15653"/>
                    <a:pt x="14989" y="14088"/>
                  </a:cubicBezTo>
                  <a:cubicBezTo>
                    <a:pt x="14989" y="14088"/>
                    <a:pt x="16687" y="9658"/>
                    <a:pt x="17218" y="7509"/>
                  </a:cubicBezTo>
                  <a:cubicBezTo>
                    <a:pt x="17616" y="5970"/>
                    <a:pt x="17748" y="4405"/>
                    <a:pt x="17536" y="2866"/>
                  </a:cubicBezTo>
                  <a:cubicBezTo>
                    <a:pt x="17377" y="1327"/>
                    <a:pt x="17616" y="876"/>
                    <a:pt x="15838" y="425"/>
                  </a:cubicBezTo>
                  <a:lnTo>
                    <a:pt x="11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4"/>
            <p:cNvSpPr/>
            <p:nvPr/>
          </p:nvSpPr>
          <p:spPr>
            <a:xfrm>
              <a:off x="5722450" y="2190925"/>
              <a:ext cx="470250" cy="657200"/>
            </a:xfrm>
            <a:custGeom>
              <a:avLst/>
              <a:gdLst/>
              <a:ahLst/>
              <a:cxnLst/>
              <a:rect l="l" t="t" r="r" b="b"/>
              <a:pathLst>
                <a:path w="18810" h="26288" extrusionOk="0">
                  <a:moveTo>
                    <a:pt x="11408" y="1"/>
                  </a:moveTo>
                  <a:lnTo>
                    <a:pt x="6685" y="80"/>
                  </a:lnTo>
                  <a:cubicBezTo>
                    <a:pt x="5890" y="80"/>
                    <a:pt x="2680" y="2362"/>
                    <a:pt x="1061" y="5386"/>
                  </a:cubicBezTo>
                  <a:cubicBezTo>
                    <a:pt x="186" y="7005"/>
                    <a:pt x="0" y="9419"/>
                    <a:pt x="1910" y="11541"/>
                  </a:cubicBezTo>
                  <a:cubicBezTo>
                    <a:pt x="2175" y="12947"/>
                    <a:pt x="2308" y="16157"/>
                    <a:pt x="2308" y="16157"/>
                  </a:cubicBezTo>
                  <a:cubicBezTo>
                    <a:pt x="2122" y="18227"/>
                    <a:pt x="849" y="21357"/>
                    <a:pt x="663" y="23665"/>
                  </a:cubicBezTo>
                  <a:cubicBezTo>
                    <a:pt x="2203" y="25143"/>
                    <a:pt x="6473" y="26287"/>
                    <a:pt x="10822" y="26287"/>
                  </a:cubicBezTo>
                  <a:cubicBezTo>
                    <a:pt x="12094" y="26287"/>
                    <a:pt x="13372" y="26189"/>
                    <a:pt x="14591" y="25973"/>
                  </a:cubicBezTo>
                  <a:cubicBezTo>
                    <a:pt x="14591" y="25973"/>
                    <a:pt x="15387" y="23294"/>
                    <a:pt x="15414" y="21224"/>
                  </a:cubicBezTo>
                  <a:cubicBezTo>
                    <a:pt x="16236" y="22498"/>
                    <a:pt x="17032" y="25337"/>
                    <a:pt x="17032" y="25337"/>
                  </a:cubicBezTo>
                  <a:cubicBezTo>
                    <a:pt x="17642" y="25124"/>
                    <a:pt x="18226" y="24859"/>
                    <a:pt x="18809" y="24514"/>
                  </a:cubicBezTo>
                  <a:cubicBezTo>
                    <a:pt x="18412" y="22684"/>
                    <a:pt x="17907" y="20880"/>
                    <a:pt x="17297" y="19076"/>
                  </a:cubicBezTo>
                  <a:cubicBezTo>
                    <a:pt x="16714" y="17325"/>
                    <a:pt x="15944" y="15653"/>
                    <a:pt x="14989" y="14088"/>
                  </a:cubicBezTo>
                  <a:cubicBezTo>
                    <a:pt x="14989" y="14088"/>
                    <a:pt x="16687" y="9658"/>
                    <a:pt x="17218" y="7509"/>
                  </a:cubicBezTo>
                  <a:cubicBezTo>
                    <a:pt x="17616" y="5970"/>
                    <a:pt x="17748" y="4405"/>
                    <a:pt x="17536" y="2866"/>
                  </a:cubicBezTo>
                  <a:cubicBezTo>
                    <a:pt x="17377" y="1327"/>
                    <a:pt x="17616" y="876"/>
                    <a:pt x="15838" y="425"/>
                  </a:cubicBezTo>
                  <a:lnTo>
                    <a:pt x="11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4"/>
            <p:cNvSpPr/>
            <p:nvPr/>
          </p:nvSpPr>
          <p:spPr>
            <a:xfrm>
              <a:off x="5974475" y="2190200"/>
              <a:ext cx="1024725" cy="1014850"/>
            </a:xfrm>
            <a:custGeom>
              <a:avLst/>
              <a:gdLst/>
              <a:ahLst/>
              <a:cxnLst/>
              <a:rect l="l" t="t" r="r" b="b"/>
              <a:pathLst>
                <a:path w="40989" h="40594" extrusionOk="0">
                  <a:moveTo>
                    <a:pt x="1767" y="0"/>
                  </a:moveTo>
                  <a:cubicBezTo>
                    <a:pt x="1683" y="0"/>
                    <a:pt x="1598" y="1"/>
                    <a:pt x="1512" y="3"/>
                  </a:cubicBezTo>
                  <a:cubicBezTo>
                    <a:pt x="1088" y="1887"/>
                    <a:pt x="0" y="6158"/>
                    <a:pt x="4351" y="12233"/>
                  </a:cubicBezTo>
                  <a:cubicBezTo>
                    <a:pt x="8675" y="18309"/>
                    <a:pt x="23320" y="26559"/>
                    <a:pt x="28838" y="30486"/>
                  </a:cubicBezTo>
                  <a:cubicBezTo>
                    <a:pt x="34383" y="34386"/>
                    <a:pt x="35285" y="40593"/>
                    <a:pt x="35285" y="40593"/>
                  </a:cubicBezTo>
                  <a:cubicBezTo>
                    <a:pt x="35285" y="40593"/>
                    <a:pt x="40988" y="33404"/>
                    <a:pt x="37699" y="23880"/>
                  </a:cubicBezTo>
                  <a:cubicBezTo>
                    <a:pt x="37699" y="23880"/>
                    <a:pt x="34489" y="19582"/>
                    <a:pt x="25867" y="18017"/>
                  </a:cubicBezTo>
                  <a:cubicBezTo>
                    <a:pt x="17271" y="16452"/>
                    <a:pt x="12177" y="14568"/>
                    <a:pt x="10214" y="12552"/>
                  </a:cubicBezTo>
                  <a:cubicBezTo>
                    <a:pt x="8251" y="10509"/>
                    <a:pt x="8331" y="7405"/>
                    <a:pt x="8331" y="7405"/>
                  </a:cubicBezTo>
                  <a:cubicBezTo>
                    <a:pt x="8331" y="7405"/>
                    <a:pt x="8994" y="1356"/>
                    <a:pt x="6606" y="348"/>
                  </a:cubicBezTo>
                  <a:lnTo>
                    <a:pt x="4431" y="348"/>
                  </a:lnTo>
                  <a:cubicBezTo>
                    <a:pt x="3581" y="130"/>
                    <a:pt x="2686" y="0"/>
                    <a:pt x="1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4"/>
            <p:cNvSpPr/>
            <p:nvPr/>
          </p:nvSpPr>
          <p:spPr>
            <a:xfrm>
              <a:off x="5974475" y="2190200"/>
              <a:ext cx="1024725" cy="1014850"/>
            </a:xfrm>
            <a:custGeom>
              <a:avLst/>
              <a:gdLst/>
              <a:ahLst/>
              <a:cxnLst/>
              <a:rect l="l" t="t" r="r" b="b"/>
              <a:pathLst>
                <a:path w="40989" h="40594" extrusionOk="0">
                  <a:moveTo>
                    <a:pt x="1767" y="0"/>
                  </a:moveTo>
                  <a:cubicBezTo>
                    <a:pt x="1683" y="0"/>
                    <a:pt x="1598" y="1"/>
                    <a:pt x="1512" y="3"/>
                  </a:cubicBezTo>
                  <a:cubicBezTo>
                    <a:pt x="1088" y="1887"/>
                    <a:pt x="0" y="6158"/>
                    <a:pt x="4351" y="12233"/>
                  </a:cubicBezTo>
                  <a:cubicBezTo>
                    <a:pt x="8675" y="18309"/>
                    <a:pt x="23320" y="26559"/>
                    <a:pt x="28838" y="30486"/>
                  </a:cubicBezTo>
                  <a:cubicBezTo>
                    <a:pt x="34383" y="34386"/>
                    <a:pt x="35285" y="40593"/>
                    <a:pt x="35285" y="40593"/>
                  </a:cubicBezTo>
                  <a:cubicBezTo>
                    <a:pt x="35285" y="40593"/>
                    <a:pt x="40988" y="33404"/>
                    <a:pt x="37699" y="23880"/>
                  </a:cubicBezTo>
                  <a:cubicBezTo>
                    <a:pt x="37699" y="23880"/>
                    <a:pt x="34489" y="19582"/>
                    <a:pt x="25867" y="18017"/>
                  </a:cubicBezTo>
                  <a:cubicBezTo>
                    <a:pt x="17271" y="16452"/>
                    <a:pt x="12177" y="14568"/>
                    <a:pt x="10214" y="12552"/>
                  </a:cubicBezTo>
                  <a:cubicBezTo>
                    <a:pt x="8251" y="10509"/>
                    <a:pt x="8331" y="7405"/>
                    <a:pt x="8331" y="7405"/>
                  </a:cubicBezTo>
                  <a:cubicBezTo>
                    <a:pt x="8331" y="7405"/>
                    <a:pt x="8994" y="1356"/>
                    <a:pt x="6606" y="348"/>
                  </a:cubicBezTo>
                  <a:lnTo>
                    <a:pt x="4431" y="348"/>
                  </a:lnTo>
                  <a:cubicBezTo>
                    <a:pt x="3581" y="130"/>
                    <a:pt x="2686" y="0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4"/>
            <p:cNvSpPr/>
            <p:nvPr/>
          </p:nvSpPr>
          <p:spPr>
            <a:xfrm>
              <a:off x="6070650" y="1836800"/>
              <a:ext cx="50425" cy="42450"/>
            </a:xfrm>
            <a:custGeom>
              <a:avLst/>
              <a:gdLst/>
              <a:ahLst/>
              <a:cxnLst/>
              <a:rect l="l" t="t" r="r" b="b"/>
              <a:pathLst>
                <a:path w="2017" h="1698" extrusionOk="0">
                  <a:moveTo>
                    <a:pt x="1210" y="0"/>
                  </a:moveTo>
                  <a:cubicBezTo>
                    <a:pt x="960" y="0"/>
                    <a:pt x="710" y="80"/>
                    <a:pt x="504" y="238"/>
                  </a:cubicBezTo>
                  <a:lnTo>
                    <a:pt x="451" y="291"/>
                  </a:lnTo>
                  <a:cubicBezTo>
                    <a:pt x="27" y="636"/>
                    <a:pt x="0" y="1273"/>
                    <a:pt x="371" y="1697"/>
                  </a:cubicBezTo>
                  <a:lnTo>
                    <a:pt x="2016" y="344"/>
                  </a:lnTo>
                  <a:cubicBezTo>
                    <a:pt x="1800" y="114"/>
                    <a:pt x="1506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4"/>
            <p:cNvSpPr/>
            <p:nvPr/>
          </p:nvSpPr>
          <p:spPr>
            <a:xfrm>
              <a:off x="5731875" y="1717925"/>
              <a:ext cx="403125" cy="433250"/>
            </a:xfrm>
            <a:custGeom>
              <a:avLst/>
              <a:gdLst/>
              <a:ahLst/>
              <a:cxnLst/>
              <a:rect l="l" t="t" r="r" b="b"/>
              <a:pathLst>
                <a:path w="16125" h="17330" extrusionOk="0">
                  <a:moveTo>
                    <a:pt x="2620" y="1"/>
                  </a:moveTo>
                  <a:cubicBezTo>
                    <a:pt x="1873" y="1"/>
                    <a:pt x="1769" y="2675"/>
                    <a:pt x="2780" y="3375"/>
                  </a:cubicBezTo>
                  <a:cubicBezTo>
                    <a:pt x="2037" y="3083"/>
                    <a:pt x="1347" y="2658"/>
                    <a:pt x="790" y="2075"/>
                  </a:cubicBezTo>
                  <a:cubicBezTo>
                    <a:pt x="738" y="2027"/>
                    <a:pt x="689" y="2005"/>
                    <a:pt x="643" y="2005"/>
                  </a:cubicBezTo>
                  <a:cubicBezTo>
                    <a:pt x="121" y="2005"/>
                    <a:pt x="1" y="4821"/>
                    <a:pt x="1268" y="5868"/>
                  </a:cubicBezTo>
                  <a:cubicBezTo>
                    <a:pt x="1268" y="5868"/>
                    <a:pt x="154" y="6532"/>
                    <a:pt x="286" y="8256"/>
                  </a:cubicBezTo>
                  <a:cubicBezTo>
                    <a:pt x="339" y="9556"/>
                    <a:pt x="1241" y="10591"/>
                    <a:pt x="2515" y="10909"/>
                  </a:cubicBezTo>
                  <a:lnTo>
                    <a:pt x="11190" y="17329"/>
                  </a:lnTo>
                  <a:cubicBezTo>
                    <a:pt x="11190" y="16321"/>
                    <a:pt x="13604" y="14703"/>
                    <a:pt x="14878" y="12527"/>
                  </a:cubicBezTo>
                  <a:cubicBezTo>
                    <a:pt x="16124" y="10352"/>
                    <a:pt x="15514" y="6717"/>
                    <a:pt x="13790" y="6160"/>
                  </a:cubicBezTo>
                  <a:cubicBezTo>
                    <a:pt x="13790" y="6160"/>
                    <a:pt x="13737" y="2844"/>
                    <a:pt x="9306" y="1995"/>
                  </a:cubicBezTo>
                  <a:cubicBezTo>
                    <a:pt x="4849" y="1120"/>
                    <a:pt x="3470" y="138"/>
                    <a:pt x="2674" y="5"/>
                  </a:cubicBezTo>
                  <a:cubicBezTo>
                    <a:pt x="2655" y="2"/>
                    <a:pt x="2637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4"/>
            <p:cNvSpPr/>
            <p:nvPr/>
          </p:nvSpPr>
          <p:spPr>
            <a:xfrm>
              <a:off x="5770200" y="1842075"/>
              <a:ext cx="321675" cy="456325"/>
            </a:xfrm>
            <a:custGeom>
              <a:avLst/>
              <a:gdLst/>
              <a:ahLst/>
              <a:cxnLst/>
              <a:rect l="l" t="t" r="r" b="b"/>
              <a:pathLst>
                <a:path w="12867" h="18253" extrusionOk="0">
                  <a:moveTo>
                    <a:pt x="2069" y="0"/>
                  </a:moveTo>
                  <a:cubicBezTo>
                    <a:pt x="1008" y="451"/>
                    <a:pt x="0" y="2096"/>
                    <a:pt x="0" y="6659"/>
                  </a:cubicBezTo>
                  <a:cubicBezTo>
                    <a:pt x="0" y="10533"/>
                    <a:pt x="1194" y="11514"/>
                    <a:pt x="1804" y="11806"/>
                  </a:cubicBezTo>
                  <a:cubicBezTo>
                    <a:pt x="2041" y="11924"/>
                    <a:pt x="2379" y="11969"/>
                    <a:pt x="2772" y="11969"/>
                  </a:cubicBezTo>
                  <a:cubicBezTo>
                    <a:pt x="3348" y="11969"/>
                    <a:pt x="4045" y="11874"/>
                    <a:pt x="4722" y="11779"/>
                  </a:cubicBezTo>
                  <a:lnTo>
                    <a:pt x="4722" y="13981"/>
                  </a:lnTo>
                  <a:cubicBezTo>
                    <a:pt x="3847" y="15255"/>
                    <a:pt x="3343" y="16714"/>
                    <a:pt x="3290" y="18253"/>
                  </a:cubicBezTo>
                  <a:cubicBezTo>
                    <a:pt x="4802" y="17855"/>
                    <a:pt x="6235" y="17138"/>
                    <a:pt x="7508" y="16263"/>
                  </a:cubicBezTo>
                  <a:cubicBezTo>
                    <a:pt x="9126" y="15016"/>
                    <a:pt x="9683" y="13928"/>
                    <a:pt x="9683" y="13928"/>
                  </a:cubicBezTo>
                  <a:lnTo>
                    <a:pt x="9710" y="9047"/>
                  </a:lnTo>
                  <a:cubicBezTo>
                    <a:pt x="9710" y="9047"/>
                    <a:pt x="9931" y="9277"/>
                    <a:pt x="10343" y="9277"/>
                  </a:cubicBezTo>
                  <a:cubicBezTo>
                    <a:pt x="10645" y="9277"/>
                    <a:pt x="11048" y="9154"/>
                    <a:pt x="11541" y="8729"/>
                  </a:cubicBezTo>
                  <a:cubicBezTo>
                    <a:pt x="12496" y="7906"/>
                    <a:pt x="12867" y="6474"/>
                    <a:pt x="12151" y="5678"/>
                  </a:cubicBezTo>
                  <a:cubicBezTo>
                    <a:pt x="11793" y="5280"/>
                    <a:pt x="11381" y="5074"/>
                    <a:pt x="10957" y="5074"/>
                  </a:cubicBezTo>
                  <a:cubicBezTo>
                    <a:pt x="10532" y="5074"/>
                    <a:pt x="10095" y="5280"/>
                    <a:pt x="9683" y="5704"/>
                  </a:cubicBezTo>
                  <a:lnTo>
                    <a:pt x="9100" y="5386"/>
                  </a:lnTo>
                  <a:cubicBezTo>
                    <a:pt x="8039" y="5253"/>
                    <a:pt x="6447" y="5068"/>
                    <a:pt x="5306" y="4484"/>
                  </a:cubicBezTo>
                  <a:cubicBezTo>
                    <a:pt x="2361" y="3025"/>
                    <a:pt x="2069" y="1406"/>
                    <a:pt x="2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4"/>
            <p:cNvSpPr/>
            <p:nvPr/>
          </p:nvSpPr>
          <p:spPr>
            <a:xfrm>
              <a:off x="5983750" y="1957125"/>
              <a:ext cx="37175" cy="52775"/>
            </a:xfrm>
            <a:custGeom>
              <a:avLst/>
              <a:gdLst/>
              <a:ahLst/>
              <a:cxnLst/>
              <a:rect l="l" t="t" r="r" b="b"/>
              <a:pathLst>
                <a:path w="1487" h="2111" extrusionOk="0">
                  <a:moveTo>
                    <a:pt x="1194" y="0"/>
                  </a:moveTo>
                  <a:cubicBezTo>
                    <a:pt x="731" y="0"/>
                    <a:pt x="291" y="301"/>
                    <a:pt x="160" y="784"/>
                  </a:cubicBezTo>
                  <a:cubicBezTo>
                    <a:pt x="160" y="810"/>
                    <a:pt x="133" y="837"/>
                    <a:pt x="133" y="863"/>
                  </a:cubicBezTo>
                  <a:cubicBezTo>
                    <a:pt x="1" y="1394"/>
                    <a:pt x="292" y="1925"/>
                    <a:pt x="850" y="2110"/>
                  </a:cubicBezTo>
                  <a:lnTo>
                    <a:pt x="1486" y="41"/>
                  </a:lnTo>
                  <a:cubicBezTo>
                    <a:pt x="1390" y="13"/>
                    <a:pt x="1292" y="0"/>
                    <a:pt x="1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4"/>
            <p:cNvSpPr/>
            <p:nvPr/>
          </p:nvSpPr>
          <p:spPr>
            <a:xfrm>
              <a:off x="5794725" y="19634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478" y="0"/>
                  </a:moveTo>
                  <a:cubicBezTo>
                    <a:pt x="213" y="0"/>
                    <a:pt x="1" y="213"/>
                    <a:pt x="1" y="478"/>
                  </a:cubicBezTo>
                  <a:cubicBezTo>
                    <a:pt x="1" y="796"/>
                    <a:pt x="213" y="1008"/>
                    <a:pt x="478" y="1008"/>
                  </a:cubicBezTo>
                  <a:cubicBezTo>
                    <a:pt x="797" y="1008"/>
                    <a:pt x="1009" y="796"/>
                    <a:pt x="1009" y="531"/>
                  </a:cubicBezTo>
                  <a:cubicBezTo>
                    <a:pt x="1009" y="213"/>
                    <a:pt x="744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4"/>
            <p:cNvSpPr/>
            <p:nvPr/>
          </p:nvSpPr>
          <p:spPr>
            <a:xfrm>
              <a:off x="5892900" y="1968025"/>
              <a:ext cx="29850" cy="29325"/>
            </a:xfrm>
            <a:custGeom>
              <a:avLst/>
              <a:gdLst/>
              <a:ahLst/>
              <a:cxnLst/>
              <a:rect l="l" t="t" r="r" b="b"/>
              <a:pathLst>
                <a:path w="1194" h="1173" extrusionOk="0">
                  <a:moveTo>
                    <a:pt x="632" y="1"/>
                  </a:moveTo>
                  <a:cubicBezTo>
                    <a:pt x="616" y="1"/>
                    <a:pt x="600" y="2"/>
                    <a:pt x="584" y="3"/>
                  </a:cubicBezTo>
                  <a:cubicBezTo>
                    <a:pt x="239" y="30"/>
                    <a:pt x="0" y="295"/>
                    <a:pt x="53" y="640"/>
                  </a:cubicBezTo>
                  <a:cubicBezTo>
                    <a:pt x="78" y="942"/>
                    <a:pt x="319" y="1172"/>
                    <a:pt x="615" y="1172"/>
                  </a:cubicBezTo>
                  <a:cubicBezTo>
                    <a:pt x="631" y="1172"/>
                    <a:pt x="647" y="1172"/>
                    <a:pt x="663" y="1170"/>
                  </a:cubicBezTo>
                  <a:cubicBezTo>
                    <a:pt x="982" y="1144"/>
                    <a:pt x="1194" y="878"/>
                    <a:pt x="1194" y="534"/>
                  </a:cubicBezTo>
                  <a:cubicBezTo>
                    <a:pt x="1169" y="231"/>
                    <a:pt x="929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4"/>
            <p:cNvSpPr/>
            <p:nvPr/>
          </p:nvSpPr>
          <p:spPr>
            <a:xfrm>
              <a:off x="5859075" y="2060950"/>
              <a:ext cx="45775" cy="30400"/>
            </a:xfrm>
            <a:custGeom>
              <a:avLst/>
              <a:gdLst/>
              <a:ahLst/>
              <a:cxnLst/>
              <a:rect l="l" t="t" r="r" b="b"/>
              <a:pathLst>
                <a:path w="1831" h="1216" extrusionOk="0">
                  <a:moveTo>
                    <a:pt x="1645" y="0"/>
                  </a:moveTo>
                  <a:lnTo>
                    <a:pt x="0" y="531"/>
                  </a:lnTo>
                  <a:cubicBezTo>
                    <a:pt x="92" y="942"/>
                    <a:pt x="439" y="1216"/>
                    <a:pt x="839" y="1216"/>
                  </a:cubicBezTo>
                  <a:cubicBezTo>
                    <a:pt x="903" y="1216"/>
                    <a:pt x="969" y="1209"/>
                    <a:pt x="1035" y="1194"/>
                  </a:cubicBezTo>
                  <a:lnTo>
                    <a:pt x="1088" y="1194"/>
                  </a:lnTo>
                  <a:cubicBezTo>
                    <a:pt x="1592" y="982"/>
                    <a:pt x="1831" y="504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4"/>
            <p:cNvSpPr/>
            <p:nvPr/>
          </p:nvSpPr>
          <p:spPr>
            <a:xfrm>
              <a:off x="5782800" y="1927300"/>
              <a:ext cx="35825" cy="24900"/>
            </a:xfrm>
            <a:custGeom>
              <a:avLst/>
              <a:gdLst/>
              <a:ahLst/>
              <a:cxnLst/>
              <a:rect l="l" t="t" r="r" b="b"/>
              <a:pathLst>
                <a:path w="1433" h="996" extrusionOk="0">
                  <a:moveTo>
                    <a:pt x="784" y="0"/>
                  </a:moveTo>
                  <a:cubicBezTo>
                    <a:pt x="710" y="0"/>
                    <a:pt x="634" y="13"/>
                    <a:pt x="557" y="40"/>
                  </a:cubicBezTo>
                  <a:cubicBezTo>
                    <a:pt x="557" y="67"/>
                    <a:pt x="531" y="67"/>
                    <a:pt x="531" y="67"/>
                  </a:cubicBezTo>
                  <a:cubicBezTo>
                    <a:pt x="159" y="199"/>
                    <a:pt x="0" y="650"/>
                    <a:pt x="106" y="995"/>
                  </a:cubicBezTo>
                  <a:lnTo>
                    <a:pt x="1433" y="465"/>
                  </a:lnTo>
                  <a:cubicBezTo>
                    <a:pt x="1327" y="191"/>
                    <a:pt x="1071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4"/>
            <p:cNvSpPr/>
            <p:nvPr/>
          </p:nvSpPr>
          <p:spPr>
            <a:xfrm>
              <a:off x="5809975" y="1965425"/>
              <a:ext cx="43150" cy="79625"/>
            </a:xfrm>
            <a:custGeom>
              <a:avLst/>
              <a:gdLst/>
              <a:ahLst/>
              <a:cxnLst/>
              <a:rect l="l" t="t" r="r" b="b"/>
              <a:pathLst>
                <a:path w="1726" h="3185" extrusionOk="0">
                  <a:moveTo>
                    <a:pt x="1672" y="1"/>
                  </a:moveTo>
                  <a:lnTo>
                    <a:pt x="1" y="2813"/>
                  </a:lnTo>
                  <a:lnTo>
                    <a:pt x="1725" y="3184"/>
                  </a:lnTo>
                  <a:lnTo>
                    <a:pt x="1725" y="3184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4"/>
            <p:cNvSpPr/>
            <p:nvPr/>
          </p:nvSpPr>
          <p:spPr>
            <a:xfrm>
              <a:off x="5888900" y="2086800"/>
              <a:ext cx="104825" cy="71000"/>
            </a:xfrm>
            <a:custGeom>
              <a:avLst/>
              <a:gdLst/>
              <a:ahLst/>
              <a:cxnLst/>
              <a:rect l="l" t="t" r="r" b="b"/>
              <a:pathLst>
                <a:path w="4193" h="2840" extrusionOk="0">
                  <a:moveTo>
                    <a:pt x="4193" y="1"/>
                  </a:moveTo>
                  <a:cubicBezTo>
                    <a:pt x="3397" y="982"/>
                    <a:pt x="1195" y="1884"/>
                    <a:pt x="1" y="2017"/>
                  </a:cubicBezTo>
                  <a:lnTo>
                    <a:pt x="1" y="2839"/>
                  </a:lnTo>
                  <a:cubicBezTo>
                    <a:pt x="1" y="2839"/>
                    <a:pt x="2336" y="2362"/>
                    <a:pt x="3317" y="1486"/>
                  </a:cubicBezTo>
                  <a:cubicBezTo>
                    <a:pt x="3742" y="1088"/>
                    <a:pt x="4060" y="558"/>
                    <a:pt x="4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4"/>
            <p:cNvSpPr/>
            <p:nvPr/>
          </p:nvSpPr>
          <p:spPr>
            <a:xfrm>
              <a:off x="6064675" y="1315825"/>
              <a:ext cx="828400" cy="916750"/>
            </a:xfrm>
            <a:custGeom>
              <a:avLst/>
              <a:gdLst/>
              <a:ahLst/>
              <a:cxnLst/>
              <a:rect l="l" t="t" r="r" b="b"/>
              <a:pathLst>
                <a:path w="33136" h="36670" extrusionOk="0">
                  <a:moveTo>
                    <a:pt x="7626" y="0"/>
                  </a:moveTo>
                  <a:cubicBezTo>
                    <a:pt x="7381" y="0"/>
                    <a:pt x="7120" y="22"/>
                    <a:pt x="6845" y="66"/>
                  </a:cubicBezTo>
                  <a:cubicBezTo>
                    <a:pt x="4218" y="490"/>
                    <a:pt x="1327" y="2878"/>
                    <a:pt x="398" y="5398"/>
                  </a:cubicBezTo>
                  <a:cubicBezTo>
                    <a:pt x="0" y="6618"/>
                    <a:pt x="106" y="7680"/>
                    <a:pt x="664" y="8316"/>
                  </a:cubicBezTo>
                  <a:lnTo>
                    <a:pt x="23559" y="35986"/>
                  </a:lnTo>
                  <a:cubicBezTo>
                    <a:pt x="23986" y="36414"/>
                    <a:pt x="24648" y="36670"/>
                    <a:pt x="25472" y="36670"/>
                  </a:cubicBezTo>
                  <a:cubicBezTo>
                    <a:pt x="25722" y="36670"/>
                    <a:pt x="25987" y="36646"/>
                    <a:pt x="26265" y="36597"/>
                  </a:cubicBezTo>
                  <a:cubicBezTo>
                    <a:pt x="28891" y="36172"/>
                    <a:pt x="31783" y="33785"/>
                    <a:pt x="32711" y="31264"/>
                  </a:cubicBezTo>
                  <a:cubicBezTo>
                    <a:pt x="33136" y="30150"/>
                    <a:pt x="33056" y="29142"/>
                    <a:pt x="32605" y="28479"/>
                  </a:cubicBezTo>
                  <a:lnTo>
                    <a:pt x="9710" y="835"/>
                  </a:lnTo>
                  <a:cubicBezTo>
                    <a:pt x="9269" y="309"/>
                    <a:pt x="8561" y="0"/>
                    <a:pt x="7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6054675" y="1315450"/>
              <a:ext cx="279975" cy="229850"/>
            </a:xfrm>
            <a:custGeom>
              <a:avLst/>
              <a:gdLst/>
              <a:ahLst/>
              <a:cxnLst/>
              <a:rect l="l" t="t" r="r" b="b"/>
              <a:pathLst>
                <a:path w="11199" h="9194" extrusionOk="0">
                  <a:moveTo>
                    <a:pt x="8145" y="0"/>
                  </a:moveTo>
                  <a:cubicBezTo>
                    <a:pt x="7880" y="0"/>
                    <a:pt x="7597" y="26"/>
                    <a:pt x="7298" y="81"/>
                  </a:cubicBezTo>
                  <a:cubicBezTo>
                    <a:pt x="4672" y="532"/>
                    <a:pt x="1780" y="2919"/>
                    <a:pt x="878" y="5413"/>
                  </a:cubicBezTo>
                  <a:cubicBezTo>
                    <a:pt x="0" y="7643"/>
                    <a:pt x="1031" y="9194"/>
                    <a:pt x="3137" y="9194"/>
                  </a:cubicBezTo>
                  <a:cubicBezTo>
                    <a:pt x="3386" y="9194"/>
                    <a:pt x="3651" y="9172"/>
                    <a:pt x="3929" y="9127"/>
                  </a:cubicBezTo>
                  <a:cubicBezTo>
                    <a:pt x="6529" y="8703"/>
                    <a:pt x="9447" y="6289"/>
                    <a:pt x="10375" y="3795"/>
                  </a:cubicBezTo>
                  <a:cubicBezTo>
                    <a:pt x="11198" y="1585"/>
                    <a:pt x="10209" y="0"/>
                    <a:pt x="8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4"/>
            <p:cNvSpPr/>
            <p:nvPr/>
          </p:nvSpPr>
          <p:spPr>
            <a:xfrm>
              <a:off x="6054675" y="1315450"/>
              <a:ext cx="279975" cy="229850"/>
            </a:xfrm>
            <a:custGeom>
              <a:avLst/>
              <a:gdLst/>
              <a:ahLst/>
              <a:cxnLst/>
              <a:rect l="l" t="t" r="r" b="b"/>
              <a:pathLst>
                <a:path w="11199" h="9194" extrusionOk="0">
                  <a:moveTo>
                    <a:pt x="8145" y="0"/>
                  </a:moveTo>
                  <a:cubicBezTo>
                    <a:pt x="7880" y="0"/>
                    <a:pt x="7597" y="26"/>
                    <a:pt x="7298" y="81"/>
                  </a:cubicBezTo>
                  <a:cubicBezTo>
                    <a:pt x="4672" y="532"/>
                    <a:pt x="1780" y="2919"/>
                    <a:pt x="878" y="5413"/>
                  </a:cubicBezTo>
                  <a:cubicBezTo>
                    <a:pt x="0" y="7643"/>
                    <a:pt x="1031" y="9194"/>
                    <a:pt x="3137" y="9194"/>
                  </a:cubicBezTo>
                  <a:cubicBezTo>
                    <a:pt x="3386" y="9194"/>
                    <a:pt x="3651" y="9172"/>
                    <a:pt x="3929" y="9127"/>
                  </a:cubicBezTo>
                  <a:cubicBezTo>
                    <a:pt x="6529" y="8703"/>
                    <a:pt x="9447" y="6289"/>
                    <a:pt x="10375" y="3795"/>
                  </a:cubicBezTo>
                  <a:cubicBezTo>
                    <a:pt x="11198" y="1585"/>
                    <a:pt x="10209" y="0"/>
                    <a:pt x="8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7017525" y="2478925"/>
              <a:ext cx="278900" cy="229025"/>
            </a:xfrm>
            <a:custGeom>
              <a:avLst/>
              <a:gdLst/>
              <a:ahLst/>
              <a:cxnLst/>
              <a:rect l="l" t="t" r="r" b="b"/>
              <a:pathLst>
                <a:path w="11156" h="9161" extrusionOk="0">
                  <a:moveTo>
                    <a:pt x="8072" y="1"/>
                  </a:moveTo>
                  <a:cubicBezTo>
                    <a:pt x="7814" y="1"/>
                    <a:pt x="7541" y="25"/>
                    <a:pt x="7252" y="74"/>
                  </a:cubicBezTo>
                  <a:cubicBezTo>
                    <a:pt x="4625" y="499"/>
                    <a:pt x="1760" y="2886"/>
                    <a:pt x="832" y="5380"/>
                  </a:cubicBezTo>
                  <a:cubicBezTo>
                    <a:pt x="0" y="7589"/>
                    <a:pt x="1019" y="9160"/>
                    <a:pt x="3127" y="9160"/>
                  </a:cubicBezTo>
                  <a:cubicBezTo>
                    <a:pt x="3373" y="9160"/>
                    <a:pt x="3634" y="9139"/>
                    <a:pt x="3909" y="9094"/>
                  </a:cubicBezTo>
                  <a:cubicBezTo>
                    <a:pt x="6536" y="8643"/>
                    <a:pt x="9401" y="6256"/>
                    <a:pt x="10329" y="3788"/>
                  </a:cubicBezTo>
                  <a:cubicBezTo>
                    <a:pt x="11156" y="1569"/>
                    <a:pt x="10154" y="1"/>
                    <a:pt x="8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4"/>
            <p:cNvSpPr/>
            <p:nvPr/>
          </p:nvSpPr>
          <p:spPr>
            <a:xfrm>
              <a:off x="7017525" y="2478925"/>
              <a:ext cx="278900" cy="229025"/>
            </a:xfrm>
            <a:custGeom>
              <a:avLst/>
              <a:gdLst/>
              <a:ahLst/>
              <a:cxnLst/>
              <a:rect l="l" t="t" r="r" b="b"/>
              <a:pathLst>
                <a:path w="11156" h="9161" extrusionOk="0">
                  <a:moveTo>
                    <a:pt x="8072" y="1"/>
                  </a:moveTo>
                  <a:cubicBezTo>
                    <a:pt x="7814" y="1"/>
                    <a:pt x="7541" y="25"/>
                    <a:pt x="7252" y="74"/>
                  </a:cubicBezTo>
                  <a:cubicBezTo>
                    <a:pt x="4625" y="499"/>
                    <a:pt x="1760" y="2886"/>
                    <a:pt x="832" y="5380"/>
                  </a:cubicBezTo>
                  <a:cubicBezTo>
                    <a:pt x="0" y="7589"/>
                    <a:pt x="1019" y="9160"/>
                    <a:pt x="3127" y="9160"/>
                  </a:cubicBezTo>
                  <a:cubicBezTo>
                    <a:pt x="3373" y="9160"/>
                    <a:pt x="3634" y="9139"/>
                    <a:pt x="3909" y="9094"/>
                  </a:cubicBezTo>
                  <a:cubicBezTo>
                    <a:pt x="6536" y="8643"/>
                    <a:pt x="9401" y="6256"/>
                    <a:pt x="10329" y="3788"/>
                  </a:cubicBezTo>
                  <a:cubicBezTo>
                    <a:pt x="11156" y="1569"/>
                    <a:pt x="10154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7104625" y="2478925"/>
              <a:ext cx="191800" cy="178950"/>
            </a:xfrm>
            <a:custGeom>
              <a:avLst/>
              <a:gdLst/>
              <a:ahLst/>
              <a:cxnLst/>
              <a:rect l="l" t="t" r="r" b="b"/>
              <a:pathLst>
                <a:path w="7672" h="7158" extrusionOk="0">
                  <a:moveTo>
                    <a:pt x="4588" y="1"/>
                  </a:moveTo>
                  <a:cubicBezTo>
                    <a:pt x="4330" y="1"/>
                    <a:pt x="4057" y="25"/>
                    <a:pt x="3768" y="74"/>
                  </a:cubicBezTo>
                  <a:cubicBezTo>
                    <a:pt x="2388" y="366"/>
                    <a:pt x="1088" y="1003"/>
                    <a:pt x="1" y="1878"/>
                  </a:cubicBezTo>
                  <a:lnTo>
                    <a:pt x="4378" y="7158"/>
                  </a:lnTo>
                  <a:cubicBezTo>
                    <a:pt x="5466" y="6256"/>
                    <a:pt x="6315" y="5115"/>
                    <a:pt x="6845" y="3788"/>
                  </a:cubicBezTo>
                  <a:cubicBezTo>
                    <a:pt x="7672" y="1569"/>
                    <a:pt x="6670" y="1"/>
                    <a:pt x="4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4"/>
            <p:cNvSpPr/>
            <p:nvPr/>
          </p:nvSpPr>
          <p:spPr>
            <a:xfrm>
              <a:off x="7104625" y="2478925"/>
              <a:ext cx="191800" cy="178950"/>
            </a:xfrm>
            <a:custGeom>
              <a:avLst/>
              <a:gdLst/>
              <a:ahLst/>
              <a:cxnLst/>
              <a:rect l="l" t="t" r="r" b="b"/>
              <a:pathLst>
                <a:path w="7672" h="7158" extrusionOk="0">
                  <a:moveTo>
                    <a:pt x="4588" y="1"/>
                  </a:moveTo>
                  <a:cubicBezTo>
                    <a:pt x="4330" y="1"/>
                    <a:pt x="4057" y="25"/>
                    <a:pt x="3768" y="74"/>
                  </a:cubicBezTo>
                  <a:cubicBezTo>
                    <a:pt x="2388" y="366"/>
                    <a:pt x="1088" y="1003"/>
                    <a:pt x="1" y="1878"/>
                  </a:cubicBezTo>
                  <a:lnTo>
                    <a:pt x="4378" y="7158"/>
                  </a:lnTo>
                  <a:cubicBezTo>
                    <a:pt x="5466" y="6256"/>
                    <a:pt x="6315" y="5115"/>
                    <a:pt x="6845" y="3788"/>
                  </a:cubicBezTo>
                  <a:cubicBezTo>
                    <a:pt x="7672" y="1569"/>
                    <a:pt x="667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4"/>
            <p:cNvSpPr/>
            <p:nvPr/>
          </p:nvSpPr>
          <p:spPr>
            <a:xfrm>
              <a:off x="7006250" y="2464525"/>
              <a:ext cx="279700" cy="230150"/>
            </a:xfrm>
            <a:custGeom>
              <a:avLst/>
              <a:gdLst/>
              <a:ahLst/>
              <a:cxnLst/>
              <a:rect l="l" t="t" r="r" b="b"/>
              <a:pathLst>
                <a:path w="11188" h="9206" extrusionOk="0">
                  <a:moveTo>
                    <a:pt x="8061" y="1"/>
                  </a:moveTo>
                  <a:cubicBezTo>
                    <a:pt x="7815" y="1"/>
                    <a:pt x="7553" y="22"/>
                    <a:pt x="7278" y="67"/>
                  </a:cubicBezTo>
                  <a:cubicBezTo>
                    <a:pt x="4652" y="544"/>
                    <a:pt x="1760" y="2932"/>
                    <a:pt x="832" y="5426"/>
                  </a:cubicBezTo>
                  <a:cubicBezTo>
                    <a:pt x="0" y="7635"/>
                    <a:pt x="1040" y="9206"/>
                    <a:pt x="3152" y="9206"/>
                  </a:cubicBezTo>
                  <a:cubicBezTo>
                    <a:pt x="3399" y="9206"/>
                    <a:pt x="3661" y="9184"/>
                    <a:pt x="3936" y="9140"/>
                  </a:cubicBezTo>
                  <a:cubicBezTo>
                    <a:pt x="6536" y="8689"/>
                    <a:pt x="9427" y="6301"/>
                    <a:pt x="10356" y="3781"/>
                  </a:cubicBezTo>
                  <a:cubicBezTo>
                    <a:pt x="11187" y="1572"/>
                    <a:pt x="10168" y="1"/>
                    <a:pt x="8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7006250" y="2464525"/>
              <a:ext cx="279700" cy="230150"/>
            </a:xfrm>
            <a:custGeom>
              <a:avLst/>
              <a:gdLst/>
              <a:ahLst/>
              <a:cxnLst/>
              <a:rect l="l" t="t" r="r" b="b"/>
              <a:pathLst>
                <a:path w="11188" h="9206" extrusionOk="0">
                  <a:moveTo>
                    <a:pt x="8061" y="1"/>
                  </a:moveTo>
                  <a:cubicBezTo>
                    <a:pt x="7815" y="1"/>
                    <a:pt x="7553" y="22"/>
                    <a:pt x="7278" y="67"/>
                  </a:cubicBezTo>
                  <a:cubicBezTo>
                    <a:pt x="4652" y="544"/>
                    <a:pt x="1760" y="2932"/>
                    <a:pt x="832" y="5426"/>
                  </a:cubicBezTo>
                  <a:cubicBezTo>
                    <a:pt x="0" y="7635"/>
                    <a:pt x="1040" y="9206"/>
                    <a:pt x="3152" y="9206"/>
                  </a:cubicBezTo>
                  <a:cubicBezTo>
                    <a:pt x="3399" y="9206"/>
                    <a:pt x="3661" y="9184"/>
                    <a:pt x="3936" y="9140"/>
                  </a:cubicBezTo>
                  <a:cubicBezTo>
                    <a:pt x="6536" y="8689"/>
                    <a:pt x="9427" y="6301"/>
                    <a:pt x="10356" y="3781"/>
                  </a:cubicBezTo>
                  <a:cubicBezTo>
                    <a:pt x="11187" y="1572"/>
                    <a:pt x="10168" y="1"/>
                    <a:pt x="8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6721950" y="2082475"/>
              <a:ext cx="468925" cy="536225"/>
            </a:xfrm>
            <a:custGeom>
              <a:avLst/>
              <a:gdLst/>
              <a:ahLst/>
              <a:cxnLst/>
              <a:rect l="l" t="t" r="r" b="b"/>
              <a:pathLst>
                <a:path w="18757" h="21449" extrusionOk="0">
                  <a:moveTo>
                    <a:pt x="2593" y="0"/>
                  </a:moveTo>
                  <a:cubicBezTo>
                    <a:pt x="2504" y="0"/>
                    <a:pt x="2417" y="14"/>
                    <a:pt x="2335" y="41"/>
                  </a:cubicBezTo>
                  <a:cubicBezTo>
                    <a:pt x="1380" y="227"/>
                    <a:pt x="584" y="890"/>
                    <a:pt x="186" y="1819"/>
                  </a:cubicBezTo>
                  <a:cubicBezTo>
                    <a:pt x="0" y="2163"/>
                    <a:pt x="53" y="2561"/>
                    <a:pt x="318" y="2853"/>
                  </a:cubicBezTo>
                  <a:lnTo>
                    <a:pt x="15440" y="21106"/>
                  </a:lnTo>
                  <a:cubicBezTo>
                    <a:pt x="15597" y="21320"/>
                    <a:pt x="15853" y="21449"/>
                    <a:pt x="16126" y="21449"/>
                  </a:cubicBezTo>
                  <a:cubicBezTo>
                    <a:pt x="16224" y="21449"/>
                    <a:pt x="16324" y="21432"/>
                    <a:pt x="16422" y="21397"/>
                  </a:cubicBezTo>
                  <a:cubicBezTo>
                    <a:pt x="17377" y="21159"/>
                    <a:pt x="18173" y="20522"/>
                    <a:pt x="18571" y="19593"/>
                  </a:cubicBezTo>
                  <a:cubicBezTo>
                    <a:pt x="18756" y="19275"/>
                    <a:pt x="18703" y="18904"/>
                    <a:pt x="18518" y="18612"/>
                  </a:cubicBezTo>
                  <a:lnTo>
                    <a:pt x="3290" y="306"/>
                  </a:lnTo>
                  <a:cubicBezTo>
                    <a:pt x="3113" y="110"/>
                    <a:pt x="2848" y="0"/>
                    <a:pt x="2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4"/>
            <p:cNvSpPr/>
            <p:nvPr/>
          </p:nvSpPr>
          <p:spPr>
            <a:xfrm>
              <a:off x="6721950" y="2082475"/>
              <a:ext cx="468925" cy="536225"/>
            </a:xfrm>
            <a:custGeom>
              <a:avLst/>
              <a:gdLst/>
              <a:ahLst/>
              <a:cxnLst/>
              <a:rect l="l" t="t" r="r" b="b"/>
              <a:pathLst>
                <a:path w="18757" h="21449" extrusionOk="0">
                  <a:moveTo>
                    <a:pt x="2593" y="0"/>
                  </a:moveTo>
                  <a:cubicBezTo>
                    <a:pt x="2504" y="0"/>
                    <a:pt x="2417" y="14"/>
                    <a:pt x="2335" y="41"/>
                  </a:cubicBezTo>
                  <a:cubicBezTo>
                    <a:pt x="1380" y="227"/>
                    <a:pt x="584" y="890"/>
                    <a:pt x="186" y="1819"/>
                  </a:cubicBezTo>
                  <a:cubicBezTo>
                    <a:pt x="0" y="2163"/>
                    <a:pt x="53" y="2561"/>
                    <a:pt x="318" y="2853"/>
                  </a:cubicBezTo>
                  <a:lnTo>
                    <a:pt x="15440" y="21106"/>
                  </a:lnTo>
                  <a:cubicBezTo>
                    <a:pt x="15597" y="21320"/>
                    <a:pt x="15853" y="21449"/>
                    <a:pt x="16126" y="21449"/>
                  </a:cubicBezTo>
                  <a:cubicBezTo>
                    <a:pt x="16224" y="21449"/>
                    <a:pt x="16324" y="21432"/>
                    <a:pt x="16422" y="21397"/>
                  </a:cubicBezTo>
                  <a:cubicBezTo>
                    <a:pt x="17377" y="21159"/>
                    <a:pt x="18173" y="20522"/>
                    <a:pt x="18571" y="19593"/>
                  </a:cubicBezTo>
                  <a:cubicBezTo>
                    <a:pt x="18756" y="19275"/>
                    <a:pt x="18703" y="18904"/>
                    <a:pt x="18518" y="18612"/>
                  </a:cubicBezTo>
                  <a:lnTo>
                    <a:pt x="3290" y="306"/>
                  </a:lnTo>
                  <a:cubicBezTo>
                    <a:pt x="3113" y="110"/>
                    <a:pt x="2848" y="0"/>
                    <a:pt x="2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4"/>
            <p:cNvSpPr/>
            <p:nvPr/>
          </p:nvSpPr>
          <p:spPr>
            <a:xfrm>
              <a:off x="6773000" y="2082475"/>
              <a:ext cx="417875" cy="535600"/>
            </a:xfrm>
            <a:custGeom>
              <a:avLst/>
              <a:gdLst/>
              <a:ahLst/>
              <a:cxnLst/>
              <a:rect l="l" t="t" r="r" b="b"/>
              <a:pathLst>
                <a:path w="16715" h="21424" extrusionOk="0">
                  <a:moveTo>
                    <a:pt x="593" y="0"/>
                  </a:moveTo>
                  <a:cubicBezTo>
                    <a:pt x="501" y="0"/>
                    <a:pt x="408" y="14"/>
                    <a:pt x="319" y="41"/>
                  </a:cubicBezTo>
                  <a:cubicBezTo>
                    <a:pt x="213" y="68"/>
                    <a:pt x="80" y="68"/>
                    <a:pt x="1" y="94"/>
                  </a:cubicBezTo>
                  <a:cubicBezTo>
                    <a:pt x="1487" y="1898"/>
                    <a:pt x="13186" y="16038"/>
                    <a:pt x="13717" y="16702"/>
                  </a:cubicBezTo>
                  <a:cubicBezTo>
                    <a:pt x="14751" y="17949"/>
                    <a:pt x="15733" y="19036"/>
                    <a:pt x="15839" y="19487"/>
                  </a:cubicBezTo>
                  <a:cubicBezTo>
                    <a:pt x="15945" y="20204"/>
                    <a:pt x="14619" y="21371"/>
                    <a:pt x="13876" y="21424"/>
                  </a:cubicBezTo>
                  <a:lnTo>
                    <a:pt x="14380" y="21424"/>
                  </a:lnTo>
                  <a:cubicBezTo>
                    <a:pt x="15335" y="21185"/>
                    <a:pt x="16131" y="20575"/>
                    <a:pt x="16529" y="19646"/>
                  </a:cubicBezTo>
                  <a:cubicBezTo>
                    <a:pt x="16714" y="19302"/>
                    <a:pt x="16661" y="18930"/>
                    <a:pt x="16476" y="18638"/>
                  </a:cubicBezTo>
                  <a:lnTo>
                    <a:pt x="1274" y="306"/>
                  </a:lnTo>
                  <a:cubicBezTo>
                    <a:pt x="1117" y="110"/>
                    <a:pt x="857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4"/>
            <p:cNvSpPr/>
            <p:nvPr/>
          </p:nvSpPr>
          <p:spPr>
            <a:xfrm>
              <a:off x="6773000" y="2082475"/>
              <a:ext cx="417875" cy="535600"/>
            </a:xfrm>
            <a:custGeom>
              <a:avLst/>
              <a:gdLst/>
              <a:ahLst/>
              <a:cxnLst/>
              <a:rect l="l" t="t" r="r" b="b"/>
              <a:pathLst>
                <a:path w="16715" h="21424" extrusionOk="0">
                  <a:moveTo>
                    <a:pt x="593" y="0"/>
                  </a:moveTo>
                  <a:cubicBezTo>
                    <a:pt x="501" y="0"/>
                    <a:pt x="408" y="14"/>
                    <a:pt x="319" y="41"/>
                  </a:cubicBezTo>
                  <a:cubicBezTo>
                    <a:pt x="213" y="68"/>
                    <a:pt x="80" y="68"/>
                    <a:pt x="1" y="94"/>
                  </a:cubicBezTo>
                  <a:cubicBezTo>
                    <a:pt x="1487" y="1898"/>
                    <a:pt x="13186" y="16038"/>
                    <a:pt x="13717" y="16702"/>
                  </a:cubicBezTo>
                  <a:cubicBezTo>
                    <a:pt x="14751" y="17949"/>
                    <a:pt x="15733" y="19036"/>
                    <a:pt x="15839" y="19487"/>
                  </a:cubicBezTo>
                  <a:cubicBezTo>
                    <a:pt x="15945" y="20204"/>
                    <a:pt x="14619" y="21371"/>
                    <a:pt x="13876" y="21424"/>
                  </a:cubicBezTo>
                  <a:lnTo>
                    <a:pt x="14380" y="21424"/>
                  </a:lnTo>
                  <a:cubicBezTo>
                    <a:pt x="15335" y="21185"/>
                    <a:pt x="16131" y="20575"/>
                    <a:pt x="16529" y="19646"/>
                  </a:cubicBezTo>
                  <a:cubicBezTo>
                    <a:pt x="16714" y="19302"/>
                    <a:pt x="16661" y="18930"/>
                    <a:pt x="16476" y="18638"/>
                  </a:cubicBezTo>
                  <a:lnTo>
                    <a:pt x="1274" y="306"/>
                  </a:lnTo>
                  <a:cubicBezTo>
                    <a:pt x="1117" y="110"/>
                    <a:pt x="857" y="0"/>
                    <a:pt x="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4"/>
            <p:cNvSpPr/>
            <p:nvPr/>
          </p:nvSpPr>
          <p:spPr>
            <a:xfrm>
              <a:off x="6723275" y="2082475"/>
              <a:ext cx="130000" cy="128375"/>
            </a:xfrm>
            <a:custGeom>
              <a:avLst/>
              <a:gdLst/>
              <a:ahLst/>
              <a:cxnLst/>
              <a:rect l="l" t="t" r="r" b="b"/>
              <a:pathLst>
                <a:path w="5200" h="5135" extrusionOk="0">
                  <a:moveTo>
                    <a:pt x="2582" y="0"/>
                  </a:moveTo>
                  <a:cubicBezTo>
                    <a:pt x="2490" y="0"/>
                    <a:pt x="2397" y="14"/>
                    <a:pt x="2308" y="41"/>
                  </a:cubicBezTo>
                  <a:cubicBezTo>
                    <a:pt x="1353" y="227"/>
                    <a:pt x="557" y="890"/>
                    <a:pt x="159" y="1819"/>
                  </a:cubicBezTo>
                  <a:cubicBezTo>
                    <a:pt x="0" y="2163"/>
                    <a:pt x="27" y="2561"/>
                    <a:pt x="292" y="2853"/>
                  </a:cubicBezTo>
                  <a:lnTo>
                    <a:pt x="2176" y="5135"/>
                  </a:lnTo>
                  <a:cubicBezTo>
                    <a:pt x="3343" y="4525"/>
                    <a:pt x="4378" y="3649"/>
                    <a:pt x="5200" y="2614"/>
                  </a:cubicBezTo>
                  <a:lnTo>
                    <a:pt x="3263" y="306"/>
                  </a:lnTo>
                  <a:cubicBezTo>
                    <a:pt x="3106" y="110"/>
                    <a:pt x="2846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4"/>
            <p:cNvSpPr/>
            <p:nvPr/>
          </p:nvSpPr>
          <p:spPr>
            <a:xfrm>
              <a:off x="6723275" y="2082475"/>
              <a:ext cx="130000" cy="128375"/>
            </a:xfrm>
            <a:custGeom>
              <a:avLst/>
              <a:gdLst/>
              <a:ahLst/>
              <a:cxnLst/>
              <a:rect l="l" t="t" r="r" b="b"/>
              <a:pathLst>
                <a:path w="5200" h="5135" extrusionOk="0">
                  <a:moveTo>
                    <a:pt x="2582" y="0"/>
                  </a:moveTo>
                  <a:cubicBezTo>
                    <a:pt x="2490" y="0"/>
                    <a:pt x="2397" y="14"/>
                    <a:pt x="2308" y="41"/>
                  </a:cubicBezTo>
                  <a:cubicBezTo>
                    <a:pt x="1353" y="227"/>
                    <a:pt x="557" y="890"/>
                    <a:pt x="159" y="1819"/>
                  </a:cubicBezTo>
                  <a:cubicBezTo>
                    <a:pt x="0" y="2163"/>
                    <a:pt x="27" y="2561"/>
                    <a:pt x="292" y="2853"/>
                  </a:cubicBezTo>
                  <a:lnTo>
                    <a:pt x="2176" y="5135"/>
                  </a:lnTo>
                  <a:cubicBezTo>
                    <a:pt x="3343" y="4525"/>
                    <a:pt x="4378" y="3649"/>
                    <a:pt x="5200" y="2614"/>
                  </a:cubicBezTo>
                  <a:lnTo>
                    <a:pt x="3263" y="306"/>
                  </a:lnTo>
                  <a:cubicBezTo>
                    <a:pt x="3106" y="110"/>
                    <a:pt x="2846" y="0"/>
                    <a:pt x="2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4"/>
            <p:cNvSpPr/>
            <p:nvPr/>
          </p:nvSpPr>
          <p:spPr>
            <a:xfrm>
              <a:off x="6773000" y="2082475"/>
              <a:ext cx="80275" cy="81950"/>
            </a:xfrm>
            <a:custGeom>
              <a:avLst/>
              <a:gdLst/>
              <a:ahLst/>
              <a:cxnLst/>
              <a:rect l="l" t="t" r="r" b="b"/>
              <a:pathLst>
                <a:path w="3211" h="3278" extrusionOk="0">
                  <a:moveTo>
                    <a:pt x="593" y="0"/>
                  </a:moveTo>
                  <a:cubicBezTo>
                    <a:pt x="501" y="0"/>
                    <a:pt x="408" y="14"/>
                    <a:pt x="319" y="41"/>
                  </a:cubicBezTo>
                  <a:cubicBezTo>
                    <a:pt x="213" y="68"/>
                    <a:pt x="80" y="68"/>
                    <a:pt x="1" y="94"/>
                  </a:cubicBezTo>
                  <a:lnTo>
                    <a:pt x="2601" y="3278"/>
                  </a:lnTo>
                  <a:cubicBezTo>
                    <a:pt x="2813" y="3092"/>
                    <a:pt x="2999" y="2853"/>
                    <a:pt x="3211" y="2614"/>
                  </a:cubicBezTo>
                  <a:lnTo>
                    <a:pt x="1274" y="306"/>
                  </a:lnTo>
                  <a:cubicBezTo>
                    <a:pt x="1117" y="110"/>
                    <a:pt x="857" y="0"/>
                    <a:pt x="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6645675" y="1989975"/>
              <a:ext cx="165175" cy="171100"/>
            </a:xfrm>
            <a:custGeom>
              <a:avLst/>
              <a:gdLst/>
              <a:ahLst/>
              <a:cxnLst/>
              <a:rect l="l" t="t" r="r" b="b"/>
              <a:pathLst>
                <a:path w="6607" h="6844" extrusionOk="0">
                  <a:moveTo>
                    <a:pt x="2552" y="1"/>
                  </a:moveTo>
                  <a:cubicBezTo>
                    <a:pt x="2478" y="1"/>
                    <a:pt x="2405" y="9"/>
                    <a:pt x="2335" y="27"/>
                  </a:cubicBezTo>
                  <a:cubicBezTo>
                    <a:pt x="1380" y="213"/>
                    <a:pt x="584" y="876"/>
                    <a:pt x="186" y="1778"/>
                  </a:cubicBezTo>
                  <a:cubicBezTo>
                    <a:pt x="0" y="2123"/>
                    <a:pt x="53" y="2547"/>
                    <a:pt x="319" y="2813"/>
                  </a:cubicBezTo>
                  <a:lnTo>
                    <a:pt x="3290" y="6500"/>
                  </a:lnTo>
                  <a:cubicBezTo>
                    <a:pt x="3466" y="6715"/>
                    <a:pt x="3728" y="6844"/>
                    <a:pt x="4002" y="6844"/>
                  </a:cubicBezTo>
                  <a:cubicBezTo>
                    <a:pt x="4100" y="6844"/>
                    <a:pt x="4200" y="6827"/>
                    <a:pt x="4298" y="6792"/>
                  </a:cubicBezTo>
                  <a:cubicBezTo>
                    <a:pt x="5253" y="6553"/>
                    <a:pt x="6049" y="5917"/>
                    <a:pt x="6447" y="4988"/>
                  </a:cubicBezTo>
                  <a:cubicBezTo>
                    <a:pt x="6606" y="4670"/>
                    <a:pt x="6580" y="4298"/>
                    <a:pt x="6367" y="4006"/>
                  </a:cubicBezTo>
                  <a:lnTo>
                    <a:pt x="3290" y="292"/>
                  </a:lnTo>
                  <a:cubicBezTo>
                    <a:pt x="3083" y="106"/>
                    <a:pt x="2812" y="1"/>
                    <a:pt x="2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6645675" y="1989975"/>
              <a:ext cx="165175" cy="171100"/>
            </a:xfrm>
            <a:custGeom>
              <a:avLst/>
              <a:gdLst/>
              <a:ahLst/>
              <a:cxnLst/>
              <a:rect l="l" t="t" r="r" b="b"/>
              <a:pathLst>
                <a:path w="6607" h="6844" extrusionOk="0">
                  <a:moveTo>
                    <a:pt x="2552" y="1"/>
                  </a:moveTo>
                  <a:cubicBezTo>
                    <a:pt x="2478" y="1"/>
                    <a:pt x="2405" y="9"/>
                    <a:pt x="2335" y="27"/>
                  </a:cubicBezTo>
                  <a:cubicBezTo>
                    <a:pt x="1380" y="213"/>
                    <a:pt x="584" y="876"/>
                    <a:pt x="186" y="1778"/>
                  </a:cubicBezTo>
                  <a:cubicBezTo>
                    <a:pt x="0" y="2123"/>
                    <a:pt x="53" y="2547"/>
                    <a:pt x="319" y="2813"/>
                  </a:cubicBezTo>
                  <a:lnTo>
                    <a:pt x="3290" y="6500"/>
                  </a:lnTo>
                  <a:cubicBezTo>
                    <a:pt x="3466" y="6715"/>
                    <a:pt x="3728" y="6844"/>
                    <a:pt x="4002" y="6844"/>
                  </a:cubicBezTo>
                  <a:cubicBezTo>
                    <a:pt x="4100" y="6844"/>
                    <a:pt x="4200" y="6827"/>
                    <a:pt x="4298" y="6792"/>
                  </a:cubicBezTo>
                  <a:cubicBezTo>
                    <a:pt x="5253" y="6553"/>
                    <a:pt x="6049" y="5917"/>
                    <a:pt x="6447" y="4988"/>
                  </a:cubicBezTo>
                  <a:cubicBezTo>
                    <a:pt x="6606" y="4670"/>
                    <a:pt x="6580" y="4298"/>
                    <a:pt x="6367" y="4006"/>
                  </a:cubicBezTo>
                  <a:lnTo>
                    <a:pt x="3290" y="292"/>
                  </a:lnTo>
                  <a:cubicBezTo>
                    <a:pt x="3083" y="106"/>
                    <a:pt x="2812" y="1"/>
                    <a:pt x="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6645675" y="1989975"/>
              <a:ext cx="165175" cy="171100"/>
            </a:xfrm>
            <a:custGeom>
              <a:avLst/>
              <a:gdLst/>
              <a:ahLst/>
              <a:cxnLst/>
              <a:rect l="l" t="t" r="r" b="b"/>
              <a:pathLst>
                <a:path w="6607" h="6844" extrusionOk="0">
                  <a:moveTo>
                    <a:pt x="2552" y="1"/>
                  </a:moveTo>
                  <a:cubicBezTo>
                    <a:pt x="2478" y="1"/>
                    <a:pt x="2405" y="9"/>
                    <a:pt x="2335" y="27"/>
                  </a:cubicBezTo>
                  <a:cubicBezTo>
                    <a:pt x="1380" y="213"/>
                    <a:pt x="584" y="876"/>
                    <a:pt x="186" y="1778"/>
                  </a:cubicBezTo>
                  <a:cubicBezTo>
                    <a:pt x="0" y="2123"/>
                    <a:pt x="53" y="2547"/>
                    <a:pt x="319" y="2813"/>
                  </a:cubicBezTo>
                  <a:lnTo>
                    <a:pt x="3290" y="6500"/>
                  </a:lnTo>
                  <a:cubicBezTo>
                    <a:pt x="3466" y="6715"/>
                    <a:pt x="3728" y="6844"/>
                    <a:pt x="4002" y="6844"/>
                  </a:cubicBezTo>
                  <a:cubicBezTo>
                    <a:pt x="4100" y="6844"/>
                    <a:pt x="4200" y="6827"/>
                    <a:pt x="4298" y="6792"/>
                  </a:cubicBezTo>
                  <a:cubicBezTo>
                    <a:pt x="5253" y="6553"/>
                    <a:pt x="6049" y="5917"/>
                    <a:pt x="6447" y="4988"/>
                  </a:cubicBezTo>
                  <a:cubicBezTo>
                    <a:pt x="6606" y="4670"/>
                    <a:pt x="6580" y="4298"/>
                    <a:pt x="6367" y="4006"/>
                  </a:cubicBezTo>
                  <a:lnTo>
                    <a:pt x="3290" y="292"/>
                  </a:lnTo>
                  <a:cubicBezTo>
                    <a:pt x="3083" y="106"/>
                    <a:pt x="2812" y="1"/>
                    <a:pt x="2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4"/>
            <p:cNvSpPr/>
            <p:nvPr/>
          </p:nvSpPr>
          <p:spPr>
            <a:xfrm>
              <a:off x="6713325" y="2010800"/>
              <a:ext cx="96850" cy="110525"/>
            </a:xfrm>
            <a:custGeom>
              <a:avLst/>
              <a:gdLst/>
              <a:ahLst/>
              <a:cxnLst/>
              <a:rect l="l" t="t" r="r" b="b"/>
              <a:pathLst>
                <a:path w="3874" h="4421" extrusionOk="0">
                  <a:moveTo>
                    <a:pt x="521" y="1"/>
                  </a:moveTo>
                  <a:cubicBezTo>
                    <a:pt x="454" y="1"/>
                    <a:pt x="386" y="6"/>
                    <a:pt x="319" y="16"/>
                  </a:cubicBezTo>
                  <a:cubicBezTo>
                    <a:pt x="212" y="43"/>
                    <a:pt x="80" y="43"/>
                    <a:pt x="0" y="69"/>
                  </a:cubicBezTo>
                  <a:lnTo>
                    <a:pt x="3582" y="4420"/>
                  </a:lnTo>
                  <a:cubicBezTo>
                    <a:pt x="3635" y="4314"/>
                    <a:pt x="3661" y="4235"/>
                    <a:pt x="3714" y="4128"/>
                  </a:cubicBezTo>
                  <a:cubicBezTo>
                    <a:pt x="3874" y="3837"/>
                    <a:pt x="3874" y="3465"/>
                    <a:pt x="3661" y="3173"/>
                  </a:cubicBezTo>
                  <a:lnTo>
                    <a:pt x="1274" y="282"/>
                  </a:lnTo>
                  <a:cubicBezTo>
                    <a:pt x="1060" y="90"/>
                    <a:pt x="796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4"/>
            <p:cNvSpPr/>
            <p:nvPr/>
          </p:nvSpPr>
          <p:spPr>
            <a:xfrm>
              <a:off x="6308750" y="1336675"/>
              <a:ext cx="585000" cy="889425"/>
            </a:xfrm>
            <a:custGeom>
              <a:avLst/>
              <a:gdLst/>
              <a:ahLst/>
              <a:cxnLst/>
              <a:rect l="l" t="t" r="r" b="b"/>
              <a:pathLst>
                <a:path w="23400" h="35577" extrusionOk="0">
                  <a:moveTo>
                    <a:pt x="0" y="1"/>
                  </a:moveTo>
                  <a:lnTo>
                    <a:pt x="19" y="24"/>
                  </a:lnTo>
                  <a:lnTo>
                    <a:pt x="19" y="24"/>
                  </a:lnTo>
                  <a:cubicBezTo>
                    <a:pt x="13" y="16"/>
                    <a:pt x="7" y="9"/>
                    <a:pt x="0" y="1"/>
                  </a:cubicBezTo>
                  <a:close/>
                  <a:moveTo>
                    <a:pt x="19" y="24"/>
                  </a:moveTo>
                  <a:cubicBezTo>
                    <a:pt x="560" y="687"/>
                    <a:pt x="658" y="1687"/>
                    <a:pt x="186" y="2946"/>
                  </a:cubicBezTo>
                  <a:lnTo>
                    <a:pt x="21250" y="28387"/>
                  </a:lnTo>
                  <a:cubicBezTo>
                    <a:pt x="22418" y="29767"/>
                    <a:pt x="21754" y="32951"/>
                    <a:pt x="17297" y="35577"/>
                  </a:cubicBezTo>
                  <a:cubicBezTo>
                    <a:pt x="19685" y="34834"/>
                    <a:pt x="22126" y="32685"/>
                    <a:pt x="22975" y="30430"/>
                  </a:cubicBezTo>
                  <a:cubicBezTo>
                    <a:pt x="23399" y="29289"/>
                    <a:pt x="23320" y="28308"/>
                    <a:pt x="22869" y="27645"/>
                  </a:cubicBezTo>
                  <a:lnTo>
                    <a:pt x="19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4"/>
            <p:cNvSpPr/>
            <p:nvPr/>
          </p:nvSpPr>
          <p:spPr>
            <a:xfrm>
              <a:off x="6308750" y="1336675"/>
              <a:ext cx="585000" cy="889425"/>
            </a:xfrm>
            <a:custGeom>
              <a:avLst/>
              <a:gdLst/>
              <a:ahLst/>
              <a:cxnLst/>
              <a:rect l="l" t="t" r="r" b="b"/>
              <a:pathLst>
                <a:path w="23400" h="35577" extrusionOk="0">
                  <a:moveTo>
                    <a:pt x="0" y="1"/>
                  </a:moveTo>
                  <a:lnTo>
                    <a:pt x="19" y="24"/>
                  </a:lnTo>
                  <a:lnTo>
                    <a:pt x="19" y="24"/>
                  </a:lnTo>
                  <a:cubicBezTo>
                    <a:pt x="13" y="16"/>
                    <a:pt x="7" y="9"/>
                    <a:pt x="0" y="1"/>
                  </a:cubicBezTo>
                  <a:close/>
                  <a:moveTo>
                    <a:pt x="19" y="24"/>
                  </a:moveTo>
                  <a:cubicBezTo>
                    <a:pt x="560" y="687"/>
                    <a:pt x="658" y="1687"/>
                    <a:pt x="186" y="2946"/>
                  </a:cubicBezTo>
                  <a:lnTo>
                    <a:pt x="21250" y="28387"/>
                  </a:lnTo>
                  <a:cubicBezTo>
                    <a:pt x="22418" y="29767"/>
                    <a:pt x="21754" y="32951"/>
                    <a:pt x="17297" y="35577"/>
                  </a:cubicBezTo>
                  <a:cubicBezTo>
                    <a:pt x="19685" y="34834"/>
                    <a:pt x="22126" y="32685"/>
                    <a:pt x="22975" y="30430"/>
                  </a:cubicBezTo>
                  <a:cubicBezTo>
                    <a:pt x="23399" y="29289"/>
                    <a:pt x="23320" y="28308"/>
                    <a:pt x="22869" y="27645"/>
                  </a:cubicBezTo>
                  <a:lnTo>
                    <a:pt x="19" y="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4"/>
            <p:cNvSpPr/>
            <p:nvPr/>
          </p:nvSpPr>
          <p:spPr>
            <a:xfrm>
              <a:off x="6573575" y="1932725"/>
              <a:ext cx="231800" cy="191600"/>
            </a:xfrm>
            <a:custGeom>
              <a:avLst/>
              <a:gdLst/>
              <a:ahLst/>
              <a:cxnLst/>
              <a:rect l="l" t="t" r="r" b="b"/>
              <a:pathLst>
                <a:path w="9272" h="7664" extrusionOk="0">
                  <a:moveTo>
                    <a:pt x="6734" y="1"/>
                  </a:moveTo>
                  <a:cubicBezTo>
                    <a:pt x="6518" y="1"/>
                    <a:pt x="6286" y="21"/>
                    <a:pt x="6041" y="62"/>
                  </a:cubicBezTo>
                  <a:cubicBezTo>
                    <a:pt x="3866" y="433"/>
                    <a:pt x="1478" y="2423"/>
                    <a:pt x="682" y="4492"/>
                  </a:cubicBezTo>
                  <a:cubicBezTo>
                    <a:pt x="1" y="6349"/>
                    <a:pt x="797" y="7664"/>
                    <a:pt x="2518" y="7664"/>
                  </a:cubicBezTo>
                  <a:cubicBezTo>
                    <a:pt x="2740" y="7664"/>
                    <a:pt x="2977" y="7642"/>
                    <a:pt x="3229" y="7596"/>
                  </a:cubicBezTo>
                  <a:cubicBezTo>
                    <a:pt x="5405" y="7198"/>
                    <a:pt x="7792" y="5235"/>
                    <a:pt x="8588" y="3139"/>
                  </a:cubicBezTo>
                  <a:cubicBezTo>
                    <a:pt x="9272" y="1277"/>
                    <a:pt x="8468" y="1"/>
                    <a:pt x="6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4"/>
            <p:cNvSpPr/>
            <p:nvPr/>
          </p:nvSpPr>
          <p:spPr>
            <a:xfrm>
              <a:off x="6566975" y="1924300"/>
              <a:ext cx="231900" cy="191425"/>
            </a:xfrm>
            <a:custGeom>
              <a:avLst/>
              <a:gdLst/>
              <a:ahLst/>
              <a:cxnLst/>
              <a:rect l="l" t="t" r="r" b="b"/>
              <a:pathLst>
                <a:path w="9276" h="7657" extrusionOk="0">
                  <a:moveTo>
                    <a:pt x="6695" y="1"/>
                  </a:moveTo>
                  <a:cubicBezTo>
                    <a:pt x="6489" y="1"/>
                    <a:pt x="6270" y="18"/>
                    <a:pt x="6040" y="54"/>
                  </a:cubicBezTo>
                  <a:cubicBezTo>
                    <a:pt x="3864" y="426"/>
                    <a:pt x="1477" y="2415"/>
                    <a:pt x="681" y="4511"/>
                  </a:cubicBezTo>
                  <a:cubicBezTo>
                    <a:pt x="1" y="6364"/>
                    <a:pt x="793" y="7657"/>
                    <a:pt x="2507" y="7657"/>
                  </a:cubicBezTo>
                  <a:cubicBezTo>
                    <a:pt x="2732" y="7657"/>
                    <a:pt x="2972" y="7635"/>
                    <a:pt x="3228" y="7588"/>
                  </a:cubicBezTo>
                  <a:cubicBezTo>
                    <a:pt x="5403" y="7191"/>
                    <a:pt x="7791" y="5227"/>
                    <a:pt x="8587" y="3158"/>
                  </a:cubicBezTo>
                  <a:cubicBezTo>
                    <a:pt x="9276" y="1282"/>
                    <a:pt x="8454" y="1"/>
                    <a:pt x="6695" y="1"/>
                  </a:cubicBezTo>
                  <a:close/>
                </a:path>
              </a:pathLst>
            </a:custGeom>
            <a:solidFill>
              <a:srgbClr val="3D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6087875" y="1337650"/>
              <a:ext cx="698425" cy="771025"/>
            </a:xfrm>
            <a:custGeom>
              <a:avLst/>
              <a:gdLst/>
              <a:ahLst/>
              <a:cxnLst/>
              <a:rect l="l" t="t" r="r" b="b"/>
              <a:pathLst>
                <a:path w="27937" h="30841" extrusionOk="0">
                  <a:moveTo>
                    <a:pt x="6578" y="1"/>
                  </a:moveTo>
                  <a:cubicBezTo>
                    <a:pt x="6334" y="1"/>
                    <a:pt x="6069" y="31"/>
                    <a:pt x="5784" y="95"/>
                  </a:cubicBezTo>
                  <a:cubicBezTo>
                    <a:pt x="3662" y="546"/>
                    <a:pt x="1221" y="2509"/>
                    <a:pt x="399" y="4525"/>
                  </a:cubicBezTo>
                  <a:cubicBezTo>
                    <a:pt x="1" y="5560"/>
                    <a:pt x="27" y="6356"/>
                    <a:pt x="478" y="6886"/>
                  </a:cubicBezTo>
                  <a:lnTo>
                    <a:pt x="19765" y="30152"/>
                  </a:lnTo>
                  <a:cubicBezTo>
                    <a:pt x="20141" y="30611"/>
                    <a:pt x="20729" y="30840"/>
                    <a:pt x="21491" y="30840"/>
                  </a:cubicBezTo>
                  <a:cubicBezTo>
                    <a:pt x="21699" y="30840"/>
                    <a:pt x="21920" y="30823"/>
                    <a:pt x="22153" y="30789"/>
                  </a:cubicBezTo>
                  <a:cubicBezTo>
                    <a:pt x="24355" y="30418"/>
                    <a:pt x="26769" y="28428"/>
                    <a:pt x="27539" y="26359"/>
                  </a:cubicBezTo>
                  <a:cubicBezTo>
                    <a:pt x="27936" y="25324"/>
                    <a:pt x="27830" y="24422"/>
                    <a:pt x="27353" y="23892"/>
                  </a:cubicBezTo>
                  <a:lnTo>
                    <a:pt x="8066" y="572"/>
                  </a:lnTo>
                  <a:cubicBezTo>
                    <a:pt x="7755" y="223"/>
                    <a:pt x="7245" y="1"/>
                    <a:pt x="6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6087875" y="1337300"/>
              <a:ext cx="231500" cy="209000"/>
            </a:xfrm>
            <a:custGeom>
              <a:avLst/>
              <a:gdLst/>
              <a:ahLst/>
              <a:cxnLst/>
              <a:rect l="l" t="t" r="r" b="b"/>
              <a:pathLst>
                <a:path w="9260" h="8360" extrusionOk="0">
                  <a:moveTo>
                    <a:pt x="6558" y="0"/>
                  </a:moveTo>
                  <a:cubicBezTo>
                    <a:pt x="6319" y="0"/>
                    <a:pt x="6061" y="27"/>
                    <a:pt x="5784" y="82"/>
                  </a:cubicBezTo>
                  <a:cubicBezTo>
                    <a:pt x="3662" y="560"/>
                    <a:pt x="1221" y="2523"/>
                    <a:pt x="399" y="4539"/>
                  </a:cubicBezTo>
                  <a:cubicBezTo>
                    <a:pt x="1" y="5574"/>
                    <a:pt x="27" y="6370"/>
                    <a:pt x="478" y="6900"/>
                  </a:cubicBezTo>
                  <a:lnTo>
                    <a:pt x="1672" y="8359"/>
                  </a:lnTo>
                  <a:cubicBezTo>
                    <a:pt x="1964" y="8359"/>
                    <a:pt x="2256" y="8333"/>
                    <a:pt x="2548" y="8280"/>
                  </a:cubicBezTo>
                  <a:cubicBezTo>
                    <a:pt x="5174" y="7829"/>
                    <a:pt x="8066" y="5441"/>
                    <a:pt x="8994" y="2947"/>
                  </a:cubicBezTo>
                  <a:cubicBezTo>
                    <a:pt x="9154" y="2655"/>
                    <a:pt x="9233" y="2364"/>
                    <a:pt x="9260" y="2045"/>
                  </a:cubicBezTo>
                  <a:lnTo>
                    <a:pt x="8066" y="586"/>
                  </a:lnTo>
                  <a:cubicBezTo>
                    <a:pt x="7752" y="213"/>
                    <a:pt x="7235" y="0"/>
                    <a:pt x="6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4"/>
            <p:cNvSpPr/>
            <p:nvPr/>
          </p:nvSpPr>
          <p:spPr>
            <a:xfrm>
              <a:off x="6087875" y="1337300"/>
              <a:ext cx="231500" cy="209000"/>
            </a:xfrm>
            <a:custGeom>
              <a:avLst/>
              <a:gdLst/>
              <a:ahLst/>
              <a:cxnLst/>
              <a:rect l="l" t="t" r="r" b="b"/>
              <a:pathLst>
                <a:path w="9260" h="8360" extrusionOk="0">
                  <a:moveTo>
                    <a:pt x="6558" y="0"/>
                  </a:moveTo>
                  <a:cubicBezTo>
                    <a:pt x="6319" y="0"/>
                    <a:pt x="6061" y="27"/>
                    <a:pt x="5784" y="82"/>
                  </a:cubicBezTo>
                  <a:cubicBezTo>
                    <a:pt x="3662" y="560"/>
                    <a:pt x="1221" y="2523"/>
                    <a:pt x="399" y="4539"/>
                  </a:cubicBezTo>
                  <a:cubicBezTo>
                    <a:pt x="1" y="5574"/>
                    <a:pt x="27" y="6370"/>
                    <a:pt x="478" y="6900"/>
                  </a:cubicBezTo>
                  <a:lnTo>
                    <a:pt x="1672" y="8359"/>
                  </a:lnTo>
                  <a:cubicBezTo>
                    <a:pt x="1964" y="8359"/>
                    <a:pt x="2256" y="8333"/>
                    <a:pt x="2548" y="8280"/>
                  </a:cubicBezTo>
                  <a:cubicBezTo>
                    <a:pt x="5174" y="7829"/>
                    <a:pt x="8066" y="5441"/>
                    <a:pt x="8994" y="2947"/>
                  </a:cubicBezTo>
                  <a:cubicBezTo>
                    <a:pt x="9154" y="2655"/>
                    <a:pt x="9233" y="2364"/>
                    <a:pt x="9260" y="2045"/>
                  </a:cubicBezTo>
                  <a:lnTo>
                    <a:pt x="8066" y="586"/>
                  </a:lnTo>
                  <a:cubicBezTo>
                    <a:pt x="7752" y="213"/>
                    <a:pt x="7235" y="0"/>
                    <a:pt x="6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4"/>
            <p:cNvSpPr/>
            <p:nvPr/>
          </p:nvSpPr>
          <p:spPr>
            <a:xfrm>
              <a:off x="6569400" y="1915700"/>
              <a:ext cx="217550" cy="193500"/>
            </a:xfrm>
            <a:custGeom>
              <a:avLst/>
              <a:gdLst/>
              <a:ahLst/>
              <a:cxnLst/>
              <a:rect l="l" t="t" r="r" b="b"/>
              <a:pathLst>
                <a:path w="8702" h="7740" extrusionOk="0">
                  <a:moveTo>
                    <a:pt x="6361" y="87"/>
                  </a:moveTo>
                  <a:cubicBezTo>
                    <a:pt x="6171" y="87"/>
                    <a:pt x="5969" y="102"/>
                    <a:pt x="5757" y="133"/>
                  </a:cubicBezTo>
                  <a:cubicBezTo>
                    <a:pt x="4616" y="345"/>
                    <a:pt x="2733" y="0"/>
                    <a:pt x="1778" y="796"/>
                  </a:cubicBezTo>
                  <a:cubicBezTo>
                    <a:pt x="796" y="1592"/>
                    <a:pt x="743" y="3529"/>
                    <a:pt x="372" y="4590"/>
                  </a:cubicBezTo>
                  <a:cubicBezTo>
                    <a:pt x="0" y="5651"/>
                    <a:pt x="80" y="6473"/>
                    <a:pt x="531" y="7030"/>
                  </a:cubicBezTo>
                  <a:cubicBezTo>
                    <a:pt x="898" y="7479"/>
                    <a:pt x="1469" y="7740"/>
                    <a:pt x="2208" y="7740"/>
                  </a:cubicBezTo>
                  <a:cubicBezTo>
                    <a:pt x="2430" y="7740"/>
                    <a:pt x="2667" y="7716"/>
                    <a:pt x="2919" y="7667"/>
                  </a:cubicBezTo>
                  <a:cubicBezTo>
                    <a:pt x="5120" y="7296"/>
                    <a:pt x="7508" y="5306"/>
                    <a:pt x="8304" y="3237"/>
                  </a:cubicBezTo>
                  <a:cubicBezTo>
                    <a:pt x="8702" y="2202"/>
                    <a:pt x="8596" y="1300"/>
                    <a:pt x="8145" y="770"/>
                  </a:cubicBezTo>
                  <a:cubicBezTo>
                    <a:pt x="7760" y="342"/>
                    <a:pt x="7152" y="87"/>
                    <a:pt x="6361" y="8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4"/>
            <p:cNvSpPr/>
            <p:nvPr/>
          </p:nvSpPr>
          <p:spPr>
            <a:xfrm>
              <a:off x="6604550" y="1916350"/>
              <a:ext cx="182400" cy="191050"/>
            </a:xfrm>
            <a:custGeom>
              <a:avLst/>
              <a:gdLst/>
              <a:ahLst/>
              <a:cxnLst/>
              <a:rect l="l" t="t" r="r" b="b"/>
              <a:pathLst>
                <a:path w="7296" h="7642" extrusionOk="0">
                  <a:moveTo>
                    <a:pt x="4970" y="85"/>
                  </a:moveTo>
                  <a:cubicBezTo>
                    <a:pt x="4768" y="85"/>
                    <a:pt x="4552" y="101"/>
                    <a:pt x="4325" y="133"/>
                  </a:cubicBezTo>
                  <a:cubicBezTo>
                    <a:pt x="3210" y="319"/>
                    <a:pt x="1327" y="1"/>
                    <a:pt x="345" y="797"/>
                  </a:cubicBezTo>
                  <a:cubicBezTo>
                    <a:pt x="213" y="903"/>
                    <a:pt x="106" y="1035"/>
                    <a:pt x="0" y="1195"/>
                  </a:cubicBezTo>
                  <a:cubicBezTo>
                    <a:pt x="232" y="976"/>
                    <a:pt x="521" y="856"/>
                    <a:pt x="930" y="856"/>
                  </a:cubicBezTo>
                  <a:cubicBezTo>
                    <a:pt x="1317" y="856"/>
                    <a:pt x="1811" y="963"/>
                    <a:pt x="2468" y="1195"/>
                  </a:cubicBezTo>
                  <a:cubicBezTo>
                    <a:pt x="3847" y="1699"/>
                    <a:pt x="5094" y="1301"/>
                    <a:pt x="5863" y="1937"/>
                  </a:cubicBezTo>
                  <a:cubicBezTo>
                    <a:pt x="6659" y="2601"/>
                    <a:pt x="6235" y="5864"/>
                    <a:pt x="1486" y="7641"/>
                  </a:cubicBezTo>
                  <a:cubicBezTo>
                    <a:pt x="3714" y="7270"/>
                    <a:pt x="6102" y="5280"/>
                    <a:pt x="6898" y="3237"/>
                  </a:cubicBezTo>
                  <a:cubicBezTo>
                    <a:pt x="7296" y="2203"/>
                    <a:pt x="7190" y="1301"/>
                    <a:pt x="6739" y="770"/>
                  </a:cubicBezTo>
                  <a:cubicBezTo>
                    <a:pt x="6359" y="327"/>
                    <a:pt x="5760" y="85"/>
                    <a:pt x="4970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4"/>
            <p:cNvSpPr/>
            <p:nvPr/>
          </p:nvSpPr>
          <p:spPr>
            <a:xfrm>
              <a:off x="6569400" y="1915700"/>
              <a:ext cx="217550" cy="193500"/>
            </a:xfrm>
            <a:custGeom>
              <a:avLst/>
              <a:gdLst/>
              <a:ahLst/>
              <a:cxnLst/>
              <a:rect l="l" t="t" r="r" b="b"/>
              <a:pathLst>
                <a:path w="8702" h="7740" extrusionOk="0">
                  <a:moveTo>
                    <a:pt x="6361" y="87"/>
                  </a:moveTo>
                  <a:cubicBezTo>
                    <a:pt x="6171" y="87"/>
                    <a:pt x="5969" y="102"/>
                    <a:pt x="5757" y="133"/>
                  </a:cubicBezTo>
                  <a:cubicBezTo>
                    <a:pt x="4616" y="345"/>
                    <a:pt x="2733" y="0"/>
                    <a:pt x="1778" y="796"/>
                  </a:cubicBezTo>
                  <a:cubicBezTo>
                    <a:pt x="796" y="1592"/>
                    <a:pt x="743" y="3529"/>
                    <a:pt x="372" y="4590"/>
                  </a:cubicBezTo>
                  <a:cubicBezTo>
                    <a:pt x="0" y="5651"/>
                    <a:pt x="80" y="6473"/>
                    <a:pt x="531" y="7030"/>
                  </a:cubicBezTo>
                  <a:cubicBezTo>
                    <a:pt x="898" y="7479"/>
                    <a:pt x="1469" y="7740"/>
                    <a:pt x="2208" y="7740"/>
                  </a:cubicBezTo>
                  <a:cubicBezTo>
                    <a:pt x="2430" y="7740"/>
                    <a:pt x="2667" y="7716"/>
                    <a:pt x="2919" y="7667"/>
                  </a:cubicBezTo>
                  <a:cubicBezTo>
                    <a:pt x="5120" y="7296"/>
                    <a:pt x="7508" y="5306"/>
                    <a:pt x="8304" y="3237"/>
                  </a:cubicBezTo>
                  <a:cubicBezTo>
                    <a:pt x="8702" y="2202"/>
                    <a:pt x="8596" y="1300"/>
                    <a:pt x="8145" y="770"/>
                  </a:cubicBezTo>
                  <a:cubicBezTo>
                    <a:pt x="7760" y="342"/>
                    <a:pt x="7152" y="87"/>
                    <a:pt x="6361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4"/>
            <p:cNvSpPr/>
            <p:nvPr/>
          </p:nvSpPr>
          <p:spPr>
            <a:xfrm>
              <a:off x="6569400" y="1915700"/>
              <a:ext cx="217550" cy="193500"/>
            </a:xfrm>
            <a:custGeom>
              <a:avLst/>
              <a:gdLst/>
              <a:ahLst/>
              <a:cxnLst/>
              <a:rect l="l" t="t" r="r" b="b"/>
              <a:pathLst>
                <a:path w="8702" h="7740" extrusionOk="0">
                  <a:moveTo>
                    <a:pt x="6361" y="87"/>
                  </a:moveTo>
                  <a:cubicBezTo>
                    <a:pt x="6171" y="87"/>
                    <a:pt x="5969" y="102"/>
                    <a:pt x="5757" y="133"/>
                  </a:cubicBezTo>
                  <a:cubicBezTo>
                    <a:pt x="4616" y="345"/>
                    <a:pt x="2733" y="0"/>
                    <a:pt x="1778" y="796"/>
                  </a:cubicBezTo>
                  <a:cubicBezTo>
                    <a:pt x="796" y="1592"/>
                    <a:pt x="743" y="3529"/>
                    <a:pt x="372" y="4590"/>
                  </a:cubicBezTo>
                  <a:cubicBezTo>
                    <a:pt x="0" y="5651"/>
                    <a:pt x="80" y="6473"/>
                    <a:pt x="531" y="7030"/>
                  </a:cubicBezTo>
                  <a:cubicBezTo>
                    <a:pt x="898" y="7479"/>
                    <a:pt x="1469" y="7740"/>
                    <a:pt x="2208" y="7740"/>
                  </a:cubicBezTo>
                  <a:cubicBezTo>
                    <a:pt x="2430" y="7740"/>
                    <a:pt x="2667" y="7716"/>
                    <a:pt x="2919" y="7667"/>
                  </a:cubicBezTo>
                  <a:cubicBezTo>
                    <a:pt x="5120" y="7296"/>
                    <a:pt x="7508" y="5306"/>
                    <a:pt x="8304" y="3237"/>
                  </a:cubicBezTo>
                  <a:cubicBezTo>
                    <a:pt x="8702" y="2202"/>
                    <a:pt x="8596" y="1300"/>
                    <a:pt x="8145" y="770"/>
                  </a:cubicBezTo>
                  <a:cubicBezTo>
                    <a:pt x="7760" y="342"/>
                    <a:pt x="7152" y="87"/>
                    <a:pt x="6361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6262325" y="1338025"/>
              <a:ext cx="523975" cy="764050"/>
            </a:xfrm>
            <a:custGeom>
              <a:avLst/>
              <a:gdLst/>
              <a:ahLst/>
              <a:cxnLst/>
              <a:rect l="l" t="t" r="r" b="b"/>
              <a:pathLst>
                <a:path w="20959" h="30562" extrusionOk="0">
                  <a:moveTo>
                    <a:pt x="0" y="0"/>
                  </a:moveTo>
                  <a:lnTo>
                    <a:pt x="80" y="2653"/>
                  </a:lnTo>
                  <a:cubicBezTo>
                    <a:pt x="2865" y="5996"/>
                    <a:pt x="17324" y="23479"/>
                    <a:pt x="18332" y="24699"/>
                  </a:cubicBezTo>
                  <a:cubicBezTo>
                    <a:pt x="19314" y="25919"/>
                    <a:pt x="19154" y="28997"/>
                    <a:pt x="15971" y="30562"/>
                  </a:cubicBezTo>
                  <a:cubicBezTo>
                    <a:pt x="17934" y="29899"/>
                    <a:pt x="19897" y="28148"/>
                    <a:pt x="20561" y="26344"/>
                  </a:cubicBezTo>
                  <a:cubicBezTo>
                    <a:pt x="20958" y="25309"/>
                    <a:pt x="20852" y="24407"/>
                    <a:pt x="20375" y="23877"/>
                  </a:cubicBezTo>
                  <a:lnTo>
                    <a:pt x="1088" y="557"/>
                  </a:lnTo>
                  <a:cubicBezTo>
                    <a:pt x="823" y="265"/>
                    <a:pt x="425" y="8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6080725" y="1336600"/>
              <a:ext cx="229325" cy="186750"/>
            </a:xfrm>
            <a:custGeom>
              <a:avLst/>
              <a:gdLst/>
              <a:ahLst/>
              <a:cxnLst/>
              <a:rect l="l" t="t" r="r" b="b"/>
              <a:pathLst>
                <a:path w="9173" h="7470" extrusionOk="0">
                  <a:moveTo>
                    <a:pt x="6877" y="1"/>
                  </a:moveTo>
                  <a:cubicBezTo>
                    <a:pt x="6637" y="1"/>
                    <a:pt x="6376" y="28"/>
                    <a:pt x="6097" y="84"/>
                  </a:cubicBezTo>
                  <a:cubicBezTo>
                    <a:pt x="3948" y="561"/>
                    <a:pt x="1560" y="2551"/>
                    <a:pt x="711" y="4541"/>
                  </a:cubicBezTo>
                  <a:cubicBezTo>
                    <a:pt x="1" y="6282"/>
                    <a:pt x="696" y="7470"/>
                    <a:pt x="2267" y="7470"/>
                  </a:cubicBezTo>
                  <a:cubicBezTo>
                    <a:pt x="2515" y="7470"/>
                    <a:pt x="2784" y="7441"/>
                    <a:pt x="3072" y="7379"/>
                  </a:cubicBezTo>
                  <a:cubicBezTo>
                    <a:pt x="5195" y="6955"/>
                    <a:pt x="7609" y="4965"/>
                    <a:pt x="8458" y="2949"/>
                  </a:cubicBezTo>
                  <a:cubicBezTo>
                    <a:pt x="9172" y="1175"/>
                    <a:pt x="8466" y="1"/>
                    <a:pt x="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6080725" y="1336600"/>
              <a:ext cx="229325" cy="186750"/>
            </a:xfrm>
            <a:custGeom>
              <a:avLst/>
              <a:gdLst/>
              <a:ahLst/>
              <a:cxnLst/>
              <a:rect l="l" t="t" r="r" b="b"/>
              <a:pathLst>
                <a:path w="9173" h="7470" extrusionOk="0">
                  <a:moveTo>
                    <a:pt x="6877" y="1"/>
                  </a:moveTo>
                  <a:cubicBezTo>
                    <a:pt x="6637" y="1"/>
                    <a:pt x="6376" y="28"/>
                    <a:pt x="6097" y="84"/>
                  </a:cubicBezTo>
                  <a:cubicBezTo>
                    <a:pt x="3948" y="561"/>
                    <a:pt x="1560" y="2551"/>
                    <a:pt x="711" y="4541"/>
                  </a:cubicBezTo>
                  <a:cubicBezTo>
                    <a:pt x="1" y="6282"/>
                    <a:pt x="696" y="7470"/>
                    <a:pt x="2267" y="7470"/>
                  </a:cubicBezTo>
                  <a:cubicBezTo>
                    <a:pt x="2515" y="7470"/>
                    <a:pt x="2784" y="7441"/>
                    <a:pt x="3072" y="7379"/>
                  </a:cubicBezTo>
                  <a:cubicBezTo>
                    <a:pt x="5195" y="6955"/>
                    <a:pt x="7609" y="4965"/>
                    <a:pt x="8458" y="2949"/>
                  </a:cubicBezTo>
                  <a:cubicBezTo>
                    <a:pt x="9172" y="1175"/>
                    <a:pt x="8466" y="1"/>
                    <a:pt x="6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6077925" y="1310325"/>
              <a:ext cx="181750" cy="177450"/>
            </a:xfrm>
            <a:custGeom>
              <a:avLst/>
              <a:gdLst/>
              <a:ahLst/>
              <a:cxnLst/>
              <a:rect l="l" t="t" r="r" b="b"/>
              <a:pathLst>
                <a:path w="7270" h="7098" extrusionOk="0">
                  <a:moveTo>
                    <a:pt x="3894" y="0"/>
                  </a:moveTo>
                  <a:cubicBezTo>
                    <a:pt x="3756" y="0"/>
                    <a:pt x="3607" y="15"/>
                    <a:pt x="3450" y="47"/>
                  </a:cubicBezTo>
                  <a:cubicBezTo>
                    <a:pt x="2017" y="392"/>
                    <a:pt x="823" y="1347"/>
                    <a:pt x="240" y="2700"/>
                  </a:cubicBezTo>
                  <a:cubicBezTo>
                    <a:pt x="1" y="3337"/>
                    <a:pt x="80" y="3867"/>
                    <a:pt x="346" y="4185"/>
                  </a:cubicBezTo>
                  <a:lnTo>
                    <a:pt x="2389" y="6679"/>
                  </a:lnTo>
                  <a:cubicBezTo>
                    <a:pt x="2591" y="6942"/>
                    <a:pt x="2932" y="7097"/>
                    <a:pt x="3377" y="7097"/>
                  </a:cubicBezTo>
                  <a:cubicBezTo>
                    <a:pt x="3515" y="7097"/>
                    <a:pt x="3664" y="7082"/>
                    <a:pt x="3821" y="7051"/>
                  </a:cubicBezTo>
                  <a:cubicBezTo>
                    <a:pt x="5254" y="6706"/>
                    <a:pt x="6448" y="5751"/>
                    <a:pt x="7031" y="4398"/>
                  </a:cubicBezTo>
                  <a:cubicBezTo>
                    <a:pt x="7270" y="3761"/>
                    <a:pt x="7190" y="3230"/>
                    <a:pt x="6925" y="2886"/>
                  </a:cubicBezTo>
                  <a:lnTo>
                    <a:pt x="4882" y="418"/>
                  </a:lnTo>
                  <a:cubicBezTo>
                    <a:pt x="4680" y="155"/>
                    <a:pt x="4339" y="0"/>
                    <a:pt x="3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6077925" y="1310325"/>
              <a:ext cx="181750" cy="177450"/>
            </a:xfrm>
            <a:custGeom>
              <a:avLst/>
              <a:gdLst/>
              <a:ahLst/>
              <a:cxnLst/>
              <a:rect l="l" t="t" r="r" b="b"/>
              <a:pathLst>
                <a:path w="7270" h="7098" extrusionOk="0">
                  <a:moveTo>
                    <a:pt x="3894" y="0"/>
                  </a:moveTo>
                  <a:cubicBezTo>
                    <a:pt x="3756" y="0"/>
                    <a:pt x="3607" y="15"/>
                    <a:pt x="3450" y="47"/>
                  </a:cubicBezTo>
                  <a:cubicBezTo>
                    <a:pt x="2017" y="392"/>
                    <a:pt x="823" y="1347"/>
                    <a:pt x="240" y="2700"/>
                  </a:cubicBezTo>
                  <a:cubicBezTo>
                    <a:pt x="1" y="3337"/>
                    <a:pt x="80" y="3867"/>
                    <a:pt x="346" y="4185"/>
                  </a:cubicBezTo>
                  <a:lnTo>
                    <a:pt x="2389" y="6679"/>
                  </a:lnTo>
                  <a:cubicBezTo>
                    <a:pt x="2591" y="6942"/>
                    <a:pt x="2932" y="7097"/>
                    <a:pt x="3377" y="7097"/>
                  </a:cubicBezTo>
                  <a:cubicBezTo>
                    <a:pt x="3515" y="7097"/>
                    <a:pt x="3664" y="7082"/>
                    <a:pt x="3821" y="7051"/>
                  </a:cubicBezTo>
                  <a:cubicBezTo>
                    <a:pt x="5254" y="6706"/>
                    <a:pt x="6448" y="5751"/>
                    <a:pt x="7031" y="4398"/>
                  </a:cubicBezTo>
                  <a:cubicBezTo>
                    <a:pt x="7270" y="3761"/>
                    <a:pt x="7190" y="3230"/>
                    <a:pt x="6925" y="2886"/>
                  </a:cubicBezTo>
                  <a:lnTo>
                    <a:pt x="4882" y="418"/>
                  </a:lnTo>
                  <a:cubicBezTo>
                    <a:pt x="4680" y="155"/>
                    <a:pt x="4339" y="0"/>
                    <a:pt x="38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6160850" y="1311400"/>
              <a:ext cx="98825" cy="176525"/>
            </a:xfrm>
            <a:custGeom>
              <a:avLst/>
              <a:gdLst/>
              <a:ahLst/>
              <a:cxnLst/>
              <a:rect l="l" t="t" r="r" b="b"/>
              <a:pathLst>
                <a:path w="3953" h="7061" extrusionOk="0">
                  <a:moveTo>
                    <a:pt x="638" y="1"/>
                  </a:moveTo>
                  <a:cubicBezTo>
                    <a:pt x="611" y="1"/>
                    <a:pt x="584" y="2"/>
                    <a:pt x="557" y="4"/>
                  </a:cubicBezTo>
                  <a:lnTo>
                    <a:pt x="1273" y="1702"/>
                  </a:lnTo>
                  <a:lnTo>
                    <a:pt x="2865" y="3612"/>
                  </a:lnTo>
                  <a:cubicBezTo>
                    <a:pt x="3529" y="4381"/>
                    <a:pt x="2122" y="6663"/>
                    <a:pt x="0" y="7061"/>
                  </a:cubicBezTo>
                  <a:cubicBezTo>
                    <a:pt x="159" y="7061"/>
                    <a:pt x="345" y="7061"/>
                    <a:pt x="504" y="7034"/>
                  </a:cubicBezTo>
                  <a:cubicBezTo>
                    <a:pt x="1937" y="6716"/>
                    <a:pt x="3131" y="5734"/>
                    <a:pt x="3714" y="4381"/>
                  </a:cubicBezTo>
                  <a:cubicBezTo>
                    <a:pt x="3953" y="3745"/>
                    <a:pt x="3873" y="3214"/>
                    <a:pt x="3608" y="2896"/>
                  </a:cubicBezTo>
                  <a:lnTo>
                    <a:pt x="1565" y="402"/>
                  </a:lnTo>
                  <a:cubicBezTo>
                    <a:pt x="1319" y="156"/>
                    <a:pt x="982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6160850" y="1311400"/>
              <a:ext cx="98825" cy="176525"/>
            </a:xfrm>
            <a:custGeom>
              <a:avLst/>
              <a:gdLst/>
              <a:ahLst/>
              <a:cxnLst/>
              <a:rect l="l" t="t" r="r" b="b"/>
              <a:pathLst>
                <a:path w="3953" h="7061" extrusionOk="0">
                  <a:moveTo>
                    <a:pt x="638" y="1"/>
                  </a:moveTo>
                  <a:cubicBezTo>
                    <a:pt x="611" y="1"/>
                    <a:pt x="584" y="2"/>
                    <a:pt x="557" y="4"/>
                  </a:cubicBezTo>
                  <a:lnTo>
                    <a:pt x="1273" y="1702"/>
                  </a:lnTo>
                  <a:lnTo>
                    <a:pt x="2865" y="3612"/>
                  </a:lnTo>
                  <a:cubicBezTo>
                    <a:pt x="3529" y="4381"/>
                    <a:pt x="2122" y="6663"/>
                    <a:pt x="0" y="7061"/>
                  </a:cubicBezTo>
                  <a:cubicBezTo>
                    <a:pt x="159" y="7061"/>
                    <a:pt x="345" y="7061"/>
                    <a:pt x="504" y="7034"/>
                  </a:cubicBezTo>
                  <a:cubicBezTo>
                    <a:pt x="1937" y="6716"/>
                    <a:pt x="3131" y="5734"/>
                    <a:pt x="3714" y="4381"/>
                  </a:cubicBezTo>
                  <a:cubicBezTo>
                    <a:pt x="3953" y="3745"/>
                    <a:pt x="3873" y="3214"/>
                    <a:pt x="3608" y="2896"/>
                  </a:cubicBezTo>
                  <a:lnTo>
                    <a:pt x="1565" y="402"/>
                  </a:lnTo>
                  <a:cubicBezTo>
                    <a:pt x="1319" y="156"/>
                    <a:pt x="982" y="1"/>
                    <a:pt x="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6074575" y="1310450"/>
              <a:ext cx="138700" cy="114825"/>
            </a:xfrm>
            <a:custGeom>
              <a:avLst/>
              <a:gdLst/>
              <a:ahLst/>
              <a:cxnLst/>
              <a:rect l="l" t="t" r="r" b="b"/>
              <a:pathLst>
                <a:path w="5548" h="4593" extrusionOk="0">
                  <a:moveTo>
                    <a:pt x="4046" y="1"/>
                  </a:moveTo>
                  <a:cubicBezTo>
                    <a:pt x="3910" y="1"/>
                    <a:pt x="3765" y="14"/>
                    <a:pt x="3610" y="42"/>
                  </a:cubicBezTo>
                  <a:cubicBezTo>
                    <a:pt x="2151" y="387"/>
                    <a:pt x="957" y="1368"/>
                    <a:pt x="400" y="2695"/>
                  </a:cubicBezTo>
                  <a:cubicBezTo>
                    <a:pt x="1" y="3800"/>
                    <a:pt x="476" y="4592"/>
                    <a:pt x="1512" y="4592"/>
                  </a:cubicBezTo>
                  <a:cubicBezTo>
                    <a:pt x="1645" y="4592"/>
                    <a:pt x="1788" y="4579"/>
                    <a:pt x="1939" y="4552"/>
                  </a:cubicBezTo>
                  <a:cubicBezTo>
                    <a:pt x="3345" y="4207"/>
                    <a:pt x="4539" y="3252"/>
                    <a:pt x="5149" y="1899"/>
                  </a:cubicBezTo>
                  <a:cubicBezTo>
                    <a:pt x="5547" y="774"/>
                    <a:pt x="5076" y="1"/>
                    <a:pt x="4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6074575" y="1310450"/>
              <a:ext cx="138700" cy="114825"/>
            </a:xfrm>
            <a:custGeom>
              <a:avLst/>
              <a:gdLst/>
              <a:ahLst/>
              <a:cxnLst/>
              <a:rect l="l" t="t" r="r" b="b"/>
              <a:pathLst>
                <a:path w="5548" h="4593" extrusionOk="0">
                  <a:moveTo>
                    <a:pt x="4046" y="1"/>
                  </a:moveTo>
                  <a:cubicBezTo>
                    <a:pt x="3910" y="1"/>
                    <a:pt x="3765" y="14"/>
                    <a:pt x="3610" y="42"/>
                  </a:cubicBezTo>
                  <a:cubicBezTo>
                    <a:pt x="2151" y="387"/>
                    <a:pt x="957" y="1368"/>
                    <a:pt x="400" y="2695"/>
                  </a:cubicBezTo>
                  <a:cubicBezTo>
                    <a:pt x="1" y="3800"/>
                    <a:pt x="476" y="4592"/>
                    <a:pt x="1512" y="4592"/>
                  </a:cubicBezTo>
                  <a:cubicBezTo>
                    <a:pt x="1645" y="4592"/>
                    <a:pt x="1788" y="4579"/>
                    <a:pt x="1939" y="4552"/>
                  </a:cubicBezTo>
                  <a:cubicBezTo>
                    <a:pt x="3345" y="4207"/>
                    <a:pt x="4539" y="3252"/>
                    <a:pt x="5149" y="1899"/>
                  </a:cubicBezTo>
                  <a:cubicBezTo>
                    <a:pt x="5547" y="774"/>
                    <a:pt x="5076" y="1"/>
                    <a:pt x="4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6061350" y="1279525"/>
              <a:ext cx="112775" cy="116325"/>
            </a:xfrm>
            <a:custGeom>
              <a:avLst/>
              <a:gdLst/>
              <a:ahLst/>
              <a:cxnLst/>
              <a:rect l="l" t="t" r="r" b="b"/>
              <a:pathLst>
                <a:path w="4511" h="4653" extrusionOk="0">
                  <a:moveTo>
                    <a:pt x="1814" y="1"/>
                  </a:moveTo>
                  <a:cubicBezTo>
                    <a:pt x="1749" y="1"/>
                    <a:pt x="1683" y="11"/>
                    <a:pt x="1619" y="32"/>
                  </a:cubicBezTo>
                  <a:cubicBezTo>
                    <a:pt x="956" y="191"/>
                    <a:pt x="399" y="642"/>
                    <a:pt x="107" y="1279"/>
                  </a:cubicBezTo>
                  <a:cubicBezTo>
                    <a:pt x="1" y="1518"/>
                    <a:pt x="27" y="1783"/>
                    <a:pt x="160" y="1969"/>
                  </a:cubicBezTo>
                  <a:lnTo>
                    <a:pt x="2229" y="4462"/>
                  </a:lnTo>
                  <a:cubicBezTo>
                    <a:pt x="2346" y="4579"/>
                    <a:pt x="2519" y="4653"/>
                    <a:pt x="2697" y="4653"/>
                  </a:cubicBezTo>
                  <a:cubicBezTo>
                    <a:pt x="2762" y="4653"/>
                    <a:pt x="2828" y="4643"/>
                    <a:pt x="2892" y="4622"/>
                  </a:cubicBezTo>
                  <a:cubicBezTo>
                    <a:pt x="3556" y="4462"/>
                    <a:pt x="4113" y="4011"/>
                    <a:pt x="4405" y="3375"/>
                  </a:cubicBezTo>
                  <a:cubicBezTo>
                    <a:pt x="4511" y="3136"/>
                    <a:pt x="4511" y="2871"/>
                    <a:pt x="4351" y="2685"/>
                  </a:cubicBezTo>
                  <a:lnTo>
                    <a:pt x="2282" y="191"/>
                  </a:lnTo>
                  <a:cubicBezTo>
                    <a:pt x="2166" y="75"/>
                    <a:pt x="1992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6061350" y="1279525"/>
              <a:ext cx="112775" cy="116325"/>
            </a:xfrm>
            <a:custGeom>
              <a:avLst/>
              <a:gdLst/>
              <a:ahLst/>
              <a:cxnLst/>
              <a:rect l="l" t="t" r="r" b="b"/>
              <a:pathLst>
                <a:path w="4511" h="4653" extrusionOk="0">
                  <a:moveTo>
                    <a:pt x="1814" y="1"/>
                  </a:moveTo>
                  <a:cubicBezTo>
                    <a:pt x="1749" y="1"/>
                    <a:pt x="1683" y="11"/>
                    <a:pt x="1619" y="32"/>
                  </a:cubicBezTo>
                  <a:cubicBezTo>
                    <a:pt x="956" y="191"/>
                    <a:pt x="399" y="642"/>
                    <a:pt x="107" y="1279"/>
                  </a:cubicBezTo>
                  <a:cubicBezTo>
                    <a:pt x="1" y="1518"/>
                    <a:pt x="27" y="1783"/>
                    <a:pt x="160" y="1969"/>
                  </a:cubicBezTo>
                  <a:lnTo>
                    <a:pt x="2229" y="4462"/>
                  </a:lnTo>
                  <a:cubicBezTo>
                    <a:pt x="2346" y="4579"/>
                    <a:pt x="2519" y="4653"/>
                    <a:pt x="2697" y="4653"/>
                  </a:cubicBezTo>
                  <a:cubicBezTo>
                    <a:pt x="2762" y="4653"/>
                    <a:pt x="2828" y="4643"/>
                    <a:pt x="2892" y="4622"/>
                  </a:cubicBezTo>
                  <a:cubicBezTo>
                    <a:pt x="3556" y="4462"/>
                    <a:pt x="4113" y="4011"/>
                    <a:pt x="4405" y="3375"/>
                  </a:cubicBezTo>
                  <a:cubicBezTo>
                    <a:pt x="4511" y="3136"/>
                    <a:pt x="4511" y="2871"/>
                    <a:pt x="4351" y="2685"/>
                  </a:cubicBezTo>
                  <a:lnTo>
                    <a:pt x="2282" y="191"/>
                  </a:lnTo>
                  <a:cubicBezTo>
                    <a:pt x="2166" y="75"/>
                    <a:pt x="1992" y="1"/>
                    <a:pt x="1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6107125" y="1278975"/>
              <a:ext cx="67000" cy="116100"/>
            </a:xfrm>
            <a:custGeom>
              <a:avLst/>
              <a:gdLst/>
              <a:ahLst/>
              <a:cxnLst/>
              <a:rect l="l" t="t" r="r" b="b"/>
              <a:pathLst>
                <a:path w="2680" h="4644" extrusionOk="0">
                  <a:moveTo>
                    <a:pt x="27" y="1"/>
                  </a:moveTo>
                  <a:lnTo>
                    <a:pt x="0" y="505"/>
                  </a:lnTo>
                  <a:cubicBezTo>
                    <a:pt x="690" y="1327"/>
                    <a:pt x="1221" y="1991"/>
                    <a:pt x="1592" y="2442"/>
                  </a:cubicBezTo>
                  <a:cubicBezTo>
                    <a:pt x="1937" y="2866"/>
                    <a:pt x="2176" y="3105"/>
                    <a:pt x="2016" y="3635"/>
                  </a:cubicBezTo>
                  <a:cubicBezTo>
                    <a:pt x="1804" y="4193"/>
                    <a:pt x="1327" y="4564"/>
                    <a:pt x="716" y="4617"/>
                  </a:cubicBezTo>
                  <a:cubicBezTo>
                    <a:pt x="849" y="4644"/>
                    <a:pt x="955" y="4644"/>
                    <a:pt x="1061" y="4644"/>
                  </a:cubicBezTo>
                  <a:cubicBezTo>
                    <a:pt x="1725" y="4484"/>
                    <a:pt x="2282" y="4033"/>
                    <a:pt x="2574" y="3397"/>
                  </a:cubicBezTo>
                  <a:cubicBezTo>
                    <a:pt x="2680" y="3158"/>
                    <a:pt x="2680" y="2893"/>
                    <a:pt x="2547" y="2707"/>
                  </a:cubicBezTo>
                  <a:lnTo>
                    <a:pt x="504" y="213"/>
                  </a:lnTo>
                  <a:cubicBezTo>
                    <a:pt x="372" y="81"/>
                    <a:pt x="18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4"/>
            <p:cNvSpPr/>
            <p:nvPr/>
          </p:nvSpPr>
          <p:spPr>
            <a:xfrm>
              <a:off x="6107125" y="1278975"/>
              <a:ext cx="67000" cy="116100"/>
            </a:xfrm>
            <a:custGeom>
              <a:avLst/>
              <a:gdLst/>
              <a:ahLst/>
              <a:cxnLst/>
              <a:rect l="l" t="t" r="r" b="b"/>
              <a:pathLst>
                <a:path w="2680" h="4644" extrusionOk="0">
                  <a:moveTo>
                    <a:pt x="27" y="1"/>
                  </a:moveTo>
                  <a:lnTo>
                    <a:pt x="0" y="505"/>
                  </a:lnTo>
                  <a:cubicBezTo>
                    <a:pt x="690" y="1327"/>
                    <a:pt x="1221" y="1991"/>
                    <a:pt x="1592" y="2442"/>
                  </a:cubicBezTo>
                  <a:cubicBezTo>
                    <a:pt x="1937" y="2866"/>
                    <a:pt x="2176" y="3105"/>
                    <a:pt x="2016" y="3635"/>
                  </a:cubicBezTo>
                  <a:cubicBezTo>
                    <a:pt x="1804" y="4193"/>
                    <a:pt x="1327" y="4564"/>
                    <a:pt x="716" y="4617"/>
                  </a:cubicBezTo>
                  <a:cubicBezTo>
                    <a:pt x="849" y="4644"/>
                    <a:pt x="955" y="4644"/>
                    <a:pt x="1061" y="4644"/>
                  </a:cubicBezTo>
                  <a:cubicBezTo>
                    <a:pt x="1725" y="4484"/>
                    <a:pt x="2282" y="4033"/>
                    <a:pt x="2574" y="3397"/>
                  </a:cubicBezTo>
                  <a:cubicBezTo>
                    <a:pt x="2680" y="3158"/>
                    <a:pt x="2680" y="2893"/>
                    <a:pt x="2547" y="2707"/>
                  </a:cubicBezTo>
                  <a:lnTo>
                    <a:pt x="504" y="213"/>
                  </a:lnTo>
                  <a:cubicBezTo>
                    <a:pt x="372" y="81"/>
                    <a:pt x="186" y="1"/>
                    <a:pt x="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6059375" y="1279050"/>
              <a:ext cx="66925" cy="54125"/>
            </a:xfrm>
            <a:custGeom>
              <a:avLst/>
              <a:gdLst/>
              <a:ahLst/>
              <a:cxnLst/>
              <a:rect l="l" t="t" r="r" b="b"/>
              <a:pathLst>
                <a:path w="2677" h="2165" extrusionOk="0">
                  <a:moveTo>
                    <a:pt x="1966" y="0"/>
                  </a:moveTo>
                  <a:cubicBezTo>
                    <a:pt x="1899" y="0"/>
                    <a:pt x="1827" y="8"/>
                    <a:pt x="1751" y="24"/>
                  </a:cubicBezTo>
                  <a:cubicBezTo>
                    <a:pt x="1035" y="184"/>
                    <a:pt x="478" y="661"/>
                    <a:pt x="212" y="1298"/>
                  </a:cubicBezTo>
                  <a:cubicBezTo>
                    <a:pt x="1" y="1815"/>
                    <a:pt x="247" y="2165"/>
                    <a:pt x="748" y="2165"/>
                  </a:cubicBezTo>
                  <a:cubicBezTo>
                    <a:pt x="813" y="2165"/>
                    <a:pt x="882" y="2159"/>
                    <a:pt x="955" y="2147"/>
                  </a:cubicBezTo>
                  <a:cubicBezTo>
                    <a:pt x="1618" y="1988"/>
                    <a:pt x="2175" y="1537"/>
                    <a:pt x="2467" y="900"/>
                  </a:cubicBezTo>
                  <a:cubicBezTo>
                    <a:pt x="2676" y="389"/>
                    <a:pt x="2438" y="0"/>
                    <a:pt x="1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4"/>
            <p:cNvSpPr/>
            <p:nvPr/>
          </p:nvSpPr>
          <p:spPr>
            <a:xfrm>
              <a:off x="6059375" y="1279050"/>
              <a:ext cx="66925" cy="54125"/>
            </a:xfrm>
            <a:custGeom>
              <a:avLst/>
              <a:gdLst/>
              <a:ahLst/>
              <a:cxnLst/>
              <a:rect l="l" t="t" r="r" b="b"/>
              <a:pathLst>
                <a:path w="2677" h="2165" extrusionOk="0">
                  <a:moveTo>
                    <a:pt x="1966" y="0"/>
                  </a:moveTo>
                  <a:cubicBezTo>
                    <a:pt x="1899" y="0"/>
                    <a:pt x="1827" y="8"/>
                    <a:pt x="1751" y="24"/>
                  </a:cubicBezTo>
                  <a:cubicBezTo>
                    <a:pt x="1035" y="184"/>
                    <a:pt x="478" y="661"/>
                    <a:pt x="212" y="1298"/>
                  </a:cubicBezTo>
                  <a:cubicBezTo>
                    <a:pt x="1" y="1815"/>
                    <a:pt x="247" y="2165"/>
                    <a:pt x="748" y="2165"/>
                  </a:cubicBezTo>
                  <a:cubicBezTo>
                    <a:pt x="813" y="2165"/>
                    <a:pt x="882" y="2159"/>
                    <a:pt x="955" y="2147"/>
                  </a:cubicBezTo>
                  <a:cubicBezTo>
                    <a:pt x="1618" y="1988"/>
                    <a:pt x="2175" y="1537"/>
                    <a:pt x="2467" y="900"/>
                  </a:cubicBezTo>
                  <a:cubicBezTo>
                    <a:pt x="2676" y="389"/>
                    <a:pt x="2438" y="0"/>
                    <a:pt x="1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5862375" y="1028275"/>
              <a:ext cx="231500" cy="278600"/>
            </a:xfrm>
            <a:custGeom>
              <a:avLst/>
              <a:gdLst/>
              <a:ahLst/>
              <a:cxnLst/>
              <a:rect l="l" t="t" r="r" b="b"/>
              <a:pathLst>
                <a:path w="9260" h="11144" extrusionOk="0">
                  <a:moveTo>
                    <a:pt x="1" y="1"/>
                  </a:moveTo>
                  <a:cubicBezTo>
                    <a:pt x="1" y="1"/>
                    <a:pt x="1" y="80"/>
                    <a:pt x="80" y="160"/>
                  </a:cubicBezTo>
                  <a:lnTo>
                    <a:pt x="372" y="531"/>
                  </a:lnTo>
                  <a:lnTo>
                    <a:pt x="1407" y="1805"/>
                  </a:lnTo>
                  <a:cubicBezTo>
                    <a:pt x="2256" y="2866"/>
                    <a:pt x="3397" y="4299"/>
                    <a:pt x="4511" y="5705"/>
                  </a:cubicBezTo>
                  <a:lnTo>
                    <a:pt x="6182" y="7747"/>
                  </a:lnTo>
                  <a:cubicBezTo>
                    <a:pt x="6713" y="8411"/>
                    <a:pt x="7190" y="9021"/>
                    <a:pt x="7641" y="9551"/>
                  </a:cubicBezTo>
                  <a:lnTo>
                    <a:pt x="8649" y="10798"/>
                  </a:lnTo>
                  <a:cubicBezTo>
                    <a:pt x="8756" y="10931"/>
                    <a:pt x="8862" y="11037"/>
                    <a:pt x="8968" y="11143"/>
                  </a:cubicBezTo>
                  <a:cubicBezTo>
                    <a:pt x="9127" y="11143"/>
                    <a:pt x="9233" y="11037"/>
                    <a:pt x="9260" y="10904"/>
                  </a:cubicBezTo>
                  <a:cubicBezTo>
                    <a:pt x="9153" y="10772"/>
                    <a:pt x="9047" y="10639"/>
                    <a:pt x="9021" y="10533"/>
                  </a:cubicBezTo>
                  <a:lnTo>
                    <a:pt x="7960" y="9286"/>
                  </a:lnTo>
                  <a:cubicBezTo>
                    <a:pt x="7535" y="8755"/>
                    <a:pt x="7031" y="8119"/>
                    <a:pt x="6474" y="7482"/>
                  </a:cubicBezTo>
                  <a:lnTo>
                    <a:pt x="4750" y="5466"/>
                  </a:lnTo>
                  <a:lnTo>
                    <a:pt x="1486" y="1672"/>
                  </a:lnTo>
                  <a:cubicBezTo>
                    <a:pt x="1062" y="1195"/>
                    <a:pt x="691" y="744"/>
                    <a:pt x="425" y="452"/>
                  </a:cubicBezTo>
                  <a:cubicBezTo>
                    <a:pt x="293" y="293"/>
                    <a:pt x="213" y="160"/>
                    <a:pt x="133" y="80"/>
                  </a:cubicBezTo>
                  <a:cubicBezTo>
                    <a:pt x="8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4"/>
            <p:cNvSpPr/>
            <p:nvPr/>
          </p:nvSpPr>
          <p:spPr>
            <a:xfrm>
              <a:off x="6081250" y="1523725"/>
              <a:ext cx="644025" cy="708950"/>
            </a:xfrm>
            <a:custGeom>
              <a:avLst/>
              <a:gdLst/>
              <a:ahLst/>
              <a:cxnLst/>
              <a:rect l="l" t="t" r="r" b="b"/>
              <a:pathLst>
                <a:path w="25761" h="28358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30"/>
                    <a:pt x="48" y="59"/>
                    <a:pt x="73" y="88"/>
                  </a:cubicBezTo>
                  <a:lnTo>
                    <a:pt x="73" y="88"/>
                  </a:lnTo>
                  <a:lnTo>
                    <a:pt x="1" y="0"/>
                  </a:lnTo>
                  <a:close/>
                  <a:moveTo>
                    <a:pt x="73" y="88"/>
                  </a:moveTo>
                  <a:lnTo>
                    <a:pt x="22896" y="27670"/>
                  </a:lnTo>
                  <a:cubicBezTo>
                    <a:pt x="23318" y="28113"/>
                    <a:pt x="23953" y="28357"/>
                    <a:pt x="24767" y="28357"/>
                  </a:cubicBezTo>
                  <a:cubicBezTo>
                    <a:pt x="25028" y="28357"/>
                    <a:pt x="25306" y="28332"/>
                    <a:pt x="25602" y="28281"/>
                  </a:cubicBezTo>
                  <a:lnTo>
                    <a:pt x="25761" y="28254"/>
                  </a:lnTo>
                  <a:lnTo>
                    <a:pt x="25761" y="28254"/>
                  </a:lnTo>
                  <a:cubicBezTo>
                    <a:pt x="25628" y="28264"/>
                    <a:pt x="25501" y="28269"/>
                    <a:pt x="25380" y="28269"/>
                  </a:cubicBezTo>
                  <a:cubicBezTo>
                    <a:pt x="23566" y="28269"/>
                    <a:pt x="23003" y="27178"/>
                    <a:pt x="21834" y="25760"/>
                  </a:cubicBezTo>
                  <a:lnTo>
                    <a:pt x="1141" y="770"/>
                  </a:lnTo>
                  <a:cubicBezTo>
                    <a:pt x="726" y="648"/>
                    <a:pt x="357" y="413"/>
                    <a:pt x="73" y="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7002675" y="2528525"/>
              <a:ext cx="269125" cy="166825"/>
            </a:xfrm>
            <a:custGeom>
              <a:avLst/>
              <a:gdLst/>
              <a:ahLst/>
              <a:cxnLst/>
              <a:rect l="l" t="t" r="r" b="b"/>
              <a:pathLst>
                <a:path w="10765" h="6673" extrusionOk="0">
                  <a:moveTo>
                    <a:pt x="10764" y="0"/>
                  </a:moveTo>
                  <a:lnTo>
                    <a:pt x="10764" y="0"/>
                  </a:lnTo>
                  <a:cubicBezTo>
                    <a:pt x="10605" y="1088"/>
                    <a:pt x="8987" y="4112"/>
                    <a:pt x="5883" y="5651"/>
                  </a:cubicBezTo>
                  <a:cubicBezTo>
                    <a:pt x="5052" y="6059"/>
                    <a:pt x="4200" y="6257"/>
                    <a:pt x="3435" y="6257"/>
                  </a:cubicBezTo>
                  <a:cubicBezTo>
                    <a:pt x="1413" y="6257"/>
                    <a:pt x="1" y="4875"/>
                    <a:pt x="1213" y="2335"/>
                  </a:cubicBezTo>
                  <a:lnTo>
                    <a:pt x="1213" y="2335"/>
                  </a:lnTo>
                  <a:cubicBezTo>
                    <a:pt x="1107" y="2494"/>
                    <a:pt x="1054" y="2680"/>
                    <a:pt x="975" y="2892"/>
                  </a:cubicBezTo>
                  <a:cubicBezTo>
                    <a:pt x="144" y="5122"/>
                    <a:pt x="1181" y="6673"/>
                    <a:pt x="3287" y="6673"/>
                  </a:cubicBezTo>
                  <a:cubicBezTo>
                    <a:pt x="3536" y="6673"/>
                    <a:pt x="3801" y="6651"/>
                    <a:pt x="4079" y="6606"/>
                  </a:cubicBezTo>
                  <a:cubicBezTo>
                    <a:pt x="6679" y="6182"/>
                    <a:pt x="9570" y="3794"/>
                    <a:pt x="10499" y="1274"/>
                  </a:cubicBezTo>
                  <a:cubicBezTo>
                    <a:pt x="10658" y="876"/>
                    <a:pt x="10764" y="425"/>
                    <a:pt x="10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4"/>
            <p:cNvSpPr/>
            <p:nvPr/>
          </p:nvSpPr>
          <p:spPr>
            <a:xfrm>
              <a:off x="5987725" y="2421000"/>
              <a:ext cx="145950" cy="266050"/>
            </a:xfrm>
            <a:custGeom>
              <a:avLst/>
              <a:gdLst/>
              <a:ahLst/>
              <a:cxnLst/>
              <a:rect l="l" t="t" r="r" b="b"/>
              <a:pathLst>
                <a:path w="5838" h="10642" extrusionOk="0">
                  <a:moveTo>
                    <a:pt x="1199" y="284"/>
                  </a:moveTo>
                  <a:cubicBezTo>
                    <a:pt x="1713" y="284"/>
                    <a:pt x="2937" y="1307"/>
                    <a:pt x="3688" y="2259"/>
                  </a:cubicBezTo>
                  <a:cubicBezTo>
                    <a:pt x="4352" y="3081"/>
                    <a:pt x="4962" y="7644"/>
                    <a:pt x="4750" y="8387"/>
                  </a:cubicBezTo>
                  <a:cubicBezTo>
                    <a:pt x="4644" y="8758"/>
                    <a:pt x="4431" y="9103"/>
                    <a:pt x="4219" y="9422"/>
                  </a:cubicBezTo>
                  <a:cubicBezTo>
                    <a:pt x="3848" y="9315"/>
                    <a:pt x="3476" y="9156"/>
                    <a:pt x="3158" y="8918"/>
                  </a:cubicBezTo>
                  <a:cubicBezTo>
                    <a:pt x="2548" y="8493"/>
                    <a:pt x="266" y="4434"/>
                    <a:pt x="293" y="3399"/>
                  </a:cubicBezTo>
                  <a:cubicBezTo>
                    <a:pt x="372" y="2153"/>
                    <a:pt x="717" y="481"/>
                    <a:pt x="1115" y="295"/>
                  </a:cubicBezTo>
                  <a:cubicBezTo>
                    <a:pt x="1140" y="288"/>
                    <a:pt x="1168" y="284"/>
                    <a:pt x="1199" y="284"/>
                  </a:cubicBezTo>
                  <a:close/>
                  <a:moveTo>
                    <a:pt x="1279" y="0"/>
                  </a:moveTo>
                  <a:cubicBezTo>
                    <a:pt x="1211" y="0"/>
                    <a:pt x="1148" y="10"/>
                    <a:pt x="1089" y="30"/>
                  </a:cubicBezTo>
                  <a:cubicBezTo>
                    <a:pt x="319" y="322"/>
                    <a:pt x="54" y="2471"/>
                    <a:pt x="27" y="3399"/>
                  </a:cubicBezTo>
                  <a:cubicBezTo>
                    <a:pt x="1" y="4540"/>
                    <a:pt x="2362" y="8705"/>
                    <a:pt x="3025" y="9183"/>
                  </a:cubicBezTo>
                  <a:cubicBezTo>
                    <a:pt x="3317" y="9369"/>
                    <a:pt x="3688" y="9581"/>
                    <a:pt x="4033" y="9687"/>
                  </a:cubicBezTo>
                  <a:cubicBezTo>
                    <a:pt x="3848" y="9979"/>
                    <a:pt x="3556" y="10191"/>
                    <a:pt x="3184" y="10350"/>
                  </a:cubicBezTo>
                  <a:lnTo>
                    <a:pt x="3237" y="10642"/>
                  </a:lnTo>
                  <a:cubicBezTo>
                    <a:pt x="3715" y="10483"/>
                    <a:pt x="4086" y="10164"/>
                    <a:pt x="4378" y="9766"/>
                  </a:cubicBezTo>
                  <a:cubicBezTo>
                    <a:pt x="4623" y="9867"/>
                    <a:pt x="4875" y="9913"/>
                    <a:pt x="5131" y="9913"/>
                  </a:cubicBezTo>
                  <a:cubicBezTo>
                    <a:pt x="5347" y="9913"/>
                    <a:pt x="5566" y="9880"/>
                    <a:pt x="5784" y="9820"/>
                  </a:cubicBezTo>
                  <a:lnTo>
                    <a:pt x="5837" y="9820"/>
                  </a:lnTo>
                  <a:lnTo>
                    <a:pt x="5705" y="9501"/>
                  </a:lnTo>
                  <a:cubicBezTo>
                    <a:pt x="5519" y="9554"/>
                    <a:pt x="5333" y="9581"/>
                    <a:pt x="5151" y="9581"/>
                  </a:cubicBezTo>
                  <a:cubicBezTo>
                    <a:pt x="4969" y="9581"/>
                    <a:pt x="4789" y="9554"/>
                    <a:pt x="4617" y="9501"/>
                  </a:cubicBezTo>
                  <a:cubicBezTo>
                    <a:pt x="4829" y="9209"/>
                    <a:pt x="5015" y="8838"/>
                    <a:pt x="5148" y="8493"/>
                  </a:cubicBezTo>
                  <a:cubicBezTo>
                    <a:pt x="5360" y="7697"/>
                    <a:pt x="4697" y="2948"/>
                    <a:pt x="4007" y="2046"/>
                  </a:cubicBezTo>
                  <a:cubicBezTo>
                    <a:pt x="3468" y="1385"/>
                    <a:pt x="2092" y="0"/>
                    <a:pt x="1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4"/>
            <p:cNvSpPr/>
            <p:nvPr/>
          </p:nvSpPr>
          <p:spPr>
            <a:xfrm>
              <a:off x="6054725" y="2672450"/>
              <a:ext cx="25225" cy="22475"/>
            </a:xfrm>
            <a:custGeom>
              <a:avLst/>
              <a:gdLst/>
              <a:ahLst/>
              <a:cxnLst/>
              <a:rect l="l" t="t" r="r" b="b"/>
              <a:pathLst>
                <a:path w="1009" h="899" extrusionOk="0">
                  <a:moveTo>
                    <a:pt x="529" y="1"/>
                  </a:moveTo>
                  <a:cubicBezTo>
                    <a:pt x="477" y="1"/>
                    <a:pt x="424" y="9"/>
                    <a:pt x="372" y="27"/>
                  </a:cubicBezTo>
                  <a:cubicBezTo>
                    <a:pt x="133" y="80"/>
                    <a:pt x="0" y="345"/>
                    <a:pt x="80" y="584"/>
                  </a:cubicBezTo>
                  <a:cubicBezTo>
                    <a:pt x="144" y="776"/>
                    <a:pt x="327" y="899"/>
                    <a:pt x="507" y="899"/>
                  </a:cubicBezTo>
                  <a:cubicBezTo>
                    <a:pt x="551" y="899"/>
                    <a:pt x="595" y="891"/>
                    <a:pt x="637" y="876"/>
                  </a:cubicBezTo>
                  <a:cubicBezTo>
                    <a:pt x="902" y="823"/>
                    <a:pt x="1008" y="557"/>
                    <a:pt x="929" y="319"/>
                  </a:cubicBezTo>
                  <a:cubicBezTo>
                    <a:pt x="887" y="111"/>
                    <a:pt x="716" y="1"/>
                    <a:pt x="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6117725" y="2650825"/>
              <a:ext cx="25900" cy="23350"/>
            </a:xfrm>
            <a:custGeom>
              <a:avLst/>
              <a:gdLst/>
              <a:ahLst/>
              <a:cxnLst/>
              <a:rect l="l" t="t" r="r" b="b"/>
              <a:pathLst>
                <a:path w="1036" h="934" extrusionOk="0">
                  <a:moveTo>
                    <a:pt x="538" y="1"/>
                  </a:moveTo>
                  <a:cubicBezTo>
                    <a:pt x="492" y="1"/>
                    <a:pt x="445" y="6"/>
                    <a:pt x="399" y="16"/>
                  </a:cubicBezTo>
                  <a:cubicBezTo>
                    <a:pt x="133" y="96"/>
                    <a:pt x="1" y="361"/>
                    <a:pt x="80" y="627"/>
                  </a:cubicBezTo>
                  <a:cubicBezTo>
                    <a:pt x="144" y="841"/>
                    <a:pt x="330" y="934"/>
                    <a:pt x="525" y="934"/>
                  </a:cubicBezTo>
                  <a:cubicBezTo>
                    <a:pt x="571" y="934"/>
                    <a:pt x="618" y="929"/>
                    <a:pt x="664" y="918"/>
                  </a:cubicBezTo>
                  <a:cubicBezTo>
                    <a:pt x="929" y="812"/>
                    <a:pt x="1035" y="547"/>
                    <a:pt x="956" y="308"/>
                  </a:cubicBezTo>
                  <a:cubicBezTo>
                    <a:pt x="913" y="94"/>
                    <a:pt x="732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5985750" y="2418975"/>
              <a:ext cx="119400" cy="136350"/>
            </a:xfrm>
            <a:custGeom>
              <a:avLst/>
              <a:gdLst/>
              <a:ahLst/>
              <a:cxnLst/>
              <a:rect l="l" t="t" r="r" b="b"/>
              <a:pathLst>
                <a:path w="4776" h="5454" extrusionOk="0">
                  <a:moveTo>
                    <a:pt x="1338" y="1"/>
                  </a:moveTo>
                  <a:cubicBezTo>
                    <a:pt x="1268" y="1"/>
                    <a:pt x="1202" y="11"/>
                    <a:pt x="1141" y="32"/>
                  </a:cubicBezTo>
                  <a:cubicBezTo>
                    <a:pt x="266" y="350"/>
                    <a:pt x="0" y="2817"/>
                    <a:pt x="0" y="3480"/>
                  </a:cubicBezTo>
                  <a:cubicBezTo>
                    <a:pt x="0" y="3852"/>
                    <a:pt x="212" y="4489"/>
                    <a:pt x="610" y="5391"/>
                  </a:cubicBezTo>
                  <a:cubicBezTo>
                    <a:pt x="630" y="5429"/>
                    <a:pt x="649" y="5454"/>
                    <a:pt x="690" y="5454"/>
                  </a:cubicBezTo>
                  <a:cubicBezTo>
                    <a:pt x="704" y="5454"/>
                    <a:pt x="722" y="5451"/>
                    <a:pt x="743" y="5444"/>
                  </a:cubicBezTo>
                  <a:lnTo>
                    <a:pt x="982" y="5311"/>
                  </a:lnTo>
                  <a:cubicBezTo>
                    <a:pt x="1035" y="5284"/>
                    <a:pt x="1061" y="5258"/>
                    <a:pt x="1035" y="5178"/>
                  </a:cubicBezTo>
                  <a:cubicBezTo>
                    <a:pt x="743" y="4648"/>
                    <a:pt x="584" y="4091"/>
                    <a:pt x="478" y="3480"/>
                  </a:cubicBezTo>
                  <a:cubicBezTo>
                    <a:pt x="504" y="2260"/>
                    <a:pt x="876" y="615"/>
                    <a:pt x="1274" y="483"/>
                  </a:cubicBezTo>
                  <a:cubicBezTo>
                    <a:pt x="1296" y="475"/>
                    <a:pt x="1321" y="472"/>
                    <a:pt x="1349" y="472"/>
                  </a:cubicBezTo>
                  <a:cubicBezTo>
                    <a:pt x="1819" y="472"/>
                    <a:pt x="3041" y="1491"/>
                    <a:pt x="3767" y="2393"/>
                  </a:cubicBezTo>
                  <a:cubicBezTo>
                    <a:pt x="4033" y="2923"/>
                    <a:pt x="4218" y="3480"/>
                    <a:pt x="4325" y="4091"/>
                  </a:cubicBezTo>
                  <a:cubicBezTo>
                    <a:pt x="4351" y="4117"/>
                    <a:pt x="4378" y="4144"/>
                    <a:pt x="4457" y="4144"/>
                  </a:cubicBezTo>
                  <a:lnTo>
                    <a:pt x="4723" y="4091"/>
                  </a:lnTo>
                  <a:cubicBezTo>
                    <a:pt x="4749" y="4064"/>
                    <a:pt x="4776" y="4011"/>
                    <a:pt x="4776" y="3958"/>
                  </a:cubicBezTo>
                  <a:cubicBezTo>
                    <a:pt x="4590" y="3029"/>
                    <a:pt x="4351" y="2393"/>
                    <a:pt x="4112" y="2101"/>
                  </a:cubicBezTo>
                  <a:cubicBezTo>
                    <a:pt x="3743" y="1633"/>
                    <a:pt x="2232" y="1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5985750" y="2418975"/>
              <a:ext cx="119400" cy="136350"/>
            </a:xfrm>
            <a:custGeom>
              <a:avLst/>
              <a:gdLst/>
              <a:ahLst/>
              <a:cxnLst/>
              <a:rect l="l" t="t" r="r" b="b"/>
              <a:pathLst>
                <a:path w="4776" h="5454" extrusionOk="0">
                  <a:moveTo>
                    <a:pt x="1338" y="1"/>
                  </a:moveTo>
                  <a:cubicBezTo>
                    <a:pt x="1268" y="1"/>
                    <a:pt x="1202" y="11"/>
                    <a:pt x="1141" y="32"/>
                  </a:cubicBezTo>
                  <a:cubicBezTo>
                    <a:pt x="266" y="350"/>
                    <a:pt x="0" y="2817"/>
                    <a:pt x="0" y="3480"/>
                  </a:cubicBezTo>
                  <a:cubicBezTo>
                    <a:pt x="0" y="3852"/>
                    <a:pt x="212" y="4489"/>
                    <a:pt x="610" y="5391"/>
                  </a:cubicBezTo>
                  <a:cubicBezTo>
                    <a:pt x="630" y="5429"/>
                    <a:pt x="649" y="5454"/>
                    <a:pt x="690" y="5454"/>
                  </a:cubicBezTo>
                  <a:cubicBezTo>
                    <a:pt x="704" y="5454"/>
                    <a:pt x="722" y="5451"/>
                    <a:pt x="743" y="5444"/>
                  </a:cubicBezTo>
                  <a:lnTo>
                    <a:pt x="982" y="5311"/>
                  </a:lnTo>
                  <a:cubicBezTo>
                    <a:pt x="1035" y="5284"/>
                    <a:pt x="1061" y="5258"/>
                    <a:pt x="1035" y="5178"/>
                  </a:cubicBezTo>
                  <a:cubicBezTo>
                    <a:pt x="743" y="4648"/>
                    <a:pt x="584" y="4091"/>
                    <a:pt x="478" y="3480"/>
                  </a:cubicBezTo>
                  <a:cubicBezTo>
                    <a:pt x="504" y="2260"/>
                    <a:pt x="876" y="615"/>
                    <a:pt x="1274" y="483"/>
                  </a:cubicBezTo>
                  <a:cubicBezTo>
                    <a:pt x="1296" y="475"/>
                    <a:pt x="1321" y="472"/>
                    <a:pt x="1349" y="472"/>
                  </a:cubicBezTo>
                  <a:cubicBezTo>
                    <a:pt x="1819" y="472"/>
                    <a:pt x="3041" y="1491"/>
                    <a:pt x="3767" y="2393"/>
                  </a:cubicBezTo>
                  <a:cubicBezTo>
                    <a:pt x="4033" y="2923"/>
                    <a:pt x="4218" y="3480"/>
                    <a:pt x="4325" y="4091"/>
                  </a:cubicBezTo>
                  <a:cubicBezTo>
                    <a:pt x="4351" y="4117"/>
                    <a:pt x="4378" y="4144"/>
                    <a:pt x="4457" y="4144"/>
                  </a:cubicBezTo>
                  <a:lnTo>
                    <a:pt x="4723" y="4091"/>
                  </a:lnTo>
                  <a:cubicBezTo>
                    <a:pt x="4749" y="4064"/>
                    <a:pt x="4776" y="4011"/>
                    <a:pt x="4776" y="3958"/>
                  </a:cubicBezTo>
                  <a:cubicBezTo>
                    <a:pt x="4590" y="3029"/>
                    <a:pt x="4351" y="2393"/>
                    <a:pt x="4112" y="2101"/>
                  </a:cubicBezTo>
                  <a:cubicBezTo>
                    <a:pt x="3743" y="1633"/>
                    <a:pt x="2232" y="1"/>
                    <a:pt x="1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5992375" y="2175675"/>
              <a:ext cx="65025" cy="248750"/>
            </a:xfrm>
            <a:custGeom>
              <a:avLst/>
              <a:gdLst/>
              <a:ahLst/>
              <a:cxnLst/>
              <a:rect l="l" t="t" r="r" b="b"/>
              <a:pathLst>
                <a:path w="2601" h="9950" extrusionOk="0">
                  <a:moveTo>
                    <a:pt x="796" y="1"/>
                  </a:moveTo>
                  <a:lnTo>
                    <a:pt x="796" y="584"/>
                  </a:lnTo>
                  <a:lnTo>
                    <a:pt x="876" y="584"/>
                  </a:lnTo>
                  <a:lnTo>
                    <a:pt x="982" y="611"/>
                  </a:lnTo>
                  <a:cubicBezTo>
                    <a:pt x="1247" y="664"/>
                    <a:pt x="1460" y="850"/>
                    <a:pt x="1566" y="1088"/>
                  </a:cubicBezTo>
                  <a:cubicBezTo>
                    <a:pt x="1725" y="1380"/>
                    <a:pt x="2043" y="2203"/>
                    <a:pt x="1301" y="3741"/>
                  </a:cubicBezTo>
                  <a:cubicBezTo>
                    <a:pt x="1" y="6554"/>
                    <a:pt x="213" y="8649"/>
                    <a:pt x="531" y="9949"/>
                  </a:cubicBezTo>
                  <a:lnTo>
                    <a:pt x="1115" y="9764"/>
                  </a:lnTo>
                  <a:cubicBezTo>
                    <a:pt x="743" y="8570"/>
                    <a:pt x="584" y="6633"/>
                    <a:pt x="1805" y="4007"/>
                  </a:cubicBezTo>
                  <a:cubicBezTo>
                    <a:pt x="2600" y="2309"/>
                    <a:pt x="2309" y="1274"/>
                    <a:pt x="2070" y="823"/>
                  </a:cubicBezTo>
                  <a:cubicBezTo>
                    <a:pt x="1911" y="399"/>
                    <a:pt x="1513" y="133"/>
                    <a:pt x="1062" y="27"/>
                  </a:cubicBezTo>
                  <a:lnTo>
                    <a:pt x="1009" y="27"/>
                  </a:lnTo>
                  <a:cubicBezTo>
                    <a:pt x="929" y="1"/>
                    <a:pt x="876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5992375" y="2175675"/>
              <a:ext cx="65025" cy="248750"/>
            </a:xfrm>
            <a:custGeom>
              <a:avLst/>
              <a:gdLst/>
              <a:ahLst/>
              <a:cxnLst/>
              <a:rect l="l" t="t" r="r" b="b"/>
              <a:pathLst>
                <a:path w="2601" h="9950" extrusionOk="0">
                  <a:moveTo>
                    <a:pt x="796" y="1"/>
                  </a:moveTo>
                  <a:lnTo>
                    <a:pt x="796" y="584"/>
                  </a:lnTo>
                  <a:lnTo>
                    <a:pt x="876" y="584"/>
                  </a:lnTo>
                  <a:lnTo>
                    <a:pt x="982" y="611"/>
                  </a:lnTo>
                  <a:cubicBezTo>
                    <a:pt x="1247" y="664"/>
                    <a:pt x="1460" y="850"/>
                    <a:pt x="1566" y="1088"/>
                  </a:cubicBezTo>
                  <a:cubicBezTo>
                    <a:pt x="1725" y="1380"/>
                    <a:pt x="2043" y="2203"/>
                    <a:pt x="1301" y="3741"/>
                  </a:cubicBezTo>
                  <a:cubicBezTo>
                    <a:pt x="1" y="6554"/>
                    <a:pt x="213" y="8649"/>
                    <a:pt x="531" y="9949"/>
                  </a:cubicBezTo>
                  <a:lnTo>
                    <a:pt x="1115" y="9764"/>
                  </a:lnTo>
                  <a:cubicBezTo>
                    <a:pt x="743" y="8570"/>
                    <a:pt x="584" y="6633"/>
                    <a:pt x="1805" y="4007"/>
                  </a:cubicBezTo>
                  <a:cubicBezTo>
                    <a:pt x="2600" y="2309"/>
                    <a:pt x="2309" y="1274"/>
                    <a:pt x="2070" y="823"/>
                  </a:cubicBezTo>
                  <a:cubicBezTo>
                    <a:pt x="1911" y="399"/>
                    <a:pt x="1513" y="133"/>
                    <a:pt x="1062" y="27"/>
                  </a:cubicBezTo>
                  <a:lnTo>
                    <a:pt x="1009" y="27"/>
                  </a:lnTo>
                  <a:cubicBezTo>
                    <a:pt x="929" y="1"/>
                    <a:pt x="876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4"/>
            <p:cNvSpPr/>
            <p:nvPr/>
          </p:nvSpPr>
          <p:spPr>
            <a:xfrm>
              <a:off x="5768875" y="2176350"/>
              <a:ext cx="120050" cy="72975"/>
            </a:xfrm>
            <a:custGeom>
              <a:avLst/>
              <a:gdLst/>
              <a:ahLst/>
              <a:cxnLst/>
              <a:rect l="l" t="t" r="r" b="b"/>
              <a:pathLst>
                <a:path w="4802" h="2919" extrusionOk="0">
                  <a:moveTo>
                    <a:pt x="4802" y="0"/>
                  </a:moveTo>
                  <a:cubicBezTo>
                    <a:pt x="2971" y="186"/>
                    <a:pt x="1220" y="637"/>
                    <a:pt x="0" y="2918"/>
                  </a:cubicBezTo>
                  <a:cubicBezTo>
                    <a:pt x="0" y="2918"/>
                    <a:pt x="1433" y="1300"/>
                    <a:pt x="4802" y="663"/>
                  </a:cubicBezTo>
                  <a:lnTo>
                    <a:pt x="4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4"/>
            <p:cNvSpPr/>
            <p:nvPr/>
          </p:nvSpPr>
          <p:spPr>
            <a:xfrm>
              <a:off x="5768875" y="2176350"/>
              <a:ext cx="120050" cy="72975"/>
            </a:xfrm>
            <a:custGeom>
              <a:avLst/>
              <a:gdLst/>
              <a:ahLst/>
              <a:cxnLst/>
              <a:rect l="l" t="t" r="r" b="b"/>
              <a:pathLst>
                <a:path w="4802" h="2919" extrusionOk="0">
                  <a:moveTo>
                    <a:pt x="4802" y="0"/>
                  </a:moveTo>
                  <a:cubicBezTo>
                    <a:pt x="2971" y="186"/>
                    <a:pt x="1220" y="637"/>
                    <a:pt x="0" y="2918"/>
                  </a:cubicBezTo>
                  <a:cubicBezTo>
                    <a:pt x="0" y="2918"/>
                    <a:pt x="1433" y="1300"/>
                    <a:pt x="4802" y="663"/>
                  </a:cubicBezTo>
                  <a:lnTo>
                    <a:pt x="4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5683975" y="2193600"/>
              <a:ext cx="204950" cy="388675"/>
            </a:xfrm>
            <a:custGeom>
              <a:avLst/>
              <a:gdLst/>
              <a:ahLst/>
              <a:cxnLst/>
              <a:rect l="l" t="t" r="r" b="b"/>
              <a:pathLst>
                <a:path w="8198" h="15547" extrusionOk="0">
                  <a:moveTo>
                    <a:pt x="8198" y="0"/>
                  </a:moveTo>
                  <a:cubicBezTo>
                    <a:pt x="7482" y="0"/>
                    <a:pt x="6765" y="133"/>
                    <a:pt x="6076" y="345"/>
                  </a:cubicBezTo>
                  <a:cubicBezTo>
                    <a:pt x="5386" y="610"/>
                    <a:pt x="1672" y="2679"/>
                    <a:pt x="849" y="6739"/>
                  </a:cubicBezTo>
                  <a:cubicBezTo>
                    <a:pt x="0" y="10771"/>
                    <a:pt x="1168" y="15546"/>
                    <a:pt x="1168" y="15546"/>
                  </a:cubicBezTo>
                  <a:cubicBezTo>
                    <a:pt x="1168" y="15546"/>
                    <a:pt x="902" y="9630"/>
                    <a:pt x="2759" y="5783"/>
                  </a:cubicBezTo>
                  <a:cubicBezTo>
                    <a:pt x="4616" y="1937"/>
                    <a:pt x="8198" y="0"/>
                    <a:pt x="8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4"/>
            <p:cNvSpPr/>
            <p:nvPr/>
          </p:nvSpPr>
          <p:spPr>
            <a:xfrm>
              <a:off x="5683975" y="2193600"/>
              <a:ext cx="204950" cy="388675"/>
            </a:xfrm>
            <a:custGeom>
              <a:avLst/>
              <a:gdLst/>
              <a:ahLst/>
              <a:cxnLst/>
              <a:rect l="l" t="t" r="r" b="b"/>
              <a:pathLst>
                <a:path w="8198" h="15547" extrusionOk="0">
                  <a:moveTo>
                    <a:pt x="8198" y="0"/>
                  </a:moveTo>
                  <a:cubicBezTo>
                    <a:pt x="7482" y="0"/>
                    <a:pt x="6765" y="133"/>
                    <a:pt x="6076" y="345"/>
                  </a:cubicBezTo>
                  <a:cubicBezTo>
                    <a:pt x="5386" y="610"/>
                    <a:pt x="1672" y="2679"/>
                    <a:pt x="849" y="6739"/>
                  </a:cubicBezTo>
                  <a:cubicBezTo>
                    <a:pt x="0" y="10771"/>
                    <a:pt x="1168" y="15546"/>
                    <a:pt x="1168" y="15546"/>
                  </a:cubicBezTo>
                  <a:cubicBezTo>
                    <a:pt x="1168" y="15546"/>
                    <a:pt x="902" y="9630"/>
                    <a:pt x="2759" y="5783"/>
                  </a:cubicBezTo>
                  <a:cubicBezTo>
                    <a:pt x="4616" y="1937"/>
                    <a:pt x="8198" y="0"/>
                    <a:pt x="8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4"/>
            <p:cNvSpPr/>
            <p:nvPr/>
          </p:nvSpPr>
          <p:spPr>
            <a:xfrm>
              <a:off x="5584475" y="2595500"/>
              <a:ext cx="175125" cy="199700"/>
            </a:xfrm>
            <a:custGeom>
              <a:avLst/>
              <a:gdLst/>
              <a:ahLst/>
              <a:cxnLst/>
              <a:rect l="l" t="t" r="r" b="b"/>
              <a:pathLst>
                <a:path w="7005" h="7988" extrusionOk="0">
                  <a:moveTo>
                    <a:pt x="3184" y="1"/>
                  </a:moveTo>
                  <a:cubicBezTo>
                    <a:pt x="1752" y="80"/>
                    <a:pt x="531" y="982"/>
                    <a:pt x="1" y="2256"/>
                  </a:cubicBezTo>
                  <a:cubicBezTo>
                    <a:pt x="505" y="2760"/>
                    <a:pt x="850" y="3370"/>
                    <a:pt x="956" y="4033"/>
                  </a:cubicBezTo>
                  <a:cubicBezTo>
                    <a:pt x="1062" y="4352"/>
                    <a:pt x="1221" y="4644"/>
                    <a:pt x="1460" y="4882"/>
                  </a:cubicBezTo>
                  <a:cubicBezTo>
                    <a:pt x="1924" y="5295"/>
                    <a:pt x="2363" y="5732"/>
                    <a:pt x="2461" y="5732"/>
                  </a:cubicBezTo>
                  <a:cubicBezTo>
                    <a:pt x="2463" y="5732"/>
                    <a:pt x="2466" y="5732"/>
                    <a:pt x="2468" y="5731"/>
                  </a:cubicBezTo>
                  <a:lnTo>
                    <a:pt x="2733" y="6925"/>
                  </a:lnTo>
                  <a:cubicBezTo>
                    <a:pt x="2733" y="6925"/>
                    <a:pt x="2495" y="6925"/>
                    <a:pt x="2203" y="6076"/>
                  </a:cubicBezTo>
                  <a:cubicBezTo>
                    <a:pt x="1991" y="5705"/>
                    <a:pt x="1725" y="5333"/>
                    <a:pt x="1433" y="5041"/>
                  </a:cubicBezTo>
                  <a:cubicBezTo>
                    <a:pt x="1327" y="5254"/>
                    <a:pt x="1327" y="5519"/>
                    <a:pt x="1407" y="5731"/>
                  </a:cubicBezTo>
                  <a:cubicBezTo>
                    <a:pt x="1593" y="6341"/>
                    <a:pt x="2044" y="7376"/>
                    <a:pt x="2521" y="7721"/>
                  </a:cubicBezTo>
                  <a:cubicBezTo>
                    <a:pt x="2755" y="7906"/>
                    <a:pt x="3013" y="7988"/>
                    <a:pt x="3239" y="7988"/>
                  </a:cubicBezTo>
                  <a:cubicBezTo>
                    <a:pt x="3501" y="7988"/>
                    <a:pt x="3722" y="7879"/>
                    <a:pt x="3821" y="7694"/>
                  </a:cubicBezTo>
                  <a:cubicBezTo>
                    <a:pt x="3821" y="7031"/>
                    <a:pt x="3768" y="6341"/>
                    <a:pt x="3556" y="5705"/>
                  </a:cubicBezTo>
                  <a:cubicBezTo>
                    <a:pt x="3521" y="5626"/>
                    <a:pt x="3532" y="5597"/>
                    <a:pt x="3564" y="5597"/>
                  </a:cubicBezTo>
                  <a:cubicBezTo>
                    <a:pt x="3630" y="5597"/>
                    <a:pt x="3785" y="5722"/>
                    <a:pt x="3821" y="5811"/>
                  </a:cubicBezTo>
                  <a:cubicBezTo>
                    <a:pt x="3954" y="6448"/>
                    <a:pt x="4033" y="7111"/>
                    <a:pt x="3980" y="7721"/>
                  </a:cubicBezTo>
                  <a:cubicBezTo>
                    <a:pt x="4017" y="7726"/>
                    <a:pt x="4055" y="7728"/>
                    <a:pt x="4091" y="7728"/>
                  </a:cubicBezTo>
                  <a:cubicBezTo>
                    <a:pt x="4451" y="7728"/>
                    <a:pt x="4794" y="7501"/>
                    <a:pt x="4962" y="7164"/>
                  </a:cubicBezTo>
                  <a:cubicBezTo>
                    <a:pt x="4882" y="6474"/>
                    <a:pt x="4776" y="5811"/>
                    <a:pt x="4617" y="5148"/>
                  </a:cubicBezTo>
                  <a:cubicBezTo>
                    <a:pt x="4582" y="5025"/>
                    <a:pt x="4628" y="4937"/>
                    <a:pt x="4709" y="4937"/>
                  </a:cubicBezTo>
                  <a:cubicBezTo>
                    <a:pt x="4750" y="4937"/>
                    <a:pt x="4802" y="4961"/>
                    <a:pt x="4856" y="5015"/>
                  </a:cubicBezTo>
                  <a:cubicBezTo>
                    <a:pt x="5015" y="5174"/>
                    <a:pt x="5121" y="6501"/>
                    <a:pt x="5095" y="7190"/>
                  </a:cubicBezTo>
                  <a:cubicBezTo>
                    <a:pt x="5166" y="7214"/>
                    <a:pt x="5238" y="7227"/>
                    <a:pt x="5309" y="7227"/>
                  </a:cubicBezTo>
                  <a:cubicBezTo>
                    <a:pt x="5397" y="7227"/>
                    <a:pt x="5484" y="7208"/>
                    <a:pt x="5572" y="7164"/>
                  </a:cubicBezTo>
                  <a:cubicBezTo>
                    <a:pt x="6076" y="7005"/>
                    <a:pt x="6076" y="6686"/>
                    <a:pt x="6076" y="6633"/>
                  </a:cubicBezTo>
                  <a:cubicBezTo>
                    <a:pt x="6050" y="6050"/>
                    <a:pt x="5970" y="5439"/>
                    <a:pt x="5837" y="4856"/>
                  </a:cubicBezTo>
                  <a:cubicBezTo>
                    <a:pt x="5780" y="4588"/>
                    <a:pt x="5737" y="4445"/>
                    <a:pt x="5806" y="4445"/>
                  </a:cubicBezTo>
                  <a:cubicBezTo>
                    <a:pt x="5833" y="4445"/>
                    <a:pt x="5877" y="4466"/>
                    <a:pt x="5943" y="4511"/>
                  </a:cubicBezTo>
                  <a:cubicBezTo>
                    <a:pt x="6182" y="4697"/>
                    <a:pt x="6209" y="6023"/>
                    <a:pt x="6209" y="6607"/>
                  </a:cubicBezTo>
                  <a:cubicBezTo>
                    <a:pt x="6474" y="6501"/>
                    <a:pt x="7005" y="6076"/>
                    <a:pt x="6952" y="5625"/>
                  </a:cubicBezTo>
                  <a:cubicBezTo>
                    <a:pt x="6872" y="5015"/>
                    <a:pt x="6554" y="3131"/>
                    <a:pt x="6182" y="2654"/>
                  </a:cubicBezTo>
                  <a:cubicBezTo>
                    <a:pt x="5811" y="2203"/>
                    <a:pt x="4193" y="850"/>
                    <a:pt x="3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4"/>
            <p:cNvSpPr/>
            <p:nvPr/>
          </p:nvSpPr>
          <p:spPr>
            <a:xfrm>
              <a:off x="5727275" y="2706025"/>
              <a:ext cx="12425" cy="54500"/>
            </a:xfrm>
            <a:custGeom>
              <a:avLst/>
              <a:gdLst/>
              <a:ahLst/>
              <a:cxnLst/>
              <a:rect l="l" t="t" r="r" b="b"/>
              <a:pathLst>
                <a:path w="497" h="2180" extrusionOk="0">
                  <a:moveTo>
                    <a:pt x="87" y="0"/>
                  </a:moveTo>
                  <a:cubicBezTo>
                    <a:pt x="1" y="0"/>
                    <a:pt x="22" y="143"/>
                    <a:pt x="99" y="355"/>
                  </a:cubicBezTo>
                  <a:cubicBezTo>
                    <a:pt x="231" y="965"/>
                    <a:pt x="285" y="1549"/>
                    <a:pt x="338" y="2159"/>
                  </a:cubicBezTo>
                  <a:cubicBezTo>
                    <a:pt x="364" y="2172"/>
                    <a:pt x="397" y="2179"/>
                    <a:pt x="427" y="2179"/>
                  </a:cubicBezTo>
                  <a:cubicBezTo>
                    <a:pt x="457" y="2179"/>
                    <a:pt x="484" y="2172"/>
                    <a:pt x="497" y="2159"/>
                  </a:cubicBezTo>
                  <a:cubicBezTo>
                    <a:pt x="497" y="1602"/>
                    <a:pt x="444" y="223"/>
                    <a:pt x="231" y="63"/>
                  </a:cubicBezTo>
                  <a:cubicBezTo>
                    <a:pt x="167" y="20"/>
                    <a:pt x="119" y="0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4"/>
            <p:cNvSpPr/>
            <p:nvPr/>
          </p:nvSpPr>
          <p:spPr>
            <a:xfrm>
              <a:off x="5727275" y="2706025"/>
              <a:ext cx="12425" cy="54500"/>
            </a:xfrm>
            <a:custGeom>
              <a:avLst/>
              <a:gdLst/>
              <a:ahLst/>
              <a:cxnLst/>
              <a:rect l="l" t="t" r="r" b="b"/>
              <a:pathLst>
                <a:path w="497" h="2180" extrusionOk="0">
                  <a:moveTo>
                    <a:pt x="87" y="0"/>
                  </a:moveTo>
                  <a:cubicBezTo>
                    <a:pt x="1" y="0"/>
                    <a:pt x="22" y="143"/>
                    <a:pt x="99" y="355"/>
                  </a:cubicBezTo>
                  <a:cubicBezTo>
                    <a:pt x="231" y="965"/>
                    <a:pt x="285" y="1549"/>
                    <a:pt x="338" y="2159"/>
                  </a:cubicBezTo>
                  <a:cubicBezTo>
                    <a:pt x="364" y="2172"/>
                    <a:pt x="397" y="2179"/>
                    <a:pt x="427" y="2179"/>
                  </a:cubicBezTo>
                  <a:cubicBezTo>
                    <a:pt x="457" y="2179"/>
                    <a:pt x="484" y="2172"/>
                    <a:pt x="497" y="2159"/>
                  </a:cubicBezTo>
                  <a:cubicBezTo>
                    <a:pt x="497" y="1602"/>
                    <a:pt x="444" y="223"/>
                    <a:pt x="231" y="63"/>
                  </a:cubicBezTo>
                  <a:cubicBezTo>
                    <a:pt x="167" y="20"/>
                    <a:pt x="119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4"/>
            <p:cNvSpPr/>
            <p:nvPr/>
          </p:nvSpPr>
          <p:spPr>
            <a:xfrm>
              <a:off x="5108950" y="2180775"/>
              <a:ext cx="621475" cy="963925"/>
            </a:xfrm>
            <a:custGeom>
              <a:avLst/>
              <a:gdLst/>
              <a:ahLst/>
              <a:cxnLst/>
              <a:rect l="l" t="t" r="r" b="b"/>
              <a:pathLst>
                <a:path w="24859" h="38557" extrusionOk="0">
                  <a:moveTo>
                    <a:pt x="12952" y="1"/>
                  </a:moveTo>
                  <a:cubicBezTo>
                    <a:pt x="12883" y="1"/>
                    <a:pt x="12811" y="20"/>
                    <a:pt x="12734" y="62"/>
                  </a:cubicBezTo>
                  <a:lnTo>
                    <a:pt x="12708" y="89"/>
                  </a:lnTo>
                  <a:lnTo>
                    <a:pt x="11514" y="778"/>
                  </a:lnTo>
                  <a:cubicBezTo>
                    <a:pt x="11408" y="831"/>
                    <a:pt x="11328" y="911"/>
                    <a:pt x="11275" y="964"/>
                  </a:cubicBezTo>
                  <a:lnTo>
                    <a:pt x="11249" y="1017"/>
                  </a:lnTo>
                  <a:cubicBezTo>
                    <a:pt x="10930" y="1335"/>
                    <a:pt x="10639" y="1627"/>
                    <a:pt x="10267" y="1893"/>
                  </a:cubicBezTo>
                  <a:cubicBezTo>
                    <a:pt x="9345" y="2306"/>
                    <a:pt x="8322" y="2507"/>
                    <a:pt x="7277" y="2507"/>
                  </a:cubicBezTo>
                  <a:cubicBezTo>
                    <a:pt x="5437" y="2507"/>
                    <a:pt x="3530" y="1883"/>
                    <a:pt x="1990" y="699"/>
                  </a:cubicBezTo>
                  <a:cubicBezTo>
                    <a:pt x="1780" y="551"/>
                    <a:pt x="1636" y="504"/>
                    <a:pt x="1493" y="504"/>
                  </a:cubicBezTo>
                  <a:cubicBezTo>
                    <a:pt x="1455" y="504"/>
                    <a:pt x="1418" y="508"/>
                    <a:pt x="1380" y="513"/>
                  </a:cubicBezTo>
                  <a:cubicBezTo>
                    <a:pt x="1247" y="566"/>
                    <a:pt x="372" y="1097"/>
                    <a:pt x="239" y="1176"/>
                  </a:cubicBezTo>
                  <a:cubicBezTo>
                    <a:pt x="106" y="1229"/>
                    <a:pt x="27" y="1442"/>
                    <a:pt x="27" y="1707"/>
                  </a:cubicBezTo>
                  <a:cubicBezTo>
                    <a:pt x="0" y="10435"/>
                    <a:pt x="1353" y="27732"/>
                    <a:pt x="11832" y="38556"/>
                  </a:cubicBezTo>
                  <a:cubicBezTo>
                    <a:pt x="12336" y="38317"/>
                    <a:pt x="12787" y="38052"/>
                    <a:pt x="13238" y="37760"/>
                  </a:cubicBezTo>
                  <a:cubicBezTo>
                    <a:pt x="20852" y="33834"/>
                    <a:pt x="24858" y="22108"/>
                    <a:pt x="24858" y="14786"/>
                  </a:cubicBezTo>
                  <a:cubicBezTo>
                    <a:pt x="24858" y="14441"/>
                    <a:pt x="24726" y="14070"/>
                    <a:pt x="24513" y="13831"/>
                  </a:cubicBezTo>
                  <a:cubicBezTo>
                    <a:pt x="24328" y="13645"/>
                    <a:pt x="24116" y="13486"/>
                    <a:pt x="23877" y="13380"/>
                  </a:cubicBezTo>
                  <a:cubicBezTo>
                    <a:pt x="20614" y="11921"/>
                    <a:pt x="15706" y="6137"/>
                    <a:pt x="13424" y="433"/>
                  </a:cubicBezTo>
                  <a:cubicBezTo>
                    <a:pt x="13307" y="159"/>
                    <a:pt x="13146" y="1"/>
                    <a:pt x="1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4"/>
            <p:cNvSpPr/>
            <p:nvPr/>
          </p:nvSpPr>
          <p:spPr>
            <a:xfrm>
              <a:off x="5397450" y="2179750"/>
              <a:ext cx="329650" cy="372675"/>
            </a:xfrm>
            <a:custGeom>
              <a:avLst/>
              <a:gdLst/>
              <a:ahLst/>
              <a:cxnLst/>
              <a:rect l="l" t="t" r="r" b="b"/>
              <a:pathLst>
                <a:path w="13186" h="14907" extrusionOk="0">
                  <a:moveTo>
                    <a:pt x="1392" y="0"/>
                  </a:moveTo>
                  <a:cubicBezTo>
                    <a:pt x="1327" y="0"/>
                    <a:pt x="1261" y="17"/>
                    <a:pt x="1194" y="50"/>
                  </a:cubicBezTo>
                  <a:lnTo>
                    <a:pt x="1168" y="103"/>
                  </a:lnTo>
                  <a:lnTo>
                    <a:pt x="637" y="395"/>
                  </a:lnTo>
                  <a:lnTo>
                    <a:pt x="1" y="766"/>
                  </a:lnTo>
                  <a:cubicBezTo>
                    <a:pt x="77" y="725"/>
                    <a:pt x="149" y="705"/>
                    <a:pt x="218" y="705"/>
                  </a:cubicBezTo>
                  <a:cubicBezTo>
                    <a:pt x="412" y="705"/>
                    <a:pt x="573" y="863"/>
                    <a:pt x="690" y="1138"/>
                  </a:cubicBezTo>
                  <a:cubicBezTo>
                    <a:pt x="2972" y="6842"/>
                    <a:pt x="7880" y="12625"/>
                    <a:pt x="11143" y="14084"/>
                  </a:cubicBezTo>
                  <a:cubicBezTo>
                    <a:pt x="11382" y="14190"/>
                    <a:pt x="11594" y="14349"/>
                    <a:pt x="11780" y="14535"/>
                  </a:cubicBezTo>
                  <a:cubicBezTo>
                    <a:pt x="11859" y="14641"/>
                    <a:pt x="11939" y="14774"/>
                    <a:pt x="11992" y="14906"/>
                  </a:cubicBezTo>
                  <a:lnTo>
                    <a:pt x="13186" y="14217"/>
                  </a:lnTo>
                  <a:cubicBezTo>
                    <a:pt x="13133" y="14084"/>
                    <a:pt x="13053" y="13951"/>
                    <a:pt x="12973" y="13845"/>
                  </a:cubicBezTo>
                  <a:cubicBezTo>
                    <a:pt x="12788" y="13660"/>
                    <a:pt x="12576" y="13500"/>
                    <a:pt x="12337" y="13394"/>
                  </a:cubicBezTo>
                  <a:cubicBezTo>
                    <a:pt x="9074" y="11935"/>
                    <a:pt x="4166" y="6152"/>
                    <a:pt x="1884" y="448"/>
                  </a:cubicBezTo>
                  <a:cubicBezTo>
                    <a:pt x="1765" y="149"/>
                    <a:pt x="1586" y="0"/>
                    <a:pt x="1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4"/>
            <p:cNvSpPr/>
            <p:nvPr/>
          </p:nvSpPr>
          <p:spPr>
            <a:xfrm>
              <a:off x="5439900" y="2535150"/>
              <a:ext cx="289850" cy="588325"/>
            </a:xfrm>
            <a:custGeom>
              <a:avLst/>
              <a:gdLst/>
              <a:ahLst/>
              <a:cxnLst/>
              <a:rect l="l" t="t" r="r" b="b"/>
              <a:pathLst>
                <a:path w="11594" h="23533" extrusionOk="0">
                  <a:moveTo>
                    <a:pt x="11461" y="1"/>
                  </a:moveTo>
                  <a:lnTo>
                    <a:pt x="10267" y="690"/>
                  </a:lnTo>
                  <a:cubicBezTo>
                    <a:pt x="10373" y="876"/>
                    <a:pt x="10400" y="1062"/>
                    <a:pt x="10400" y="1274"/>
                  </a:cubicBezTo>
                  <a:cubicBezTo>
                    <a:pt x="10427" y="8225"/>
                    <a:pt x="6845" y="19102"/>
                    <a:pt x="0" y="23532"/>
                  </a:cubicBezTo>
                  <a:cubicBezTo>
                    <a:pt x="7588" y="19606"/>
                    <a:pt x="11594" y="7906"/>
                    <a:pt x="11594" y="558"/>
                  </a:cubicBezTo>
                  <a:cubicBezTo>
                    <a:pt x="11594" y="372"/>
                    <a:pt x="11567" y="160"/>
                    <a:pt x="114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6561425" y="2119300"/>
              <a:ext cx="37175" cy="48450"/>
            </a:xfrm>
            <a:custGeom>
              <a:avLst/>
              <a:gdLst/>
              <a:ahLst/>
              <a:cxnLst/>
              <a:rect l="l" t="t" r="r" b="b"/>
              <a:pathLst>
                <a:path w="1487" h="1938" extrusionOk="0">
                  <a:moveTo>
                    <a:pt x="452" y="1"/>
                  </a:moveTo>
                  <a:cubicBezTo>
                    <a:pt x="160" y="611"/>
                    <a:pt x="27" y="1274"/>
                    <a:pt x="1" y="1937"/>
                  </a:cubicBezTo>
                  <a:lnTo>
                    <a:pt x="1487" y="122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6066650" y="2089350"/>
              <a:ext cx="744850" cy="432925"/>
            </a:xfrm>
            <a:custGeom>
              <a:avLst/>
              <a:gdLst/>
              <a:ahLst/>
              <a:cxnLst/>
              <a:rect l="l" t="t" r="r" b="b"/>
              <a:pathLst>
                <a:path w="29794" h="17317" extrusionOk="0">
                  <a:moveTo>
                    <a:pt x="28342" y="1"/>
                  </a:moveTo>
                  <a:cubicBezTo>
                    <a:pt x="27777" y="1"/>
                    <a:pt x="27219" y="80"/>
                    <a:pt x="26690" y="217"/>
                  </a:cubicBezTo>
                  <a:cubicBezTo>
                    <a:pt x="25947" y="456"/>
                    <a:pt x="25337" y="986"/>
                    <a:pt x="24620" y="1331"/>
                  </a:cubicBezTo>
                  <a:cubicBezTo>
                    <a:pt x="23824" y="1676"/>
                    <a:pt x="22949" y="1915"/>
                    <a:pt x="22047" y="1995"/>
                  </a:cubicBezTo>
                  <a:cubicBezTo>
                    <a:pt x="21384" y="2048"/>
                    <a:pt x="20323" y="2127"/>
                    <a:pt x="19951" y="2737"/>
                  </a:cubicBezTo>
                  <a:cubicBezTo>
                    <a:pt x="19580" y="3374"/>
                    <a:pt x="19659" y="4143"/>
                    <a:pt x="19261" y="4780"/>
                  </a:cubicBezTo>
                  <a:lnTo>
                    <a:pt x="14619" y="11890"/>
                  </a:lnTo>
                  <a:cubicBezTo>
                    <a:pt x="12549" y="10404"/>
                    <a:pt x="9101" y="8176"/>
                    <a:pt x="7376" y="7035"/>
                  </a:cubicBezTo>
                  <a:cubicBezTo>
                    <a:pt x="5051" y="5460"/>
                    <a:pt x="4022" y="4450"/>
                    <a:pt x="1490" y="4450"/>
                  </a:cubicBezTo>
                  <a:cubicBezTo>
                    <a:pt x="1336" y="4450"/>
                    <a:pt x="1175" y="4454"/>
                    <a:pt x="1009" y="4462"/>
                  </a:cubicBezTo>
                  <a:cubicBezTo>
                    <a:pt x="1" y="9184"/>
                    <a:pt x="2521" y="11837"/>
                    <a:pt x="2521" y="11837"/>
                  </a:cubicBezTo>
                  <a:cubicBezTo>
                    <a:pt x="2521" y="11837"/>
                    <a:pt x="10082" y="15339"/>
                    <a:pt x="13690" y="16718"/>
                  </a:cubicBezTo>
                  <a:cubicBezTo>
                    <a:pt x="14607" y="17098"/>
                    <a:pt x="15288" y="17316"/>
                    <a:pt x="15856" y="17316"/>
                  </a:cubicBezTo>
                  <a:cubicBezTo>
                    <a:pt x="16914" y="17316"/>
                    <a:pt x="17580" y="16558"/>
                    <a:pt x="18651" y="14676"/>
                  </a:cubicBezTo>
                  <a:cubicBezTo>
                    <a:pt x="19686" y="12898"/>
                    <a:pt x="21304" y="9184"/>
                    <a:pt x="22206" y="7035"/>
                  </a:cubicBezTo>
                  <a:cubicBezTo>
                    <a:pt x="22312" y="6823"/>
                    <a:pt x="22418" y="6664"/>
                    <a:pt x="22551" y="6505"/>
                  </a:cubicBezTo>
                  <a:cubicBezTo>
                    <a:pt x="22975" y="5974"/>
                    <a:pt x="23533" y="5603"/>
                    <a:pt x="24169" y="5364"/>
                  </a:cubicBezTo>
                  <a:cubicBezTo>
                    <a:pt x="24620" y="5178"/>
                    <a:pt x="25098" y="4966"/>
                    <a:pt x="25522" y="4780"/>
                  </a:cubicBezTo>
                  <a:cubicBezTo>
                    <a:pt x="25920" y="4594"/>
                    <a:pt x="26292" y="4409"/>
                    <a:pt x="26663" y="4170"/>
                  </a:cubicBezTo>
                  <a:cubicBezTo>
                    <a:pt x="27406" y="3639"/>
                    <a:pt x="28149" y="3003"/>
                    <a:pt x="28732" y="2286"/>
                  </a:cubicBezTo>
                  <a:cubicBezTo>
                    <a:pt x="28998" y="1942"/>
                    <a:pt x="29210" y="1623"/>
                    <a:pt x="29396" y="1252"/>
                  </a:cubicBezTo>
                  <a:cubicBezTo>
                    <a:pt x="29581" y="960"/>
                    <a:pt x="29794" y="535"/>
                    <a:pt x="29581" y="217"/>
                  </a:cubicBezTo>
                  <a:cubicBezTo>
                    <a:pt x="29426" y="84"/>
                    <a:pt x="29252" y="25"/>
                    <a:pt x="29059" y="25"/>
                  </a:cubicBezTo>
                  <a:cubicBezTo>
                    <a:pt x="29021" y="25"/>
                    <a:pt x="28983" y="27"/>
                    <a:pt x="28945" y="31"/>
                  </a:cubicBezTo>
                  <a:cubicBezTo>
                    <a:pt x="28744" y="11"/>
                    <a:pt x="28542" y="1"/>
                    <a:pt x="283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6067325" y="2192950"/>
              <a:ext cx="567100" cy="343250"/>
            </a:xfrm>
            <a:custGeom>
              <a:avLst/>
              <a:gdLst/>
              <a:ahLst/>
              <a:cxnLst/>
              <a:rect l="l" t="t" r="r" b="b"/>
              <a:pathLst>
                <a:path w="22684" h="13730" extrusionOk="0">
                  <a:moveTo>
                    <a:pt x="2054" y="1"/>
                  </a:moveTo>
                  <a:cubicBezTo>
                    <a:pt x="1218" y="1"/>
                    <a:pt x="717" y="265"/>
                    <a:pt x="717" y="265"/>
                  </a:cubicBezTo>
                  <a:cubicBezTo>
                    <a:pt x="0" y="5809"/>
                    <a:pt x="2892" y="8118"/>
                    <a:pt x="2892" y="8118"/>
                  </a:cubicBezTo>
                  <a:cubicBezTo>
                    <a:pt x="2892" y="8118"/>
                    <a:pt x="12231" y="12734"/>
                    <a:pt x="14592" y="13423"/>
                  </a:cubicBezTo>
                  <a:cubicBezTo>
                    <a:pt x="15289" y="13627"/>
                    <a:pt x="15797" y="13729"/>
                    <a:pt x="16193" y="13729"/>
                  </a:cubicBezTo>
                  <a:cubicBezTo>
                    <a:pt x="17137" y="13729"/>
                    <a:pt x="17444" y="13150"/>
                    <a:pt x="18173" y="11991"/>
                  </a:cubicBezTo>
                  <a:cubicBezTo>
                    <a:pt x="19181" y="10373"/>
                    <a:pt x="22683" y="3103"/>
                    <a:pt x="22683" y="3103"/>
                  </a:cubicBezTo>
                  <a:cubicBezTo>
                    <a:pt x="19951" y="2599"/>
                    <a:pt x="18943" y="1008"/>
                    <a:pt x="18943" y="1008"/>
                  </a:cubicBezTo>
                  <a:lnTo>
                    <a:pt x="14751" y="7454"/>
                  </a:lnTo>
                  <a:cubicBezTo>
                    <a:pt x="14751" y="7454"/>
                    <a:pt x="6367" y="1671"/>
                    <a:pt x="4272" y="583"/>
                  </a:cubicBezTo>
                  <a:cubicBezTo>
                    <a:pt x="3404" y="133"/>
                    <a:pt x="2645" y="1"/>
                    <a:pt x="2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6067325" y="2192950"/>
              <a:ext cx="567100" cy="343250"/>
            </a:xfrm>
            <a:custGeom>
              <a:avLst/>
              <a:gdLst/>
              <a:ahLst/>
              <a:cxnLst/>
              <a:rect l="l" t="t" r="r" b="b"/>
              <a:pathLst>
                <a:path w="22684" h="13730" extrusionOk="0">
                  <a:moveTo>
                    <a:pt x="2054" y="1"/>
                  </a:moveTo>
                  <a:cubicBezTo>
                    <a:pt x="1218" y="1"/>
                    <a:pt x="717" y="265"/>
                    <a:pt x="717" y="265"/>
                  </a:cubicBezTo>
                  <a:cubicBezTo>
                    <a:pt x="0" y="5809"/>
                    <a:pt x="2892" y="8118"/>
                    <a:pt x="2892" y="8118"/>
                  </a:cubicBezTo>
                  <a:cubicBezTo>
                    <a:pt x="2892" y="8118"/>
                    <a:pt x="12231" y="12734"/>
                    <a:pt x="14592" y="13423"/>
                  </a:cubicBezTo>
                  <a:cubicBezTo>
                    <a:pt x="15289" y="13627"/>
                    <a:pt x="15797" y="13729"/>
                    <a:pt x="16193" y="13729"/>
                  </a:cubicBezTo>
                  <a:cubicBezTo>
                    <a:pt x="17137" y="13729"/>
                    <a:pt x="17444" y="13150"/>
                    <a:pt x="18173" y="11991"/>
                  </a:cubicBezTo>
                  <a:cubicBezTo>
                    <a:pt x="19181" y="10373"/>
                    <a:pt x="22683" y="3103"/>
                    <a:pt x="22683" y="3103"/>
                  </a:cubicBezTo>
                  <a:cubicBezTo>
                    <a:pt x="19951" y="2599"/>
                    <a:pt x="18943" y="1008"/>
                    <a:pt x="18943" y="1008"/>
                  </a:cubicBezTo>
                  <a:lnTo>
                    <a:pt x="14751" y="7454"/>
                  </a:lnTo>
                  <a:cubicBezTo>
                    <a:pt x="14751" y="7454"/>
                    <a:pt x="6367" y="1671"/>
                    <a:pt x="4272" y="583"/>
                  </a:cubicBezTo>
                  <a:cubicBezTo>
                    <a:pt x="3404" y="133"/>
                    <a:pt x="2645" y="1"/>
                    <a:pt x="2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6398275" y="2366700"/>
              <a:ext cx="37825" cy="108125"/>
            </a:xfrm>
            <a:custGeom>
              <a:avLst/>
              <a:gdLst/>
              <a:ahLst/>
              <a:cxnLst/>
              <a:rect l="l" t="t" r="r" b="b"/>
              <a:pathLst>
                <a:path w="1513" h="4325" extrusionOk="0">
                  <a:moveTo>
                    <a:pt x="823" y="0"/>
                  </a:moveTo>
                  <a:cubicBezTo>
                    <a:pt x="186" y="1380"/>
                    <a:pt x="1" y="2865"/>
                    <a:pt x="213" y="4325"/>
                  </a:cubicBezTo>
                  <a:cubicBezTo>
                    <a:pt x="266" y="4325"/>
                    <a:pt x="399" y="2123"/>
                    <a:pt x="1513" y="478"/>
                  </a:cubicBezTo>
                  <a:lnTo>
                    <a:pt x="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54"/>
          <p:cNvSpPr/>
          <p:nvPr/>
        </p:nvSpPr>
        <p:spPr>
          <a:xfrm flipV="1">
            <a:off x="2519935" y="789439"/>
            <a:ext cx="4081691" cy="560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1098" name="Google Shape;1098;p54"/>
          <p:cNvGrpSpPr/>
          <p:nvPr/>
        </p:nvGrpSpPr>
        <p:grpSpPr>
          <a:xfrm>
            <a:off x="1534720" y="1280327"/>
            <a:ext cx="1719441" cy="2090409"/>
            <a:chOff x="1534720" y="1280327"/>
            <a:chExt cx="1719441" cy="2090409"/>
          </a:xfrm>
        </p:grpSpPr>
        <p:sp>
          <p:nvSpPr>
            <p:cNvPr id="1099" name="Google Shape;1099;p54"/>
            <p:cNvSpPr/>
            <p:nvPr/>
          </p:nvSpPr>
          <p:spPr>
            <a:xfrm>
              <a:off x="1534720" y="2378017"/>
              <a:ext cx="1706510" cy="992719"/>
            </a:xfrm>
            <a:custGeom>
              <a:avLst/>
              <a:gdLst/>
              <a:ahLst/>
              <a:cxnLst/>
              <a:rect l="l" t="t" r="r" b="b"/>
              <a:pathLst>
                <a:path w="101928" h="59294" extrusionOk="0">
                  <a:moveTo>
                    <a:pt x="50964" y="0"/>
                  </a:moveTo>
                  <a:cubicBezTo>
                    <a:pt x="22816" y="0"/>
                    <a:pt x="1" y="13291"/>
                    <a:pt x="1" y="29660"/>
                  </a:cubicBezTo>
                  <a:cubicBezTo>
                    <a:pt x="1" y="46029"/>
                    <a:pt x="22816" y="59294"/>
                    <a:pt x="50964" y="59294"/>
                  </a:cubicBezTo>
                  <a:cubicBezTo>
                    <a:pt x="79112" y="59294"/>
                    <a:pt x="101928" y="46029"/>
                    <a:pt x="101928" y="29660"/>
                  </a:cubicBezTo>
                  <a:cubicBezTo>
                    <a:pt x="101928" y="13291"/>
                    <a:pt x="79112" y="0"/>
                    <a:pt x="509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995766" y="2828394"/>
              <a:ext cx="781749" cy="450837"/>
            </a:xfrm>
            <a:custGeom>
              <a:avLst/>
              <a:gdLst/>
              <a:ahLst/>
              <a:cxnLst/>
              <a:rect l="l" t="t" r="r" b="b"/>
              <a:pathLst>
                <a:path w="46693" h="26928" extrusionOk="0">
                  <a:moveTo>
                    <a:pt x="23347" y="0"/>
                  </a:moveTo>
                  <a:cubicBezTo>
                    <a:pt x="10453" y="0"/>
                    <a:pt x="1" y="6022"/>
                    <a:pt x="1" y="13477"/>
                  </a:cubicBezTo>
                  <a:cubicBezTo>
                    <a:pt x="1" y="20905"/>
                    <a:pt x="10453" y="26927"/>
                    <a:pt x="23347" y="26927"/>
                  </a:cubicBezTo>
                  <a:cubicBezTo>
                    <a:pt x="36267" y="26927"/>
                    <a:pt x="46693" y="20905"/>
                    <a:pt x="46693" y="13477"/>
                  </a:cubicBezTo>
                  <a:cubicBezTo>
                    <a:pt x="46693" y="6022"/>
                    <a:pt x="36267" y="0"/>
                    <a:pt x="2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1966534" y="2478704"/>
              <a:ext cx="279764" cy="351923"/>
            </a:xfrm>
            <a:custGeom>
              <a:avLst/>
              <a:gdLst/>
              <a:ahLst/>
              <a:cxnLst/>
              <a:rect l="l" t="t" r="r" b="b"/>
              <a:pathLst>
                <a:path w="16710" h="21020" extrusionOk="0">
                  <a:moveTo>
                    <a:pt x="4883" y="0"/>
                  </a:moveTo>
                  <a:cubicBezTo>
                    <a:pt x="2093" y="0"/>
                    <a:pt x="0" y="2246"/>
                    <a:pt x="2728" y="4863"/>
                  </a:cubicBezTo>
                  <a:cubicBezTo>
                    <a:pt x="6018" y="8020"/>
                    <a:pt x="12173" y="11894"/>
                    <a:pt x="13314" y="21020"/>
                  </a:cubicBezTo>
                  <a:lnTo>
                    <a:pt x="16020" y="20622"/>
                  </a:lnTo>
                  <a:cubicBezTo>
                    <a:pt x="16020" y="20622"/>
                    <a:pt x="16709" y="14918"/>
                    <a:pt x="14958" y="9957"/>
                  </a:cubicBezTo>
                  <a:cubicBezTo>
                    <a:pt x="13207" y="4969"/>
                    <a:pt x="10050" y="1388"/>
                    <a:pt x="6575" y="274"/>
                  </a:cubicBezTo>
                  <a:cubicBezTo>
                    <a:pt x="6005" y="87"/>
                    <a:pt x="5431" y="0"/>
                    <a:pt x="48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1966534" y="2478704"/>
              <a:ext cx="279764" cy="351923"/>
            </a:xfrm>
            <a:custGeom>
              <a:avLst/>
              <a:gdLst/>
              <a:ahLst/>
              <a:cxnLst/>
              <a:rect l="l" t="t" r="r" b="b"/>
              <a:pathLst>
                <a:path w="16710" h="21020" extrusionOk="0">
                  <a:moveTo>
                    <a:pt x="4883" y="0"/>
                  </a:moveTo>
                  <a:cubicBezTo>
                    <a:pt x="2093" y="0"/>
                    <a:pt x="0" y="2246"/>
                    <a:pt x="2728" y="4863"/>
                  </a:cubicBezTo>
                  <a:cubicBezTo>
                    <a:pt x="6018" y="8020"/>
                    <a:pt x="12173" y="11894"/>
                    <a:pt x="13314" y="21020"/>
                  </a:cubicBezTo>
                  <a:lnTo>
                    <a:pt x="16020" y="20622"/>
                  </a:lnTo>
                  <a:cubicBezTo>
                    <a:pt x="16020" y="20622"/>
                    <a:pt x="16709" y="14918"/>
                    <a:pt x="14958" y="9957"/>
                  </a:cubicBezTo>
                  <a:cubicBezTo>
                    <a:pt x="13207" y="4969"/>
                    <a:pt x="10050" y="1388"/>
                    <a:pt x="6575" y="274"/>
                  </a:cubicBezTo>
                  <a:cubicBezTo>
                    <a:pt x="6005" y="87"/>
                    <a:pt x="5431" y="0"/>
                    <a:pt x="48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2040635" y="2504436"/>
              <a:ext cx="185672" cy="291099"/>
            </a:xfrm>
            <a:custGeom>
              <a:avLst/>
              <a:gdLst/>
              <a:ahLst/>
              <a:cxnLst/>
              <a:rect l="l" t="t" r="r" b="b"/>
              <a:pathLst>
                <a:path w="11090" h="17387" extrusionOk="0">
                  <a:moveTo>
                    <a:pt x="218" y="1"/>
                  </a:moveTo>
                  <a:cubicBezTo>
                    <a:pt x="139" y="1"/>
                    <a:pt x="67" y="35"/>
                    <a:pt x="27" y="116"/>
                  </a:cubicBezTo>
                  <a:cubicBezTo>
                    <a:pt x="0" y="222"/>
                    <a:pt x="27" y="328"/>
                    <a:pt x="80" y="355"/>
                  </a:cubicBezTo>
                  <a:cubicBezTo>
                    <a:pt x="3104" y="1841"/>
                    <a:pt x="9179" y="7279"/>
                    <a:pt x="10692" y="17228"/>
                  </a:cubicBezTo>
                  <a:cubicBezTo>
                    <a:pt x="10692" y="17334"/>
                    <a:pt x="10798" y="17387"/>
                    <a:pt x="10904" y="17387"/>
                  </a:cubicBezTo>
                  <a:lnTo>
                    <a:pt x="10930" y="17387"/>
                  </a:lnTo>
                  <a:cubicBezTo>
                    <a:pt x="11036" y="17387"/>
                    <a:pt x="11090" y="17307"/>
                    <a:pt x="11090" y="17201"/>
                  </a:cubicBezTo>
                  <a:cubicBezTo>
                    <a:pt x="9551" y="7093"/>
                    <a:pt x="3343" y="1549"/>
                    <a:pt x="292" y="10"/>
                  </a:cubicBezTo>
                  <a:cubicBezTo>
                    <a:pt x="267" y="4"/>
                    <a:pt x="242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1934925" y="2652285"/>
              <a:ext cx="286494" cy="339467"/>
            </a:xfrm>
            <a:custGeom>
              <a:avLst/>
              <a:gdLst/>
              <a:ahLst/>
              <a:cxnLst/>
              <a:rect l="l" t="t" r="r" b="b"/>
              <a:pathLst>
                <a:path w="17112" h="20276" extrusionOk="0">
                  <a:moveTo>
                    <a:pt x="3439" y="1"/>
                  </a:moveTo>
                  <a:cubicBezTo>
                    <a:pt x="2501" y="1"/>
                    <a:pt x="1565" y="261"/>
                    <a:pt x="849" y="915"/>
                  </a:cubicBezTo>
                  <a:cubicBezTo>
                    <a:pt x="292" y="1313"/>
                    <a:pt x="0" y="2003"/>
                    <a:pt x="106" y="2693"/>
                  </a:cubicBezTo>
                  <a:cubicBezTo>
                    <a:pt x="239" y="3462"/>
                    <a:pt x="902" y="3993"/>
                    <a:pt x="1486" y="4444"/>
                  </a:cubicBezTo>
                  <a:cubicBezTo>
                    <a:pt x="2096" y="4921"/>
                    <a:pt x="2786" y="5372"/>
                    <a:pt x="3024" y="6142"/>
                  </a:cubicBezTo>
                  <a:cubicBezTo>
                    <a:pt x="3449" y="7627"/>
                    <a:pt x="1751" y="9166"/>
                    <a:pt x="2255" y="10625"/>
                  </a:cubicBezTo>
                  <a:cubicBezTo>
                    <a:pt x="2520" y="11209"/>
                    <a:pt x="2998" y="11713"/>
                    <a:pt x="3608" y="11952"/>
                  </a:cubicBezTo>
                  <a:cubicBezTo>
                    <a:pt x="4112" y="12190"/>
                    <a:pt x="4643" y="12323"/>
                    <a:pt x="5147" y="12482"/>
                  </a:cubicBezTo>
                  <a:cubicBezTo>
                    <a:pt x="5412" y="12535"/>
                    <a:pt x="5624" y="12588"/>
                    <a:pt x="5890" y="12615"/>
                  </a:cubicBezTo>
                  <a:cubicBezTo>
                    <a:pt x="6632" y="12668"/>
                    <a:pt x="7428" y="12854"/>
                    <a:pt x="7986" y="13384"/>
                  </a:cubicBezTo>
                  <a:cubicBezTo>
                    <a:pt x="8888" y="14207"/>
                    <a:pt x="8888" y="15586"/>
                    <a:pt x="9259" y="16753"/>
                  </a:cubicBezTo>
                  <a:cubicBezTo>
                    <a:pt x="9736" y="18160"/>
                    <a:pt x="10798" y="19274"/>
                    <a:pt x="12204" y="19831"/>
                  </a:cubicBezTo>
                  <a:cubicBezTo>
                    <a:pt x="12871" y="20101"/>
                    <a:pt x="13795" y="20276"/>
                    <a:pt x="14521" y="20276"/>
                  </a:cubicBezTo>
                  <a:cubicBezTo>
                    <a:pt x="15006" y="20276"/>
                    <a:pt x="15403" y="20197"/>
                    <a:pt x="15573" y="20017"/>
                  </a:cubicBezTo>
                  <a:cubicBezTo>
                    <a:pt x="15918" y="19645"/>
                    <a:pt x="15520" y="18319"/>
                    <a:pt x="15626" y="17841"/>
                  </a:cubicBezTo>
                  <a:cubicBezTo>
                    <a:pt x="15891" y="16647"/>
                    <a:pt x="16024" y="15454"/>
                    <a:pt x="16050" y="14260"/>
                  </a:cubicBezTo>
                  <a:cubicBezTo>
                    <a:pt x="16050" y="13703"/>
                    <a:pt x="16077" y="13172"/>
                    <a:pt x="16210" y="12641"/>
                  </a:cubicBezTo>
                  <a:cubicBezTo>
                    <a:pt x="16369" y="12058"/>
                    <a:pt x="16528" y="11448"/>
                    <a:pt x="16687" y="10864"/>
                  </a:cubicBezTo>
                  <a:cubicBezTo>
                    <a:pt x="16846" y="10201"/>
                    <a:pt x="17112" y="9723"/>
                    <a:pt x="17032" y="9033"/>
                  </a:cubicBezTo>
                  <a:cubicBezTo>
                    <a:pt x="16953" y="8370"/>
                    <a:pt x="16740" y="7707"/>
                    <a:pt x="16448" y="7070"/>
                  </a:cubicBezTo>
                  <a:cubicBezTo>
                    <a:pt x="16183" y="6434"/>
                    <a:pt x="15918" y="5850"/>
                    <a:pt x="15653" y="5213"/>
                  </a:cubicBezTo>
                  <a:cubicBezTo>
                    <a:pt x="15361" y="4497"/>
                    <a:pt x="14989" y="3781"/>
                    <a:pt x="14512" y="3117"/>
                  </a:cubicBezTo>
                  <a:cubicBezTo>
                    <a:pt x="13663" y="2030"/>
                    <a:pt x="12363" y="1366"/>
                    <a:pt x="10983" y="1234"/>
                  </a:cubicBezTo>
                  <a:cubicBezTo>
                    <a:pt x="10832" y="1220"/>
                    <a:pt x="10679" y="1214"/>
                    <a:pt x="10526" y="1214"/>
                  </a:cubicBezTo>
                  <a:cubicBezTo>
                    <a:pt x="9885" y="1214"/>
                    <a:pt x="9226" y="1313"/>
                    <a:pt x="8576" y="1313"/>
                  </a:cubicBezTo>
                  <a:cubicBezTo>
                    <a:pt x="8207" y="1313"/>
                    <a:pt x="7840" y="1281"/>
                    <a:pt x="7481" y="1181"/>
                  </a:cubicBezTo>
                  <a:cubicBezTo>
                    <a:pt x="6367" y="836"/>
                    <a:pt x="5412" y="279"/>
                    <a:pt x="4271" y="66"/>
                  </a:cubicBezTo>
                  <a:cubicBezTo>
                    <a:pt x="3998" y="24"/>
                    <a:pt x="3718" y="1"/>
                    <a:pt x="34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1970452" y="2680930"/>
              <a:ext cx="241206" cy="244304"/>
            </a:xfrm>
            <a:custGeom>
              <a:avLst/>
              <a:gdLst/>
              <a:ahLst/>
              <a:cxnLst/>
              <a:rect l="l" t="t" r="r" b="b"/>
              <a:pathLst>
                <a:path w="14407" h="14592" extrusionOk="0">
                  <a:moveTo>
                    <a:pt x="213" y="0"/>
                  </a:moveTo>
                  <a:cubicBezTo>
                    <a:pt x="107" y="0"/>
                    <a:pt x="27" y="53"/>
                    <a:pt x="0" y="159"/>
                  </a:cubicBezTo>
                  <a:cubicBezTo>
                    <a:pt x="0" y="266"/>
                    <a:pt x="80" y="319"/>
                    <a:pt x="160" y="345"/>
                  </a:cubicBezTo>
                  <a:cubicBezTo>
                    <a:pt x="2680" y="610"/>
                    <a:pt x="13106" y="3900"/>
                    <a:pt x="14061" y="14485"/>
                  </a:cubicBezTo>
                  <a:cubicBezTo>
                    <a:pt x="14061" y="14538"/>
                    <a:pt x="14141" y="14591"/>
                    <a:pt x="14220" y="14591"/>
                  </a:cubicBezTo>
                  <a:cubicBezTo>
                    <a:pt x="14326" y="14591"/>
                    <a:pt x="14406" y="14485"/>
                    <a:pt x="14406" y="14406"/>
                  </a:cubicBezTo>
                  <a:cubicBezTo>
                    <a:pt x="13424" y="3608"/>
                    <a:pt x="2786" y="213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2017531" y="2774183"/>
              <a:ext cx="139932" cy="28897"/>
            </a:xfrm>
            <a:custGeom>
              <a:avLst/>
              <a:gdLst/>
              <a:ahLst/>
              <a:cxnLst/>
              <a:rect l="l" t="t" r="r" b="b"/>
              <a:pathLst>
                <a:path w="8358" h="1726" extrusionOk="0">
                  <a:moveTo>
                    <a:pt x="5038" y="1"/>
                  </a:moveTo>
                  <a:cubicBezTo>
                    <a:pt x="3313" y="1"/>
                    <a:pt x="1599" y="463"/>
                    <a:pt x="107" y="1381"/>
                  </a:cubicBezTo>
                  <a:cubicBezTo>
                    <a:pt x="54" y="1461"/>
                    <a:pt x="1" y="1540"/>
                    <a:pt x="80" y="1620"/>
                  </a:cubicBezTo>
                  <a:cubicBezTo>
                    <a:pt x="80" y="1673"/>
                    <a:pt x="133" y="1726"/>
                    <a:pt x="213" y="1726"/>
                  </a:cubicBezTo>
                  <a:cubicBezTo>
                    <a:pt x="239" y="1726"/>
                    <a:pt x="266" y="1726"/>
                    <a:pt x="319" y="1673"/>
                  </a:cubicBezTo>
                  <a:cubicBezTo>
                    <a:pt x="1760" y="805"/>
                    <a:pt x="3404" y="361"/>
                    <a:pt x="5056" y="361"/>
                  </a:cubicBezTo>
                  <a:cubicBezTo>
                    <a:pt x="6080" y="361"/>
                    <a:pt x="7107" y="532"/>
                    <a:pt x="8092" y="877"/>
                  </a:cubicBezTo>
                  <a:cubicBezTo>
                    <a:pt x="8115" y="889"/>
                    <a:pt x="8139" y="894"/>
                    <a:pt x="8161" y="894"/>
                  </a:cubicBezTo>
                  <a:cubicBezTo>
                    <a:pt x="8241" y="894"/>
                    <a:pt x="8310" y="827"/>
                    <a:pt x="8331" y="744"/>
                  </a:cubicBezTo>
                  <a:cubicBezTo>
                    <a:pt x="8357" y="665"/>
                    <a:pt x="8304" y="559"/>
                    <a:pt x="8198" y="532"/>
                  </a:cubicBezTo>
                  <a:cubicBezTo>
                    <a:pt x="7175" y="177"/>
                    <a:pt x="6105" y="1"/>
                    <a:pt x="5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2612716" y="1439259"/>
              <a:ext cx="574770" cy="78506"/>
            </a:xfrm>
            <a:custGeom>
              <a:avLst/>
              <a:gdLst/>
              <a:ahLst/>
              <a:cxnLst/>
              <a:rect l="l" t="t" r="r" b="b"/>
              <a:pathLst>
                <a:path w="34330" h="4689" extrusionOk="0">
                  <a:moveTo>
                    <a:pt x="18522" y="1"/>
                  </a:moveTo>
                  <a:cubicBezTo>
                    <a:pt x="17919" y="1"/>
                    <a:pt x="17317" y="15"/>
                    <a:pt x="16714" y="42"/>
                  </a:cubicBezTo>
                  <a:cubicBezTo>
                    <a:pt x="13796" y="175"/>
                    <a:pt x="10930" y="599"/>
                    <a:pt x="8092" y="1289"/>
                  </a:cubicBezTo>
                  <a:cubicBezTo>
                    <a:pt x="5280" y="2032"/>
                    <a:pt x="2574" y="3093"/>
                    <a:pt x="0" y="4446"/>
                  </a:cubicBezTo>
                  <a:lnTo>
                    <a:pt x="0" y="4525"/>
                  </a:lnTo>
                  <a:cubicBezTo>
                    <a:pt x="0" y="4552"/>
                    <a:pt x="53" y="4552"/>
                    <a:pt x="80" y="4552"/>
                  </a:cubicBezTo>
                  <a:cubicBezTo>
                    <a:pt x="2653" y="3279"/>
                    <a:pt x="5412" y="2403"/>
                    <a:pt x="8224" y="1819"/>
                  </a:cubicBezTo>
                  <a:cubicBezTo>
                    <a:pt x="11010" y="1236"/>
                    <a:pt x="13902" y="891"/>
                    <a:pt x="16767" y="864"/>
                  </a:cubicBezTo>
                  <a:cubicBezTo>
                    <a:pt x="17003" y="860"/>
                    <a:pt x="17240" y="858"/>
                    <a:pt x="17477" y="858"/>
                  </a:cubicBezTo>
                  <a:cubicBezTo>
                    <a:pt x="20083" y="858"/>
                    <a:pt x="22703" y="1125"/>
                    <a:pt x="25256" y="1660"/>
                  </a:cubicBezTo>
                  <a:cubicBezTo>
                    <a:pt x="27989" y="2270"/>
                    <a:pt x="30695" y="3252"/>
                    <a:pt x="33162" y="4605"/>
                  </a:cubicBezTo>
                  <a:lnTo>
                    <a:pt x="33215" y="4605"/>
                  </a:lnTo>
                  <a:cubicBezTo>
                    <a:pt x="33320" y="4661"/>
                    <a:pt x="33434" y="4688"/>
                    <a:pt x="33547" y="4688"/>
                  </a:cubicBezTo>
                  <a:cubicBezTo>
                    <a:pt x="33807" y="4688"/>
                    <a:pt x="34059" y="4546"/>
                    <a:pt x="34170" y="4287"/>
                  </a:cubicBezTo>
                  <a:cubicBezTo>
                    <a:pt x="34329" y="3915"/>
                    <a:pt x="34197" y="3491"/>
                    <a:pt x="33825" y="3332"/>
                  </a:cubicBezTo>
                  <a:cubicBezTo>
                    <a:pt x="31172" y="2058"/>
                    <a:pt x="28360" y="1156"/>
                    <a:pt x="25442" y="626"/>
                  </a:cubicBezTo>
                  <a:cubicBezTo>
                    <a:pt x="23148" y="205"/>
                    <a:pt x="20837" y="1"/>
                    <a:pt x="18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3109724" y="1520793"/>
              <a:ext cx="2243" cy="1122"/>
            </a:xfrm>
            <a:custGeom>
              <a:avLst/>
              <a:gdLst/>
              <a:ahLst/>
              <a:cxnLst/>
              <a:rect l="l" t="t" r="r" b="b"/>
              <a:pathLst>
                <a:path w="134" h="67" extrusionOk="0">
                  <a:moveTo>
                    <a:pt x="1" y="0"/>
                  </a:moveTo>
                  <a:cubicBezTo>
                    <a:pt x="1" y="0"/>
                    <a:pt x="8" y="0"/>
                    <a:pt x="24" y="4"/>
                  </a:cubicBezTo>
                  <a:lnTo>
                    <a:pt x="24" y="4"/>
                  </a:lnTo>
                  <a:cubicBezTo>
                    <a:pt x="26" y="2"/>
                    <a:pt x="27" y="0"/>
                    <a:pt x="27" y="0"/>
                  </a:cubicBezTo>
                  <a:close/>
                  <a:moveTo>
                    <a:pt x="24" y="4"/>
                  </a:moveTo>
                  <a:cubicBezTo>
                    <a:pt x="17" y="12"/>
                    <a:pt x="7" y="27"/>
                    <a:pt x="27" y="27"/>
                  </a:cubicBezTo>
                  <a:lnTo>
                    <a:pt x="80" y="27"/>
                  </a:lnTo>
                  <a:cubicBezTo>
                    <a:pt x="56" y="15"/>
                    <a:pt x="37" y="8"/>
                    <a:pt x="24" y="4"/>
                  </a:cubicBezTo>
                  <a:close/>
                  <a:moveTo>
                    <a:pt x="80" y="27"/>
                  </a:moveTo>
                  <a:cubicBezTo>
                    <a:pt x="94" y="53"/>
                    <a:pt x="107" y="67"/>
                    <a:pt x="117" y="67"/>
                  </a:cubicBezTo>
                  <a:cubicBezTo>
                    <a:pt x="127" y="67"/>
                    <a:pt x="133" y="53"/>
                    <a:pt x="133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2430209" y="1615770"/>
              <a:ext cx="339320" cy="317639"/>
            </a:xfrm>
            <a:custGeom>
              <a:avLst/>
              <a:gdLst/>
              <a:ahLst/>
              <a:cxnLst/>
              <a:rect l="l" t="t" r="r" b="b"/>
              <a:pathLst>
                <a:path w="20267" h="18972" extrusionOk="0">
                  <a:moveTo>
                    <a:pt x="1683" y="0"/>
                  </a:moveTo>
                  <a:cubicBezTo>
                    <a:pt x="1" y="0"/>
                    <a:pt x="4401" y="9449"/>
                    <a:pt x="4401" y="9449"/>
                  </a:cubicBezTo>
                  <a:cubicBezTo>
                    <a:pt x="4401" y="9449"/>
                    <a:pt x="9654" y="14012"/>
                    <a:pt x="12811" y="16692"/>
                  </a:cubicBezTo>
                  <a:cubicBezTo>
                    <a:pt x="14852" y="18412"/>
                    <a:pt x="17089" y="18971"/>
                    <a:pt x="18794" y="18971"/>
                  </a:cubicBezTo>
                  <a:cubicBezTo>
                    <a:pt x="19350" y="18971"/>
                    <a:pt x="19849" y="18912"/>
                    <a:pt x="20266" y="18814"/>
                  </a:cubicBezTo>
                  <a:lnTo>
                    <a:pt x="19842" y="15551"/>
                  </a:lnTo>
                  <a:cubicBezTo>
                    <a:pt x="19842" y="15551"/>
                    <a:pt x="10636" y="4647"/>
                    <a:pt x="8646" y="2658"/>
                  </a:cubicBezTo>
                  <a:cubicBezTo>
                    <a:pt x="6657" y="668"/>
                    <a:pt x="3606" y="270"/>
                    <a:pt x="1749" y="5"/>
                  </a:cubicBezTo>
                  <a:cubicBezTo>
                    <a:pt x="1726" y="2"/>
                    <a:pt x="1704" y="0"/>
                    <a:pt x="16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2602938" y="1720224"/>
              <a:ext cx="128380" cy="197224"/>
            </a:xfrm>
            <a:custGeom>
              <a:avLst/>
              <a:gdLst/>
              <a:ahLst/>
              <a:cxnLst/>
              <a:rect l="l" t="t" r="r" b="b"/>
              <a:pathLst>
                <a:path w="7668" h="11780" extrusionOk="0">
                  <a:moveTo>
                    <a:pt x="1592" y="0"/>
                  </a:moveTo>
                  <a:lnTo>
                    <a:pt x="1" y="1618"/>
                  </a:lnTo>
                  <a:cubicBezTo>
                    <a:pt x="1" y="1618"/>
                    <a:pt x="2362" y="6049"/>
                    <a:pt x="3688" y="8304"/>
                  </a:cubicBezTo>
                  <a:cubicBezTo>
                    <a:pt x="4431" y="9657"/>
                    <a:pt x="5492" y="10851"/>
                    <a:pt x="6766" y="11779"/>
                  </a:cubicBezTo>
                  <a:lnTo>
                    <a:pt x="7668" y="7110"/>
                  </a:lnTo>
                  <a:cubicBezTo>
                    <a:pt x="5996" y="5147"/>
                    <a:pt x="3582" y="2335"/>
                    <a:pt x="159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2449262" y="1613627"/>
              <a:ext cx="227428" cy="244739"/>
            </a:xfrm>
            <a:custGeom>
              <a:avLst/>
              <a:gdLst/>
              <a:ahLst/>
              <a:cxnLst/>
              <a:rect l="l" t="t" r="r" b="b"/>
              <a:pathLst>
                <a:path w="13584" h="14618" extrusionOk="0">
                  <a:moveTo>
                    <a:pt x="0" y="0"/>
                  </a:moveTo>
                  <a:lnTo>
                    <a:pt x="1539" y="8728"/>
                  </a:lnTo>
                  <a:lnTo>
                    <a:pt x="8569" y="14618"/>
                  </a:lnTo>
                  <a:cubicBezTo>
                    <a:pt x="13583" y="12761"/>
                    <a:pt x="13583" y="9391"/>
                    <a:pt x="13583" y="9391"/>
                  </a:cubicBezTo>
                  <a:cubicBezTo>
                    <a:pt x="13583" y="9391"/>
                    <a:pt x="8410" y="3396"/>
                    <a:pt x="6818" y="1963"/>
                  </a:cubicBezTo>
                  <a:cubicBezTo>
                    <a:pt x="5227" y="531"/>
                    <a:pt x="2149" y="2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2164109" y="2963418"/>
              <a:ext cx="154146" cy="175024"/>
            </a:xfrm>
            <a:custGeom>
              <a:avLst/>
              <a:gdLst/>
              <a:ahLst/>
              <a:cxnLst/>
              <a:rect l="l" t="t" r="r" b="b"/>
              <a:pathLst>
                <a:path w="9207" h="10454" extrusionOk="0">
                  <a:moveTo>
                    <a:pt x="770" y="0"/>
                  </a:moveTo>
                  <a:cubicBezTo>
                    <a:pt x="770" y="0"/>
                    <a:pt x="0" y="1247"/>
                    <a:pt x="319" y="2175"/>
                  </a:cubicBezTo>
                  <a:cubicBezTo>
                    <a:pt x="531" y="2786"/>
                    <a:pt x="1380" y="3502"/>
                    <a:pt x="1380" y="4669"/>
                  </a:cubicBezTo>
                  <a:cubicBezTo>
                    <a:pt x="1380" y="5836"/>
                    <a:pt x="1062" y="6792"/>
                    <a:pt x="1592" y="8118"/>
                  </a:cubicBezTo>
                  <a:cubicBezTo>
                    <a:pt x="2116" y="9428"/>
                    <a:pt x="3597" y="10453"/>
                    <a:pt x="6137" y="10453"/>
                  </a:cubicBezTo>
                  <a:cubicBezTo>
                    <a:pt x="6170" y="10453"/>
                    <a:pt x="6202" y="10453"/>
                    <a:pt x="6235" y="10453"/>
                  </a:cubicBezTo>
                  <a:cubicBezTo>
                    <a:pt x="8835" y="10400"/>
                    <a:pt x="9073" y="9020"/>
                    <a:pt x="9206" y="8516"/>
                  </a:cubicBez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2430159" y="2968709"/>
              <a:ext cx="241642" cy="80882"/>
            </a:xfrm>
            <a:custGeom>
              <a:avLst/>
              <a:gdLst/>
              <a:ahLst/>
              <a:cxnLst/>
              <a:rect l="l" t="t" r="r" b="b"/>
              <a:pathLst>
                <a:path w="14433" h="4831" extrusionOk="0">
                  <a:moveTo>
                    <a:pt x="260" y="1"/>
                  </a:moveTo>
                  <a:cubicBezTo>
                    <a:pt x="1" y="1"/>
                    <a:pt x="6" y="318"/>
                    <a:pt x="133" y="904"/>
                  </a:cubicBezTo>
                  <a:cubicBezTo>
                    <a:pt x="213" y="1249"/>
                    <a:pt x="1035" y="1568"/>
                    <a:pt x="2335" y="1674"/>
                  </a:cubicBezTo>
                  <a:cubicBezTo>
                    <a:pt x="3582" y="1753"/>
                    <a:pt x="4458" y="1939"/>
                    <a:pt x="5651" y="2788"/>
                  </a:cubicBezTo>
                  <a:cubicBezTo>
                    <a:pt x="6898" y="3770"/>
                    <a:pt x="8357" y="4433"/>
                    <a:pt x="9923" y="4725"/>
                  </a:cubicBezTo>
                  <a:cubicBezTo>
                    <a:pt x="10274" y="4799"/>
                    <a:pt x="10617" y="4831"/>
                    <a:pt x="10948" y="4831"/>
                  </a:cubicBezTo>
                  <a:cubicBezTo>
                    <a:pt x="12614" y="4831"/>
                    <a:pt x="13933" y="4022"/>
                    <a:pt x="14088" y="3823"/>
                  </a:cubicBezTo>
                  <a:cubicBezTo>
                    <a:pt x="14353" y="3451"/>
                    <a:pt x="14433" y="3027"/>
                    <a:pt x="14327" y="2602"/>
                  </a:cubicBezTo>
                  <a:lnTo>
                    <a:pt x="292" y="2"/>
                  </a:lnTo>
                  <a:cubicBezTo>
                    <a:pt x="281" y="1"/>
                    <a:pt x="270" y="1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2194312" y="2839042"/>
              <a:ext cx="96402" cy="126990"/>
            </a:xfrm>
            <a:custGeom>
              <a:avLst/>
              <a:gdLst/>
              <a:ahLst/>
              <a:cxnLst/>
              <a:rect l="l" t="t" r="r" b="b"/>
              <a:pathLst>
                <a:path w="5758" h="7585" extrusionOk="0">
                  <a:moveTo>
                    <a:pt x="557" y="1"/>
                  </a:moveTo>
                  <a:lnTo>
                    <a:pt x="0" y="5572"/>
                  </a:lnTo>
                  <a:cubicBezTo>
                    <a:pt x="15" y="6902"/>
                    <a:pt x="1412" y="7584"/>
                    <a:pt x="2604" y="7584"/>
                  </a:cubicBezTo>
                  <a:cubicBezTo>
                    <a:pt x="3528" y="7584"/>
                    <a:pt x="4330" y="7175"/>
                    <a:pt x="4272" y="6341"/>
                  </a:cubicBezTo>
                  <a:lnTo>
                    <a:pt x="5757" y="77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2167658" y="2920609"/>
              <a:ext cx="153694" cy="202314"/>
            </a:xfrm>
            <a:custGeom>
              <a:avLst/>
              <a:gdLst/>
              <a:ahLst/>
              <a:cxnLst/>
              <a:rect l="l" t="t" r="r" b="b"/>
              <a:pathLst>
                <a:path w="9180" h="12084" extrusionOk="0">
                  <a:moveTo>
                    <a:pt x="1575" y="1"/>
                  </a:moveTo>
                  <a:cubicBezTo>
                    <a:pt x="1330" y="1"/>
                    <a:pt x="940" y="764"/>
                    <a:pt x="690" y="1363"/>
                  </a:cubicBezTo>
                  <a:cubicBezTo>
                    <a:pt x="345" y="2133"/>
                    <a:pt x="1" y="2981"/>
                    <a:pt x="186" y="3804"/>
                  </a:cubicBezTo>
                  <a:cubicBezTo>
                    <a:pt x="319" y="4281"/>
                    <a:pt x="531" y="4706"/>
                    <a:pt x="743" y="5130"/>
                  </a:cubicBezTo>
                  <a:cubicBezTo>
                    <a:pt x="1141" y="5873"/>
                    <a:pt x="1380" y="6696"/>
                    <a:pt x="1407" y="7518"/>
                  </a:cubicBezTo>
                  <a:cubicBezTo>
                    <a:pt x="1407" y="7889"/>
                    <a:pt x="1327" y="8261"/>
                    <a:pt x="1354" y="8632"/>
                  </a:cubicBezTo>
                  <a:cubicBezTo>
                    <a:pt x="1380" y="9879"/>
                    <a:pt x="2123" y="11020"/>
                    <a:pt x="3290" y="11497"/>
                  </a:cubicBezTo>
                  <a:cubicBezTo>
                    <a:pt x="4082" y="11851"/>
                    <a:pt x="5114" y="12084"/>
                    <a:pt x="6139" y="12084"/>
                  </a:cubicBezTo>
                  <a:cubicBezTo>
                    <a:pt x="7038" y="12084"/>
                    <a:pt x="7930" y="11905"/>
                    <a:pt x="8649" y="11471"/>
                  </a:cubicBezTo>
                  <a:cubicBezTo>
                    <a:pt x="9180" y="11153"/>
                    <a:pt x="9100" y="10304"/>
                    <a:pt x="8915" y="9879"/>
                  </a:cubicBezTo>
                  <a:cubicBezTo>
                    <a:pt x="8755" y="9428"/>
                    <a:pt x="8145" y="8765"/>
                    <a:pt x="7933" y="8314"/>
                  </a:cubicBezTo>
                  <a:cubicBezTo>
                    <a:pt x="6633" y="6165"/>
                    <a:pt x="5996" y="3724"/>
                    <a:pt x="6102" y="1231"/>
                  </a:cubicBezTo>
                  <a:cubicBezTo>
                    <a:pt x="6102" y="1098"/>
                    <a:pt x="6129" y="833"/>
                    <a:pt x="5996" y="726"/>
                  </a:cubicBezTo>
                  <a:cubicBezTo>
                    <a:pt x="5954" y="692"/>
                    <a:pt x="5911" y="680"/>
                    <a:pt x="5868" y="680"/>
                  </a:cubicBezTo>
                  <a:cubicBezTo>
                    <a:pt x="5776" y="680"/>
                    <a:pt x="5680" y="735"/>
                    <a:pt x="5572" y="753"/>
                  </a:cubicBezTo>
                  <a:cubicBezTo>
                    <a:pt x="5307" y="833"/>
                    <a:pt x="5041" y="859"/>
                    <a:pt x="4723" y="859"/>
                  </a:cubicBezTo>
                  <a:cubicBezTo>
                    <a:pt x="3794" y="859"/>
                    <a:pt x="2839" y="488"/>
                    <a:pt x="2600" y="488"/>
                  </a:cubicBezTo>
                  <a:cubicBezTo>
                    <a:pt x="2388" y="488"/>
                    <a:pt x="2309" y="1018"/>
                    <a:pt x="2256" y="1628"/>
                  </a:cubicBezTo>
                  <a:cubicBezTo>
                    <a:pt x="1937" y="1390"/>
                    <a:pt x="2043" y="1018"/>
                    <a:pt x="1778" y="753"/>
                  </a:cubicBezTo>
                  <a:cubicBezTo>
                    <a:pt x="1645" y="620"/>
                    <a:pt x="1539" y="620"/>
                    <a:pt x="1592" y="408"/>
                  </a:cubicBezTo>
                  <a:cubicBezTo>
                    <a:pt x="1619" y="275"/>
                    <a:pt x="1619" y="10"/>
                    <a:pt x="1619" y="10"/>
                  </a:cubicBezTo>
                  <a:cubicBezTo>
                    <a:pt x="1605" y="4"/>
                    <a:pt x="1590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2452811" y="2773313"/>
              <a:ext cx="92853" cy="147500"/>
            </a:xfrm>
            <a:custGeom>
              <a:avLst/>
              <a:gdLst/>
              <a:ahLst/>
              <a:cxnLst/>
              <a:rect l="l" t="t" r="r" b="b"/>
              <a:pathLst>
                <a:path w="5546" h="8810" extrusionOk="0">
                  <a:moveTo>
                    <a:pt x="1" y="0"/>
                  </a:moveTo>
                  <a:lnTo>
                    <a:pt x="133" y="7827"/>
                  </a:lnTo>
                  <a:cubicBezTo>
                    <a:pt x="878" y="8489"/>
                    <a:pt x="1623" y="8810"/>
                    <a:pt x="2457" y="8810"/>
                  </a:cubicBezTo>
                  <a:cubicBezTo>
                    <a:pt x="2961" y="8810"/>
                    <a:pt x="3497" y="8693"/>
                    <a:pt x="4086" y="8463"/>
                  </a:cubicBezTo>
                  <a:lnTo>
                    <a:pt x="5545" y="4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2180985" y="2078653"/>
              <a:ext cx="433073" cy="816188"/>
            </a:xfrm>
            <a:custGeom>
              <a:avLst/>
              <a:gdLst/>
              <a:ahLst/>
              <a:cxnLst/>
              <a:rect l="l" t="t" r="r" b="b"/>
              <a:pathLst>
                <a:path w="25867" h="48750" extrusionOk="0">
                  <a:moveTo>
                    <a:pt x="20349" y="0"/>
                  </a:moveTo>
                  <a:cubicBezTo>
                    <a:pt x="20349" y="0"/>
                    <a:pt x="10506" y="239"/>
                    <a:pt x="0" y="425"/>
                  </a:cubicBezTo>
                  <a:cubicBezTo>
                    <a:pt x="107" y="6951"/>
                    <a:pt x="4564" y="26291"/>
                    <a:pt x="4564" y="26291"/>
                  </a:cubicBezTo>
                  <a:cubicBezTo>
                    <a:pt x="4564" y="26291"/>
                    <a:pt x="2547" y="28679"/>
                    <a:pt x="2123" y="33640"/>
                  </a:cubicBezTo>
                  <a:cubicBezTo>
                    <a:pt x="1619" y="39290"/>
                    <a:pt x="956" y="47462"/>
                    <a:pt x="956" y="47462"/>
                  </a:cubicBezTo>
                  <a:cubicBezTo>
                    <a:pt x="956" y="47462"/>
                    <a:pt x="2738" y="48750"/>
                    <a:pt x="4792" y="48750"/>
                  </a:cubicBezTo>
                  <a:cubicBezTo>
                    <a:pt x="5256" y="48750"/>
                    <a:pt x="5734" y="48684"/>
                    <a:pt x="6208" y="48523"/>
                  </a:cubicBezTo>
                  <a:cubicBezTo>
                    <a:pt x="6208" y="48523"/>
                    <a:pt x="12841" y="28095"/>
                    <a:pt x="13106" y="25760"/>
                  </a:cubicBezTo>
                  <a:cubicBezTo>
                    <a:pt x="13424" y="23134"/>
                    <a:pt x="12867" y="13717"/>
                    <a:pt x="12867" y="13716"/>
                  </a:cubicBezTo>
                  <a:lnTo>
                    <a:pt x="12867" y="13716"/>
                  </a:lnTo>
                  <a:lnTo>
                    <a:pt x="17032" y="23877"/>
                  </a:lnTo>
                  <a:cubicBezTo>
                    <a:pt x="17032" y="23877"/>
                    <a:pt x="15520" y="28466"/>
                    <a:pt x="15759" y="32207"/>
                  </a:cubicBezTo>
                  <a:cubicBezTo>
                    <a:pt x="15892" y="34807"/>
                    <a:pt x="16184" y="45207"/>
                    <a:pt x="16184" y="45207"/>
                  </a:cubicBezTo>
                  <a:cubicBezTo>
                    <a:pt x="16637" y="45632"/>
                    <a:pt x="17780" y="45853"/>
                    <a:pt x="18908" y="45853"/>
                  </a:cubicBezTo>
                  <a:cubicBezTo>
                    <a:pt x="19891" y="45853"/>
                    <a:pt x="20863" y="45685"/>
                    <a:pt x="21357" y="45339"/>
                  </a:cubicBezTo>
                  <a:cubicBezTo>
                    <a:pt x="21357" y="45339"/>
                    <a:pt x="25389" y="25283"/>
                    <a:pt x="25602" y="22524"/>
                  </a:cubicBezTo>
                  <a:cubicBezTo>
                    <a:pt x="25867" y="18942"/>
                    <a:pt x="20349" y="0"/>
                    <a:pt x="20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2394632" y="2151498"/>
              <a:ext cx="85737" cy="326475"/>
            </a:xfrm>
            <a:custGeom>
              <a:avLst/>
              <a:gdLst/>
              <a:ahLst/>
              <a:cxnLst/>
              <a:rect l="l" t="t" r="r" b="b"/>
              <a:pathLst>
                <a:path w="5121" h="19500" extrusionOk="0">
                  <a:moveTo>
                    <a:pt x="5120" y="0"/>
                  </a:moveTo>
                  <a:lnTo>
                    <a:pt x="5120" y="0"/>
                  </a:lnTo>
                  <a:cubicBezTo>
                    <a:pt x="3263" y="2653"/>
                    <a:pt x="0" y="3369"/>
                    <a:pt x="0" y="3369"/>
                  </a:cubicBezTo>
                  <a:lnTo>
                    <a:pt x="80" y="9339"/>
                  </a:lnTo>
                  <a:lnTo>
                    <a:pt x="4218" y="19499"/>
                  </a:lnTo>
                  <a:lnTo>
                    <a:pt x="1168" y="9100"/>
                  </a:lnTo>
                  <a:lnTo>
                    <a:pt x="1539" y="4218"/>
                  </a:lnTo>
                  <a:cubicBezTo>
                    <a:pt x="3396" y="3555"/>
                    <a:pt x="4749" y="1937"/>
                    <a:pt x="5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2427497" y="2882069"/>
              <a:ext cx="247418" cy="153778"/>
            </a:xfrm>
            <a:custGeom>
              <a:avLst/>
              <a:gdLst/>
              <a:ahLst/>
              <a:cxnLst/>
              <a:rect l="l" t="t" r="r" b="b"/>
              <a:pathLst>
                <a:path w="14778" h="9185" extrusionOk="0">
                  <a:moveTo>
                    <a:pt x="1556" y="0"/>
                  </a:moveTo>
                  <a:cubicBezTo>
                    <a:pt x="922" y="0"/>
                    <a:pt x="814" y="1188"/>
                    <a:pt x="531" y="2524"/>
                  </a:cubicBezTo>
                  <a:cubicBezTo>
                    <a:pt x="292" y="3665"/>
                    <a:pt x="0" y="4461"/>
                    <a:pt x="266" y="5283"/>
                  </a:cubicBezTo>
                  <a:cubicBezTo>
                    <a:pt x="1247" y="6239"/>
                    <a:pt x="3104" y="6106"/>
                    <a:pt x="4139" y="6345"/>
                  </a:cubicBezTo>
                  <a:cubicBezTo>
                    <a:pt x="5598" y="6690"/>
                    <a:pt x="6235" y="7777"/>
                    <a:pt x="8251" y="8600"/>
                  </a:cubicBezTo>
                  <a:cubicBezTo>
                    <a:pt x="9322" y="9026"/>
                    <a:pt x="10273" y="9184"/>
                    <a:pt x="11091" y="9184"/>
                  </a:cubicBezTo>
                  <a:cubicBezTo>
                    <a:pt x="12765" y="9184"/>
                    <a:pt x="13881" y="8523"/>
                    <a:pt x="14326" y="8149"/>
                  </a:cubicBezTo>
                  <a:cubicBezTo>
                    <a:pt x="14777" y="7432"/>
                    <a:pt x="14618" y="6583"/>
                    <a:pt x="13530" y="6053"/>
                  </a:cubicBezTo>
                  <a:cubicBezTo>
                    <a:pt x="11461" y="5098"/>
                    <a:pt x="9471" y="3957"/>
                    <a:pt x="8251" y="2922"/>
                  </a:cubicBezTo>
                  <a:cubicBezTo>
                    <a:pt x="7880" y="2631"/>
                    <a:pt x="7667" y="2392"/>
                    <a:pt x="7429" y="2180"/>
                  </a:cubicBezTo>
                  <a:cubicBezTo>
                    <a:pt x="6925" y="1569"/>
                    <a:pt x="6686" y="376"/>
                    <a:pt x="6500" y="216"/>
                  </a:cubicBezTo>
                  <a:cubicBezTo>
                    <a:pt x="6479" y="209"/>
                    <a:pt x="6454" y="206"/>
                    <a:pt x="6425" y="206"/>
                  </a:cubicBezTo>
                  <a:cubicBezTo>
                    <a:pt x="6348" y="206"/>
                    <a:pt x="6245" y="231"/>
                    <a:pt x="6129" y="269"/>
                  </a:cubicBezTo>
                  <a:cubicBezTo>
                    <a:pt x="6076" y="190"/>
                    <a:pt x="5996" y="137"/>
                    <a:pt x="5890" y="110"/>
                  </a:cubicBezTo>
                  <a:lnTo>
                    <a:pt x="5837" y="455"/>
                  </a:lnTo>
                  <a:cubicBezTo>
                    <a:pt x="5359" y="667"/>
                    <a:pt x="4882" y="853"/>
                    <a:pt x="4351" y="853"/>
                  </a:cubicBezTo>
                  <a:cubicBezTo>
                    <a:pt x="4221" y="858"/>
                    <a:pt x="4104" y="860"/>
                    <a:pt x="3997" y="860"/>
                  </a:cubicBezTo>
                  <a:cubicBezTo>
                    <a:pt x="3509" y="860"/>
                    <a:pt x="3263" y="815"/>
                    <a:pt x="3128" y="815"/>
                  </a:cubicBezTo>
                  <a:cubicBezTo>
                    <a:pt x="2993" y="815"/>
                    <a:pt x="2966" y="860"/>
                    <a:pt x="2919" y="1039"/>
                  </a:cubicBezTo>
                  <a:cubicBezTo>
                    <a:pt x="2892" y="1198"/>
                    <a:pt x="2892" y="1331"/>
                    <a:pt x="2892" y="1516"/>
                  </a:cubicBezTo>
                  <a:cubicBezTo>
                    <a:pt x="2176" y="1384"/>
                    <a:pt x="1645" y="1118"/>
                    <a:pt x="1645" y="853"/>
                  </a:cubicBezTo>
                  <a:lnTo>
                    <a:pt x="1619" y="4"/>
                  </a:lnTo>
                  <a:cubicBezTo>
                    <a:pt x="1597" y="2"/>
                    <a:pt x="1576" y="0"/>
                    <a:pt x="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2163657" y="1603615"/>
              <a:ext cx="386898" cy="518158"/>
            </a:xfrm>
            <a:custGeom>
              <a:avLst/>
              <a:gdLst/>
              <a:ahLst/>
              <a:cxnLst/>
              <a:rect l="l" t="t" r="r" b="b"/>
              <a:pathLst>
                <a:path w="23109" h="30949" extrusionOk="0">
                  <a:moveTo>
                    <a:pt x="11059" y="1"/>
                  </a:moveTo>
                  <a:cubicBezTo>
                    <a:pt x="9255" y="1"/>
                    <a:pt x="5171" y="108"/>
                    <a:pt x="3980" y="306"/>
                  </a:cubicBezTo>
                  <a:cubicBezTo>
                    <a:pt x="2707" y="492"/>
                    <a:pt x="1937" y="969"/>
                    <a:pt x="1089" y="5877"/>
                  </a:cubicBezTo>
                  <a:cubicBezTo>
                    <a:pt x="293" y="10440"/>
                    <a:pt x="1" y="15057"/>
                    <a:pt x="213" y="19699"/>
                  </a:cubicBezTo>
                  <a:cubicBezTo>
                    <a:pt x="346" y="22750"/>
                    <a:pt x="611" y="25801"/>
                    <a:pt x="1062" y="28825"/>
                  </a:cubicBezTo>
                  <a:cubicBezTo>
                    <a:pt x="4579" y="30214"/>
                    <a:pt x="8020" y="30949"/>
                    <a:pt x="11348" y="30949"/>
                  </a:cubicBezTo>
                  <a:cubicBezTo>
                    <a:pt x="14822" y="30949"/>
                    <a:pt x="18173" y="30148"/>
                    <a:pt x="21357" y="28454"/>
                  </a:cubicBezTo>
                  <a:cubicBezTo>
                    <a:pt x="19500" y="22644"/>
                    <a:pt x="19527" y="15401"/>
                    <a:pt x="20853" y="10971"/>
                  </a:cubicBezTo>
                  <a:cubicBezTo>
                    <a:pt x="23108" y="3463"/>
                    <a:pt x="20031" y="1155"/>
                    <a:pt x="17616" y="704"/>
                  </a:cubicBezTo>
                  <a:cubicBezTo>
                    <a:pt x="15680" y="306"/>
                    <a:pt x="13770" y="67"/>
                    <a:pt x="11833" y="14"/>
                  </a:cubicBezTo>
                  <a:cubicBezTo>
                    <a:pt x="11698" y="5"/>
                    <a:pt x="11426" y="1"/>
                    <a:pt x="11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2274256" y="1340012"/>
              <a:ext cx="83527" cy="210551"/>
            </a:xfrm>
            <a:custGeom>
              <a:avLst/>
              <a:gdLst/>
              <a:ahLst/>
              <a:cxnLst/>
              <a:rect l="l" t="t" r="r" b="b"/>
              <a:pathLst>
                <a:path w="4989" h="12576" extrusionOk="0">
                  <a:moveTo>
                    <a:pt x="2707" y="1"/>
                  </a:moveTo>
                  <a:cubicBezTo>
                    <a:pt x="2707" y="1"/>
                    <a:pt x="1248" y="27"/>
                    <a:pt x="611" y="1062"/>
                  </a:cubicBezTo>
                  <a:cubicBezTo>
                    <a:pt x="54" y="1964"/>
                    <a:pt x="1" y="4246"/>
                    <a:pt x="319" y="6766"/>
                  </a:cubicBezTo>
                  <a:cubicBezTo>
                    <a:pt x="664" y="9313"/>
                    <a:pt x="1062" y="10851"/>
                    <a:pt x="1380" y="11568"/>
                  </a:cubicBezTo>
                  <a:cubicBezTo>
                    <a:pt x="1592" y="12045"/>
                    <a:pt x="1937" y="12364"/>
                    <a:pt x="2388" y="12576"/>
                  </a:cubicBezTo>
                  <a:lnTo>
                    <a:pt x="2654" y="9605"/>
                  </a:lnTo>
                  <a:lnTo>
                    <a:pt x="2786" y="7562"/>
                  </a:lnTo>
                  <a:cubicBezTo>
                    <a:pt x="2786" y="7562"/>
                    <a:pt x="4298" y="5890"/>
                    <a:pt x="4590" y="4484"/>
                  </a:cubicBezTo>
                  <a:cubicBezTo>
                    <a:pt x="4988" y="2627"/>
                    <a:pt x="4670" y="1778"/>
                    <a:pt x="4670" y="1778"/>
                  </a:cubicBezTo>
                  <a:lnTo>
                    <a:pt x="27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2281371" y="1315971"/>
              <a:ext cx="38206" cy="29399"/>
            </a:xfrm>
            <a:custGeom>
              <a:avLst/>
              <a:gdLst/>
              <a:ahLst/>
              <a:cxnLst/>
              <a:rect l="l" t="t" r="r" b="b"/>
              <a:pathLst>
                <a:path w="2282" h="1756" extrusionOk="0">
                  <a:moveTo>
                    <a:pt x="1038" y="1"/>
                  </a:moveTo>
                  <a:cubicBezTo>
                    <a:pt x="625" y="1"/>
                    <a:pt x="219" y="214"/>
                    <a:pt x="0" y="614"/>
                  </a:cubicBezTo>
                  <a:lnTo>
                    <a:pt x="1937" y="1755"/>
                  </a:lnTo>
                  <a:cubicBezTo>
                    <a:pt x="2282" y="1198"/>
                    <a:pt x="2123" y="508"/>
                    <a:pt x="1592" y="137"/>
                  </a:cubicBezTo>
                  <a:cubicBezTo>
                    <a:pt x="1417" y="45"/>
                    <a:pt x="1227" y="1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2347988" y="1309291"/>
              <a:ext cx="194562" cy="184500"/>
            </a:xfrm>
            <a:custGeom>
              <a:avLst/>
              <a:gdLst/>
              <a:ahLst/>
              <a:cxnLst/>
              <a:rect l="l" t="t" r="r" b="b"/>
              <a:pathLst>
                <a:path w="11621" h="11020" extrusionOk="0">
                  <a:moveTo>
                    <a:pt x="5802" y="1"/>
                  </a:moveTo>
                  <a:cubicBezTo>
                    <a:pt x="3004" y="1"/>
                    <a:pt x="641" y="2086"/>
                    <a:pt x="319" y="4913"/>
                  </a:cubicBezTo>
                  <a:cubicBezTo>
                    <a:pt x="1" y="7938"/>
                    <a:pt x="2176" y="10644"/>
                    <a:pt x="5200" y="10989"/>
                  </a:cubicBezTo>
                  <a:cubicBezTo>
                    <a:pt x="5398" y="11009"/>
                    <a:pt x="5594" y="11019"/>
                    <a:pt x="5788" y="11019"/>
                  </a:cubicBezTo>
                  <a:cubicBezTo>
                    <a:pt x="8571" y="11019"/>
                    <a:pt x="10978" y="8934"/>
                    <a:pt x="11276" y="6107"/>
                  </a:cubicBezTo>
                  <a:cubicBezTo>
                    <a:pt x="11621" y="3083"/>
                    <a:pt x="9419" y="377"/>
                    <a:pt x="6394" y="32"/>
                  </a:cubicBezTo>
                  <a:cubicBezTo>
                    <a:pt x="6195" y="11"/>
                    <a:pt x="5998" y="1"/>
                    <a:pt x="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2245828" y="1351230"/>
              <a:ext cx="279396" cy="315710"/>
            </a:xfrm>
            <a:custGeom>
              <a:avLst/>
              <a:gdLst/>
              <a:ahLst/>
              <a:cxnLst/>
              <a:rect l="l" t="t" r="r" b="b"/>
              <a:pathLst>
                <a:path w="16688" h="18857" extrusionOk="0">
                  <a:moveTo>
                    <a:pt x="11565" y="0"/>
                  </a:moveTo>
                  <a:cubicBezTo>
                    <a:pt x="9777" y="0"/>
                    <a:pt x="7825" y="325"/>
                    <a:pt x="6262" y="1082"/>
                  </a:cubicBezTo>
                  <a:cubicBezTo>
                    <a:pt x="6103" y="5194"/>
                    <a:pt x="5068" y="6229"/>
                    <a:pt x="4511" y="6600"/>
                  </a:cubicBezTo>
                  <a:cubicBezTo>
                    <a:pt x="4442" y="6645"/>
                    <a:pt x="4377" y="6665"/>
                    <a:pt x="4315" y="6665"/>
                  </a:cubicBezTo>
                  <a:cubicBezTo>
                    <a:pt x="3903" y="6665"/>
                    <a:pt x="3640" y="5765"/>
                    <a:pt x="3317" y="5327"/>
                  </a:cubicBezTo>
                  <a:cubicBezTo>
                    <a:pt x="3104" y="5038"/>
                    <a:pt x="2597" y="4680"/>
                    <a:pt x="2042" y="4680"/>
                  </a:cubicBezTo>
                  <a:cubicBezTo>
                    <a:pt x="1627" y="4680"/>
                    <a:pt x="1186" y="4880"/>
                    <a:pt x="823" y="5459"/>
                  </a:cubicBezTo>
                  <a:cubicBezTo>
                    <a:pt x="1" y="6812"/>
                    <a:pt x="744" y="8537"/>
                    <a:pt x="1699" y="9120"/>
                  </a:cubicBezTo>
                  <a:cubicBezTo>
                    <a:pt x="2093" y="9363"/>
                    <a:pt x="2444" y="9449"/>
                    <a:pt x="2744" y="9449"/>
                  </a:cubicBezTo>
                  <a:cubicBezTo>
                    <a:pt x="3494" y="9449"/>
                    <a:pt x="3927" y="8908"/>
                    <a:pt x="3927" y="8908"/>
                  </a:cubicBezTo>
                  <a:lnTo>
                    <a:pt x="3927" y="8908"/>
                  </a:lnTo>
                  <a:lnTo>
                    <a:pt x="3848" y="15116"/>
                  </a:lnTo>
                  <a:cubicBezTo>
                    <a:pt x="5121" y="18087"/>
                    <a:pt x="6660" y="18830"/>
                    <a:pt x="8623" y="18857"/>
                  </a:cubicBezTo>
                  <a:cubicBezTo>
                    <a:pt x="10294" y="18724"/>
                    <a:pt x="10613" y="17371"/>
                    <a:pt x="9684" y="16018"/>
                  </a:cubicBezTo>
                  <a:lnTo>
                    <a:pt x="9896" y="13975"/>
                  </a:lnTo>
                  <a:cubicBezTo>
                    <a:pt x="10692" y="14214"/>
                    <a:pt x="11515" y="14347"/>
                    <a:pt x="12337" y="14373"/>
                  </a:cubicBezTo>
                  <a:cubicBezTo>
                    <a:pt x="13690" y="14320"/>
                    <a:pt x="14539" y="13391"/>
                    <a:pt x="15096" y="11959"/>
                  </a:cubicBezTo>
                  <a:cubicBezTo>
                    <a:pt x="15998" y="9704"/>
                    <a:pt x="16688" y="5804"/>
                    <a:pt x="16290" y="1161"/>
                  </a:cubicBezTo>
                  <a:cubicBezTo>
                    <a:pt x="15531" y="446"/>
                    <a:pt x="13660" y="0"/>
                    <a:pt x="11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2308460" y="1280327"/>
              <a:ext cx="233204" cy="115622"/>
            </a:xfrm>
            <a:custGeom>
              <a:avLst/>
              <a:gdLst/>
              <a:ahLst/>
              <a:cxnLst/>
              <a:rect l="l" t="t" r="r" b="b"/>
              <a:pathLst>
                <a:path w="13929" h="6906" extrusionOk="0">
                  <a:moveTo>
                    <a:pt x="11685" y="1"/>
                  </a:moveTo>
                  <a:cubicBezTo>
                    <a:pt x="11484" y="1"/>
                    <a:pt x="11300" y="138"/>
                    <a:pt x="11116" y="276"/>
                  </a:cubicBezTo>
                  <a:cubicBezTo>
                    <a:pt x="10378" y="822"/>
                    <a:pt x="9604" y="992"/>
                    <a:pt x="8814" y="992"/>
                  </a:cubicBezTo>
                  <a:cubicBezTo>
                    <a:pt x="7646" y="992"/>
                    <a:pt x="6440" y="621"/>
                    <a:pt x="5253" y="542"/>
                  </a:cubicBezTo>
                  <a:cubicBezTo>
                    <a:pt x="5078" y="528"/>
                    <a:pt x="4898" y="520"/>
                    <a:pt x="4716" y="520"/>
                  </a:cubicBezTo>
                  <a:cubicBezTo>
                    <a:pt x="3160" y="520"/>
                    <a:pt x="1415" y="1045"/>
                    <a:pt x="584" y="2399"/>
                  </a:cubicBezTo>
                  <a:cubicBezTo>
                    <a:pt x="133" y="3088"/>
                    <a:pt x="0" y="3858"/>
                    <a:pt x="637" y="4441"/>
                  </a:cubicBezTo>
                  <a:cubicBezTo>
                    <a:pt x="1194" y="4919"/>
                    <a:pt x="1858" y="5264"/>
                    <a:pt x="2574" y="5423"/>
                  </a:cubicBezTo>
                  <a:cubicBezTo>
                    <a:pt x="4542" y="5988"/>
                    <a:pt x="7011" y="6906"/>
                    <a:pt x="9271" y="6906"/>
                  </a:cubicBezTo>
                  <a:cubicBezTo>
                    <a:pt x="10726" y="6906"/>
                    <a:pt x="12094" y="6525"/>
                    <a:pt x="13186" y="5423"/>
                  </a:cubicBezTo>
                  <a:cubicBezTo>
                    <a:pt x="13584" y="4998"/>
                    <a:pt x="13849" y="4441"/>
                    <a:pt x="13875" y="3858"/>
                  </a:cubicBezTo>
                  <a:cubicBezTo>
                    <a:pt x="13929" y="3301"/>
                    <a:pt x="13875" y="2770"/>
                    <a:pt x="13663" y="2292"/>
                  </a:cubicBezTo>
                  <a:cubicBezTo>
                    <a:pt x="13637" y="2213"/>
                    <a:pt x="13584" y="2133"/>
                    <a:pt x="13504" y="2133"/>
                  </a:cubicBezTo>
                  <a:cubicBezTo>
                    <a:pt x="13451" y="2133"/>
                    <a:pt x="13371" y="2160"/>
                    <a:pt x="13318" y="2213"/>
                  </a:cubicBezTo>
                  <a:cubicBezTo>
                    <a:pt x="12920" y="2478"/>
                    <a:pt x="12469" y="2690"/>
                    <a:pt x="12018" y="2876"/>
                  </a:cubicBezTo>
                  <a:cubicBezTo>
                    <a:pt x="12178" y="2346"/>
                    <a:pt x="12257" y="1762"/>
                    <a:pt x="12204" y="1231"/>
                  </a:cubicBezTo>
                  <a:cubicBezTo>
                    <a:pt x="12178" y="886"/>
                    <a:pt x="12178" y="117"/>
                    <a:pt x="11780" y="11"/>
                  </a:cubicBezTo>
                  <a:cubicBezTo>
                    <a:pt x="11748" y="4"/>
                    <a:pt x="11716" y="1"/>
                    <a:pt x="11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2324014" y="1533232"/>
              <a:ext cx="87947" cy="67086"/>
            </a:xfrm>
            <a:custGeom>
              <a:avLst/>
              <a:gdLst/>
              <a:ahLst/>
              <a:cxnLst/>
              <a:rect l="l" t="t" r="r" b="b"/>
              <a:pathLst>
                <a:path w="5253" h="4007" extrusionOk="0">
                  <a:moveTo>
                    <a:pt x="0" y="0"/>
                  </a:moveTo>
                  <a:cubicBezTo>
                    <a:pt x="106" y="610"/>
                    <a:pt x="292" y="1221"/>
                    <a:pt x="637" y="1778"/>
                  </a:cubicBezTo>
                  <a:cubicBezTo>
                    <a:pt x="1300" y="2839"/>
                    <a:pt x="5147" y="4006"/>
                    <a:pt x="5147" y="4006"/>
                  </a:cubicBezTo>
                  <a:lnTo>
                    <a:pt x="5253" y="3184"/>
                  </a:lnTo>
                  <a:cubicBezTo>
                    <a:pt x="5253" y="3184"/>
                    <a:pt x="2282" y="2255"/>
                    <a:pt x="1300" y="1592"/>
                  </a:cubicBezTo>
                  <a:cubicBezTo>
                    <a:pt x="690" y="1194"/>
                    <a:pt x="265" y="61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2392857" y="1409308"/>
              <a:ext cx="27541" cy="19438"/>
            </a:xfrm>
            <a:custGeom>
              <a:avLst/>
              <a:gdLst/>
              <a:ahLst/>
              <a:cxnLst/>
              <a:rect l="l" t="t" r="r" b="b"/>
              <a:pathLst>
                <a:path w="1645" h="1161" extrusionOk="0">
                  <a:moveTo>
                    <a:pt x="1459" y="0"/>
                  </a:moveTo>
                  <a:lnTo>
                    <a:pt x="0" y="664"/>
                  </a:lnTo>
                  <a:lnTo>
                    <a:pt x="0" y="690"/>
                  </a:lnTo>
                  <a:cubicBezTo>
                    <a:pt x="137" y="983"/>
                    <a:pt x="416" y="1161"/>
                    <a:pt x="713" y="1161"/>
                  </a:cubicBezTo>
                  <a:cubicBezTo>
                    <a:pt x="820" y="1161"/>
                    <a:pt x="929" y="1137"/>
                    <a:pt x="1035" y="1088"/>
                  </a:cubicBezTo>
                  <a:cubicBezTo>
                    <a:pt x="1459" y="902"/>
                    <a:pt x="1645" y="398"/>
                    <a:pt x="1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2482579" y="1414196"/>
              <a:ext cx="24444" cy="20191"/>
            </a:xfrm>
            <a:custGeom>
              <a:avLst/>
              <a:gdLst/>
              <a:ahLst/>
              <a:cxnLst/>
              <a:rect l="l" t="t" r="r" b="b"/>
              <a:pathLst>
                <a:path w="1460" h="1206" extrusionOk="0">
                  <a:moveTo>
                    <a:pt x="212" y="0"/>
                  </a:moveTo>
                  <a:lnTo>
                    <a:pt x="212" y="0"/>
                  </a:lnTo>
                  <a:cubicBezTo>
                    <a:pt x="0" y="345"/>
                    <a:pt x="80" y="796"/>
                    <a:pt x="425" y="1061"/>
                  </a:cubicBezTo>
                  <a:cubicBezTo>
                    <a:pt x="425" y="1115"/>
                    <a:pt x="451" y="1115"/>
                    <a:pt x="451" y="1115"/>
                  </a:cubicBezTo>
                  <a:cubicBezTo>
                    <a:pt x="566" y="1176"/>
                    <a:pt x="693" y="1206"/>
                    <a:pt x="819" y="1206"/>
                  </a:cubicBezTo>
                  <a:cubicBezTo>
                    <a:pt x="1070" y="1206"/>
                    <a:pt x="1318" y="1088"/>
                    <a:pt x="1459" y="876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2445260" y="1449288"/>
              <a:ext cx="32882" cy="62633"/>
            </a:xfrm>
            <a:custGeom>
              <a:avLst/>
              <a:gdLst/>
              <a:ahLst/>
              <a:cxnLst/>
              <a:rect l="l" t="t" r="r" b="b"/>
              <a:pathLst>
                <a:path w="1964" h="3741" extrusionOk="0">
                  <a:moveTo>
                    <a:pt x="186" y="0"/>
                  </a:moveTo>
                  <a:lnTo>
                    <a:pt x="1" y="3741"/>
                  </a:lnTo>
                  <a:lnTo>
                    <a:pt x="1" y="3741"/>
                  </a:lnTo>
                  <a:lnTo>
                    <a:pt x="1964" y="3316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2492340" y="1473932"/>
              <a:ext cx="41772" cy="30756"/>
            </a:xfrm>
            <a:custGeom>
              <a:avLst/>
              <a:gdLst/>
              <a:ahLst/>
              <a:cxnLst/>
              <a:rect l="l" t="t" r="r" b="b"/>
              <a:pathLst>
                <a:path w="2495" h="1837" extrusionOk="0">
                  <a:moveTo>
                    <a:pt x="1141" y="1"/>
                  </a:moveTo>
                  <a:cubicBezTo>
                    <a:pt x="575" y="1"/>
                    <a:pt x="128" y="284"/>
                    <a:pt x="80" y="757"/>
                  </a:cubicBezTo>
                  <a:cubicBezTo>
                    <a:pt x="1" y="1287"/>
                    <a:pt x="505" y="1738"/>
                    <a:pt x="1141" y="1818"/>
                  </a:cubicBezTo>
                  <a:cubicBezTo>
                    <a:pt x="1223" y="1831"/>
                    <a:pt x="1302" y="1837"/>
                    <a:pt x="1380" y="1837"/>
                  </a:cubicBezTo>
                  <a:cubicBezTo>
                    <a:pt x="1934" y="1837"/>
                    <a:pt x="2368" y="1517"/>
                    <a:pt x="2415" y="1075"/>
                  </a:cubicBezTo>
                  <a:cubicBezTo>
                    <a:pt x="2494" y="597"/>
                    <a:pt x="2017" y="120"/>
                    <a:pt x="1354" y="14"/>
                  </a:cubicBezTo>
                  <a:cubicBezTo>
                    <a:pt x="1281" y="5"/>
                    <a:pt x="1210" y="1"/>
                    <a:pt x="11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2409282" y="1523120"/>
              <a:ext cx="37771" cy="28830"/>
            </a:xfrm>
            <a:custGeom>
              <a:avLst/>
              <a:gdLst/>
              <a:ahLst/>
              <a:cxnLst/>
              <a:rect l="l" t="t" r="r" b="b"/>
              <a:pathLst>
                <a:path w="2256" h="1722" extrusionOk="0">
                  <a:moveTo>
                    <a:pt x="1095" y="0"/>
                  </a:moveTo>
                  <a:cubicBezTo>
                    <a:pt x="694" y="0"/>
                    <a:pt x="308" y="251"/>
                    <a:pt x="186" y="657"/>
                  </a:cubicBezTo>
                  <a:cubicBezTo>
                    <a:pt x="1" y="1188"/>
                    <a:pt x="425" y="1374"/>
                    <a:pt x="956" y="1559"/>
                  </a:cubicBezTo>
                  <a:cubicBezTo>
                    <a:pt x="1180" y="1654"/>
                    <a:pt x="1388" y="1722"/>
                    <a:pt x="1567" y="1722"/>
                  </a:cubicBezTo>
                  <a:cubicBezTo>
                    <a:pt x="1790" y="1722"/>
                    <a:pt x="1967" y="1615"/>
                    <a:pt x="2070" y="1320"/>
                  </a:cubicBezTo>
                  <a:cubicBezTo>
                    <a:pt x="2256" y="790"/>
                    <a:pt x="1937" y="233"/>
                    <a:pt x="1460" y="74"/>
                  </a:cubicBezTo>
                  <a:cubicBezTo>
                    <a:pt x="1342" y="24"/>
                    <a:pt x="1218" y="0"/>
                    <a:pt x="10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2356426" y="1467017"/>
              <a:ext cx="42207" cy="29450"/>
            </a:xfrm>
            <a:custGeom>
              <a:avLst/>
              <a:gdLst/>
              <a:ahLst/>
              <a:cxnLst/>
              <a:rect l="l" t="t" r="r" b="b"/>
              <a:pathLst>
                <a:path w="2521" h="1759" extrusionOk="0">
                  <a:moveTo>
                    <a:pt x="1258" y="1"/>
                  </a:moveTo>
                  <a:cubicBezTo>
                    <a:pt x="599" y="1"/>
                    <a:pt x="53" y="363"/>
                    <a:pt x="27" y="825"/>
                  </a:cubicBezTo>
                  <a:cubicBezTo>
                    <a:pt x="1" y="1302"/>
                    <a:pt x="531" y="1727"/>
                    <a:pt x="1221" y="1753"/>
                  </a:cubicBezTo>
                  <a:cubicBezTo>
                    <a:pt x="1265" y="1757"/>
                    <a:pt x="1309" y="1758"/>
                    <a:pt x="1352" y="1758"/>
                  </a:cubicBezTo>
                  <a:cubicBezTo>
                    <a:pt x="1983" y="1758"/>
                    <a:pt x="2496" y="1403"/>
                    <a:pt x="2521" y="931"/>
                  </a:cubicBezTo>
                  <a:cubicBezTo>
                    <a:pt x="2521" y="427"/>
                    <a:pt x="2017" y="29"/>
                    <a:pt x="1327" y="2"/>
                  </a:cubicBezTo>
                  <a:cubicBezTo>
                    <a:pt x="1304" y="1"/>
                    <a:pt x="1281" y="1"/>
                    <a:pt x="1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2394632" y="1450577"/>
              <a:ext cx="32430" cy="16926"/>
            </a:xfrm>
            <a:custGeom>
              <a:avLst/>
              <a:gdLst/>
              <a:ahLst/>
              <a:cxnLst/>
              <a:rect l="l" t="t" r="r" b="b"/>
              <a:pathLst>
                <a:path w="1937" h="1011" extrusionOk="0">
                  <a:moveTo>
                    <a:pt x="924" y="1"/>
                  </a:moveTo>
                  <a:cubicBezTo>
                    <a:pt x="542" y="1"/>
                    <a:pt x="177" y="214"/>
                    <a:pt x="0" y="586"/>
                  </a:cubicBezTo>
                  <a:cubicBezTo>
                    <a:pt x="221" y="484"/>
                    <a:pt x="442" y="437"/>
                    <a:pt x="671" y="437"/>
                  </a:cubicBezTo>
                  <a:cubicBezTo>
                    <a:pt x="798" y="437"/>
                    <a:pt x="928" y="452"/>
                    <a:pt x="1061" y="480"/>
                  </a:cubicBezTo>
                  <a:cubicBezTo>
                    <a:pt x="1406" y="560"/>
                    <a:pt x="1725" y="746"/>
                    <a:pt x="1937" y="1011"/>
                  </a:cubicBezTo>
                  <a:cubicBezTo>
                    <a:pt x="1937" y="613"/>
                    <a:pt x="1698" y="268"/>
                    <a:pt x="1327" y="82"/>
                  </a:cubicBezTo>
                  <a:cubicBezTo>
                    <a:pt x="1195" y="27"/>
                    <a:pt x="1059" y="1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2474141" y="1454595"/>
              <a:ext cx="31543" cy="16474"/>
            </a:xfrm>
            <a:custGeom>
              <a:avLst/>
              <a:gdLst/>
              <a:ahLst/>
              <a:cxnLst/>
              <a:rect l="l" t="t" r="r" b="b"/>
              <a:pathLst>
                <a:path w="1884" h="984" extrusionOk="0">
                  <a:moveTo>
                    <a:pt x="939" y="0"/>
                  </a:moveTo>
                  <a:cubicBezTo>
                    <a:pt x="427" y="0"/>
                    <a:pt x="0" y="467"/>
                    <a:pt x="0" y="983"/>
                  </a:cubicBezTo>
                  <a:cubicBezTo>
                    <a:pt x="186" y="718"/>
                    <a:pt x="504" y="559"/>
                    <a:pt x="822" y="479"/>
                  </a:cubicBezTo>
                  <a:cubicBezTo>
                    <a:pt x="931" y="464"/>
                    <a:pt x="1039" y="455"/>
                    <a:pt x="1145" y="455"/>
                  </a:cubicBezTo>
                  <a:cubicBezTo>
                    <a:pt x="1406" y="455"/>
                    <a:pt x="1658" y="507"/>
                    <a:pt x="1884" y="638"/>
                  </a:cubicBezTo>
                  <a:cubicBezTo>
                    <a:pt x="1751" y="267"/>
                    <a:pt x="1380" y="1"/>
                    <a:pt x="982" y="1"/>
                  </a:cubicBezTo>
                  <a:cubicBezTo>
                    <a:pt x="967" y="1"/>
                    <a:pt x="953" y="0"/>
                    <a:pt x="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1942024" y="1608739"/>
              <a:ext cx="323813" cy="699142"/>
            </a:xfrm>
            <a:custGeom>
              <a:avLst/>
              <a:gdLst/>
              <a:ahLst/>
              <a:cxnLst/>
              <a:rect l="l" t="t" r="r" b="b"/>
              <a:pathLst>
                <a:path w="19341" h="41759" extrusionOk="0">
                  <a:moveTo>
                    <a:pt x="17218" y="0"/>
                  </a:moveTo>
                  <a:cubicBezTo>
                    <a:pt x="15175" y="53"/>
                    <a:pt x="14778" y="133"/>
                    <a:pt x="14035" y="504"/>
                  </a:cubicBezTo>
                  <a:cubicBezTo>
                    <a:pt x="12682" y="1167"/>
                    <a:pt x="11621" y="1910"/>
                    <a:pt x="10055" y="4298"/>
                  </a:cubicBezTo>
                  <a:cubicBezTo>
                    <a:pt x="8941" y="6022"/>
                    <a:pt x="3290" y="14591"/>
                    <a:pt x="3290" y="14591"/>
                  </a:cubicBezTo>
                  <a:cubicBezTo>
                    <a:pt x="2707" y="15440"/>
                    <a:pt x="1937" y="16342"/>
                    <a:pt x="1645" y="18969"/>
                  </a:cubicBezTo>
                  <a:cubicBezTo>
                    <a:pt x="1407" y="21144"/>
                    <a:pt x="796" y="27113"/>
                    <a:pt x="743" y="30615"/>
                  </a:cubicBezTo>
                  <a:cubicBezTo>
                    <a:pt x="664" y="33454"/>
                    <a:pt x="1" y="37990"/>
                    <a:pt x="1964" y="40564"/>
                  </a:cubicBezTo>
                  <a:cubicBezTo>
                    <a:pt x="2609" y="41287"/>
                    <a:pt x="3532" y="41759"/>
                    <a:pt x="4535" y="41759"/>
                  </a:cubicBezTo>
                  <a:cubicBezTo>
                    <a:pt x="4562" y="41759"/>
                    <a:pt x="4589" y="41758"/>
                    <a:pt x="4617" y="41758"/>
                  </a:cubicBezTo>
                  <a:cubicBezTo>
                    <a:pt x="6421" y="41758"/>
                    <a:pt x="6421" y="40325"/>
                    <a:pt x="6208" y="39449"/>
                  </a:cubicBezTo>
                  <a:cubicBezTo>
                    <a:pt x="6102" y="39025"/>
                    <a:pt x="5837" y="38203"/>
                    <a:pt x="5757" y="37699"/>
                  </a:cubicBezTo>
                  <a:cubicBezTo>
                    <a:pt x="5572" y="36956"/>
                    <a:pt x="5545" y="36239"/>
                    <a:pt x="5625" y="35523"/>
                  </a:cubicBezTo>
                  <a:lnTo>
                    <a:pt x="5625" y="35523"/>
                  </a:lnTo>
                  <a:cubicBezTo>
                    <a:pt x="5890" y="35921"/>
                    <a:pt x="5917" y="36213"/>
                    <a:pt x="6182" y="36611"/>
                  </a:cubicBezTo>
                  <a:cubicBezTo>
                    <a:pt x="6421" y="37062"/>
                    <a:pt x="6872" y="37407"/>
                    <a:pt x="7402" y="37460"/>
                  </a:cubicBezTo>
                  <a:cubicBezTo>
                    <a:pt x="7429" y="37460"/>
                    <a:pt x="7508" y="37460"/>
                    <a:pt x="7562" y="37433"/>
                  </a:cubicBezTo>
                  <a:cubicBezTo>
                    <a:pt x="7747" y="37327"/>
                    <a:pt x="7668" y="37062"/>
                    <a:pt x="7562" y="36876"/>
                  </a:cubicBezTo>
                  <a:cubicBezTo>
                    <a:pt x="7164" y="36107"/>
                    <a:pt x="7164" y="35258"/>
                    <a:pt x="6898" y="34409"/>
                  </a:cubicBezTo>
                  <a:cubicBezTo>
                    <a:pt x="6500" y="33189"/>
                    <a:pt x="5811" y="31942"/>
                    <a:pt x="5625" y="30960"/>
                  </a:cubicBezTo>
                  <a:cubicBezTo>
                    <a:pt x="5413" y="30005"/>
                    <a:pt x="8145" y="19128"/>
                    <a:pt x="8145" y="19128"/>
                  </a:cubicBezTo>
                  <a:lnTo>
                    <a:pt x="15600" y="9790"/>
                  </a:lnTo>
                  <a:cubicBezTo>
                    <a:pt x="15600" y="9790"/>
                    <a:pt x="19341" y="6128"/>
                    <a:pt x="17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2036182" y="1607182"/>
              <a:ext cx="226540" cy="256074"/>
            </a:xfrm>
            <a:custGeom>
              <a:avLst/>
              <a:gdLst/>
              <a:ahLst/>
              <a:cxnLst/>
              <a:rect l="l" t="t" r="r" b="b"/>
              <a:pathLst>
                <a:path w="13531" h="15295" extrusionOk="0">
                  <a:moveTo>
                    <a:pt x="11652" y="1"/>
                  </a:moveTo>
                  <a:cubicBezTo>
                    <a:pt x="10468" y="1"/>
                    <a:pt x="8918" y="165"/>
                    <a:pt x="7562" y="889"/>
                  </a:cubicBezTo>
                  <a:cubicBezTo>
                    <a:pt x="5970" y="1738"/>
                    <a:pt x="4033" y="4311"/>
                    <a:pt x="2415" y="6911"/>
                  </a:cubicBezTo>
                  <a:cubicBezTo>
                    <a:pt x="797" y="9538"/>
                    <a:pt x="1" y="10625"/>
                    <a:pt x="1" y="10625"/>
                  </a:cubicBezTo>
                  <a:cubicBezTo>
                    <a:pt x="1" y="10625"/>
                    <a:pt x="1221" y="14472"/>
                    <a:pt x="6103" y="15295"/>
                  </a:cubicBezTo>
                  <a:lnTo>
                    <a:pt x="11568" y="8609"/>
                  </a:lnTo>
                  <a:cubicBezTo>
                    <a:pt x="11594" y="8609"/>
                    <a:pt x="13531" y="5691"/>
                    <a:pt x="12231" y="14"/>
                  </a:cubicBezTo>
                  <a:cubicBezTo>
                    <a:pt x="12051" y="6"/>
                    <a:pt x="11857" y="1"/>
                    <a:pt x="11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2455038" y="1566097"/>
              <a:ext cx="355343" cy="366828"/>
            </a:xfrm>
            <a:custGeom>
              <a:avLst/>
              <a:gdLst/>
              <a:ahLst/>
              <a:cxnLst/>
              <a:rect l="l" t="t" r="r" b="b"/>
              <a:pathLst>
                <a:path w="21224" h="21910" extrusionOk="0">
                  <a:moveTo>
                    <a:pt x="7614" y="0"/>
                  </a:moveTo>
                  <a:cubicBezTo>
                    <a:pt x="7482" y="0"/>
                    <a:pt x="7349" y="53"/>
                    <a:pt x="7269" y="186"/>
                  </a:cubicBezTo>
                  <a:cubicBezTo>
                    <a:pt x="7216" y="319"/>
                    <a:pt x="7163" y="425"/>
                    <a:pt x="7163" y="557"/>
                  </a:cubicBezTo>
                  <a:cubicBezTo>
                    <a:pt x="7137" y="1008"/>
                    <a:pt x="7163" y="1459"/>
                    <a:pt x="7296" y="1910"/>
                  </a:cubicBezTo>
                  <a:cubicBezTo>
                    <a:pt x="7402" y="2308"/>
                    <a:pt x="7880" y="3078"/>
                    <a:pt x="7429" y="3104"/>
                  </a:cubicBezTo>
                  <a:cubicBezTo>
                    <a:pt x="7214" y="3131"/>
                    <a:pt x="6995" y="3143"/>
                    <a:pt x="6773" y="3143"/>
                  </a:cubicBezTo>
                  <a:cubicBezTo>
                    <a:pt x="5016" y="3143"/>
                    <a:pt x="3043" y="2388"/>
                    <a:pt x="1300" y="2176"/>
                  </a:cubicBezTo>
                  <a:cubicBezTo>
                    <a:pt x="1206" y="2157"/>
                    <a:pt x="1109" y="2148"/>
                    <a:pt x="1011" y="2148"/>
                  </a:cubicBezTo>
                  <a:cubicBezTo>
                    <a:pt x="831" y="2148"/>
                    <a:pt x="649" y="2177"/>
                    <a:pt x="478" y="2229"/>
                  </a:cubicBezTo>
                  <a:cubicBezTo>
                    <a:pt x="239" y="2361"/>
                    <a:pt x="80" y="2600"/>
                    <a:pt x="53" y="2892"/>
                  </a:cubicBezTo>
                  <a:cubicBezTo>
                    <a:pt x="0" y="3237"/>
                    <a:pt x="0" y="3608"/>
                    <a:pt x="80" y="3953"/>
                  </a:cubicBezTo>
                  <a:cubicBezTo>
                    <a:pt x="266" y="4961"/>
                    <a:pt x="849" y="5863"/>
                    <a:pt x="1592" y="6474"/>
                  </a:cubicBezTo>
                  <a:cubicBezTo>
                    <a:pt x="2441" y="7190"/>
                    <a:pt x="3953" y="7588"/>
                    <a:pt x="4935" y="7933"/>
                  </a:cubicBezTo>
                  <a:cubicBezTo>
                    <a:pt x="5943" y="8304"/>
                    <a:pt x="7110" y="8596"/>
                    <a:pt x="7933" y="9339"/>
                  </a:cubicBezTo>
                  <a:cubicBezTo>
                    <a:pt x="8861" y="10135"/>
                    <a:pt x="9551" y="11328"/>
                    <a:pt x="10214" y="12363"/>
                  </a:cubicBezTo>
                  <a:cubicBezTo>
                    <a:pt x="11488" y="14353"/>
                    <a:pt x="12681" y="16634"/>
                    <a:pt x="13769" y="18677"/>
                  </a:cubicBezTo>
                  <a:cubicBezTo>
                    <a:pt x="15177" y="21237"/>
                    <a:pt x="16671" y="21910"/>
                    <a:pt x="17891" y="21910"/>
                  </a:cubicBezTo>
                  <a:cubicBezTo>
                    <a:pt x="18189" y="21910"/>
                    <a:pt x="18470" y="21870"/>
                    <a:pt x="18730" y="21808"/>
                  </a:cubicBezTo>
                  <a:cubicBezTo>
                    <a:pt x="20110" y="21436"/>
                    <a:pt x="21224" y="18385"/>
                    <a:pt x="19022" y="15016"/>
                  </a:cubicBezTo>
                  <a:cubicBezTo>
                    <a:pt x="16793" y="11620"/>
                    <a:pt x="12257" y="7296"/>
                    <a:pt x="11673" y="6049"/>
                  </a:cubicBezTo>
                  <a:cubicBezTo>
                    <a:pt x="11222" y="4988"/>
                    <a:pt x="10665" y="4006"/>
                    <a:pt x="10002" y="3078"/>
                  </a:cubicBezTo>
                  <a:cubicBezTo>
                    <a:pt x="9684" y="2680"/>
                    <a:pt x="9339" y="2388"/>
                    <a:pt x="9073" y="1964"/>
                  </a:cubicBezTo>
                  <a:lnTo>
                    <a:pt x="8065" y="425"/>
                  </a:lnTo>
                  <a:lnTo>
                    <a:pt x="8039" y="345"/>
                  </a:lnTo>
                  <a:cubicBezTo>
                    <a:pt x="7933" y="186"/>
                    <a:pt x="7800" y="0"/>
                    <a:pt x="76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1934925" y="1842742"/>
              <a:ext cx="40433" cy="68543"/>
            </a:xfrm>
            <a:custGeom>
              <a:avLst/>
              <a:gdLst/>
              <a:ahLst/>
              <a:cxnLst/>
              <a:rect l="l" t="t" r="r" b="b"/>
              <a:pathLst>
                <a:path w="2415" h="4094" extrusionOk="0">
                  <a:moveTo>
                    <a:pt x="2076" y="1"/>
                  </a:moveTo>
                  <a:cubicBezTo>
                    <a:pt x="2009" y="1"/>
                    <a:pt x="1935" y="18"/>
                    <a:pt x="1857" y="57"/>
                  </a:cubicBezTo>
                  <a:cubicBezTo>
                    <a:pt x="637" y="880"/>
                    <a:pt x="0" y="2365"/>
                    <a:pt x="239" y="3824"/>
                  </a:cubicBezTo>
                  <a:cubicBezTo>
                    <a:pt x="263" y="3970"/>
                    <a:pt x="398" y="4093"/>
                    <a:pt x="563" y="4093"/>
                  </a:cubicBezTo>
                  <a:cubicBezTo>
                    <a:pt x="578" y="4093"/>
                    <a:pt x="594" y="4092"/>
                    <a:pt x="610" y="4090"/>
                  </a:cubicBezTo>
                  <a:cubicBezTo>
                    <a:pt x="769" y="4063"/>
                    <a:pt x="902" y="3904"/>
                    <a:pt x="876" y="3718"/>
                  </a:cubicBezTo>
                  <a:cubicBezTo>
                    <a:pt x="663" y="2498"/>
                    <a:pt x="1194" y="1278"/>
                    <a:pt x="2229" y="588"/>
                  </a:cubicBezTo>
                  <a:cubicBezTo>
                    <a:pt x="2388" y="482"/>
                    <a:pt x="2414" y="270"/>
                    <a:pt x="2335" y="137"/>
                  </a:cubicBezTo>
                  <a:cubicBezTo>
                    <a:pt x="2284" y="53"/>
                    <a:pt x="2191" y="1"/>
                    <a:pt x="2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1914048" y="1843746"/>
              <a:ext cx="26654" cy="50210"/>
            </a:xfrm>
            <a:custGeom>
              <a:avLst/>
              <a:gdLst/>
              <a:ahLst/>
              <a:cxnLst/>
              <a:rect l="l" t="t" r="r" b="b"/>
              <a:pathLst>
                <a:path w="1592" h="2999" extrusionOk="0">
                  <a:moveTo>
                    <a:pt x="1230" y="0"/>
                  </a:moveTo>
                  <a:cubicBezTo>
                    <a:pt x="1151" y="0"/>
                    <a:pt x="1071" y="27"/>
                    <a:pt x="1008" y="77"/>
                  </a:cubicBezTo>
                  <a:cubicBezTo>
                    <a:pt x="345" y="767"/>
                    <a:pt x="0" y="1748"/>
                    <a:pt x="80" y="2730"/>
                  </a:cubicBezTo>
                  <a:cubicBezTo>
                    <a:pt x="80" y="2875"/>
                    <a:pt x="235" y="2998"/>
                    <a:pt x="383" y="2998"/>
                  </a:cubicBezTo>
                  <a:cubicBezTo>
                    <a:pt x="397" y="2998"/>
                    <a:pt x="411" y="2997"/>
                    <a:pt x="425" y="2995"/>
                  </a:cubicBezTo>
                  <a:cubicBezTo>
                    <a:pt x="584" y="2995"/>
                    <a:pt x="717" y="2836"/>
                    <a:pt x="690" y="2677"/>
                  </a:cubicBezTo>
                  <a:cubicBezTo>
                    <a:pt x="610" y="1881"/>
                    <a:pt x="876" y="1085"/>
                    <a:pt x="1406" y="528"/>
                  </a:cubicBezTo>
                  <a:cubicBezTo>
                    <a:pt x="1539" y="422"/>
                    <a:pt x="1592" y="263"/>
                    <a:pt x="1486" y="130"/>
                  </a:cubicBezTo>
                  <a:lnTo>
                    <a:pt x="1459" y="103"/>
                  </a:lnTo>
                  <a:cubicBezTo>
                    <a:pt x="1403" y="33"/>
                    <a:pt x="1318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2121015" y="1577916"/>
              <a:ext cx="67086" cy="40768"/>
            </a:xfrm>
            <a:custGeom>
              <a:avLst/>
              <a:gdLst/>
              <a:ahLst/>
              <a:cxnLst/>
              <a:rect l="l" t="t" r="r" b="b"/>
              <a:pathLst>
                <a:path w="4007" h="2435" extrusionOk="0">
                  <a:moveTo>
                    <a:pt x="3412" y="1"/>
                  </a:moveTo>
                  <a:cubicBezTo>
                    <a:pt x="2010" y="1"/>
                    <a:pt x="751" y="754"/>
                    <a:pt x="54" y="1974"/>
                  </a:cubicBezTo>
                  <a:cubicBezTo>
                    <a:pt x="1" y="2133"/>
                    <a:pt x="28" y="2292"/>
                    <a:pt x="187" y="2398"/>
                  </a:cubicBezTo>
                  <a:cubicBezTo>
                    <a:pt x="244" y="2423"/>
                    <a:pt x="302" y="2435"/>
                    <a:pt x="356" y="2435"/>
                  </a:cubicBezTo>
                  <a:cubicBezTo>
                    <a:pt x="477" y="2435"/>
                    <a:pt x="583" y="2376"/>
                    <a:pt x="638" y="2266"/>
                  </a:cubicBezTo>
                  <a:cubicBezTo>
                    <a:pt x="1180" y="1279"/>
                    <a:pt x="2251" y="636"/>
                    <a:pt x="3379" y="636"/>
                  </a:cubicBezTo>
                  <a:cubicBezTo>
                    <a:pt x="3464" y="636"/>
                    <a:pt x="3550" y="640"/>
                    <a:pt x="3636" y="647"/>
                  </a:cubicBezTo>
                  <a:cubicBezTo>
                    <a:pt x="3652" y="650"/>
                    <a:pt x="3667" y="651"/>
                    <a:pt x="3683" y="651"/>
                  </a:cubicBezTo>
                  <a:cubicBezTo>
                    <a:pt x="3848" y="651"/>
                    <a:pt x="3980" y="527"/>
                    <a:pt x="3980" y="382"/>
                  </a:cubicBezTo>
                  <a:cubicBezTo>
                    <a:pt x="4007" y="223"/>
                    <a:pt x="3874" y="37"/>
                    <a:pt x="3689" y="11"/>
                  </a:cubicBezTo>
                  <a:cubicBezTo>
                    <a:pt x="3596" y="4"/>
                    <a:pt x="3504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2112576" y="1557659"/>
              <a:ext cx="48000" cy="33501"/>
            </a:xfrm>
            <a:custGeom>
              <a:avLst/>
              <a:gdLst/>
              <a:ahLst/>
              <a:cxnLst/>
              <a:rect l="l" t="t" r="r" b="b"/>
              <a:pathLst>
                <a:path w="2867" h="2001" extrusionOk="0">
                  <a:moveTo>
                    <a:pt x="2521" y="0"/>
                  </a:moveTo>
                  <a:cubicBezTo>
                    <a:pt x="1540" y="133"/>
                    <a:pt x="664" y="664"/>
                    <a:pt x="134" y="1486"/>
                  </a:cubicBezTo>
                  <a:cubicBezTo>
                    <a:pt x="107" y="1486"/>
                    <a:pt x="107" y="1512"/>
                    <a:pt x="107" y="1512"/>
                  </a:cubicBezTo>
                  <a:cubicBezTo>
                    <a:pt x="1" y="1672"/>
                    <a:pt x="54" y="1857"/>
                    <a:pt x="213" y="1963"/>
                  </a:cubicBezTo>
                  <a:cubicBezTo>
                    <a:pt x="264" y="1989"/>
                    <a:pt x="315" y="2001"/>
                    <a:pt x="364" y="2001"/>
                  </a:cubicBezTo>
                  <a:cubicBezTo>
                    <a:pt x="469" y="2001"/>
                    <a:pt x="566" y="1947"/>
                    <a:pt x="638" y="1857"/>
                  </a:cubicBezTo>
                  <a:cubicBezTo>
                    <a:pt x="1036" y="1194"/>
                    <a:pt x="1725" y="717"/>
                    <a:pt x="2521" y="637"/>
                  </a:cubicBezTo>
                  <a:cubicBezTo>
                    <a:pt x="2680" y="584"/>
                    <a:pt x="2813" y="478"/>
                    <a:pt x="2813" y="319"/>
                  </a:cubicBezTo>
                  <a:lnTo>
                    <a:pt x="2866" y="319"/>
                  </a:lnTo>
                  <a:lnTo>
                    <a:pt x="2866" y="292"/>
                  </a:lnTo>
                  <a:cubicBezTo>
                    <a:pt x="2866" y="133"/>
                    <a:pt x="2680" y="0"/>
                    <a:pt x="2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2798822" y="1899581"/>
              <a:ext cx="41320" cy="67053"/>
            </a:xfrm>
            <a:custGeom>
              <a:avLst/>
              <a:gdLst/>
              <a:ahLst/>
              <a:cxnLst/>
              <a:rect l="l" t="t" r="r" b="b"/>
              <a:pathLst>
                <a:path w="2468" h="4005" extrusionOk="0">
                  <a:moveTo>
                    <a:pt x="2023" y="0"/>
                  </a:moveTo>
                  <a:cubicBezTo>
                    <a:pt x="2003" y="0"/>
                    <a:pt x="1983" y="2"/>
                    <a:pt x="1963" y="5"/>
                  </a:cubicBezTo>
                  <a:cubicBezTo>
                    <a:pt x="1804" y="32"/>
                    <a:pt x="1698" y="191"/>
                    <a:pt x="1725" y="376"/>
                  </a:cubicBezTo>
                  <a:cubicBezTo>
                    <a:pt x="1857" y="1597"/>
                    <a:pt x="1274" y="2791"/>
                    <a:pt x="212" y="3427"/>
                  </a:cubicBezTo>
                  <a:cubicBezTo>
                    <a:pt x="80" y="3507"/>
                    <a:pt x="0" y="3719"/>
                    <a:pt x="106" y="3852"/>
                  </a:cubicBezTo>
                  <a:cubicBezTo>
                    <a:pt x="146" y="3950"/>
                    <a:pt x="273" y="4005"/>
                    <a:pt x="379" y="4005"/>
                  </a:cubicBezTo>
                  <a:cubicBezTo>
                    <a:pt x="416" y="4005"/>
                    <a:pt x="450" y="3998"/>
                    <a:pt x="478" y="3984"/>
                  </a:cubicBezTo>
                  <a:cubicBezTo>
                    <a:pt x="1751" y="3215"/>
                    <a:pt x="2467" y="1782"/>
                    <a:pt x="2308" y="297"/>
                  </a:cubicBezTo>
                  <a:lnTo>
                    <a:pt x="2308" y="244"/>
                  </a:lnTo>
                  <a:cubicBezTo>
                    <a:pt x="2285" y="81"/>
                    <a:pt x="216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2834349" y="1919001"/>
              <a:ext cx="27106" cy="48837"/>
            </a:xfrm>
            <a:custGeom>
              <a:avLst/>
              <a:gdLst/>
              <a:ahLst/>
              <a:cxnLst/>
              <a:rect l="l" t="t" r="r" b="b"/>
              <a:pathLst>
                <a:path w="1619" h="2917" extrusionOk="0">
                  <a:moveTo>
                    <a:pt x="1257" y="0"/>
                  </a:moveTo>
                  <a:cubicBezTo>
                    <a:pt x="1130" y="0"/>
                    <a:pt x="1031" y="120"/>
                    <a:pt x="1009" y="278"/>
                  </a:cubicBezTo>
                  <a:cubicBezTo>
                    <a:pt x="1035" y="1073"/>
                    <a:pt x="690" y="1816"/>
                    <a:pt x="133" y="2347"/>
                  </a:cubicBezTo>
                  <a:cubicBezTo>
                    <a:pt x="27" y="2453"/>
                    <a:pt x="0" y="2612"/>
                    <a:pt x="80" y="2745"/>
                  </a:cubicBezTo>
                  <a:lnTo>
                    <a:pt x="54" y="2798"/>
                  </a:lnTo>
                  <a:cubicBezTo>
                    <a:pt x="115" y="2875"/>
                    <a:pt x="213" y="2916"/>
                    <a:pt x="310" y="2916"/>
                  </a:cubicBezTo>
                  <a:cubicBezTo>
                    <a:pt x="380" y="2916"/>
                    <a:pt x="449" y="2895"/>
                    <a:pt x="505" y="2851"/>
                  </a:cubicBezTo>
                  <a:cubicBezTo>
                    <a:pt x="1221" y="2188"/>
                    <a:pt x="1619" y="1259"/>
                    <a:pt x="1592" y="278"/>
                  </a:cubicBezTo>
                  <a:cubicBezTo>
                    <a:pt x="1592" y="145"/>
                    <a:pt x="1460" y="12"/>
                    <a:pt x="1327" y="12"/>
                  </a:cubicBezTo>
                  <a:cubicBezTo>
                    <a:pt x="1303" y="4"/>
                    <a:pt x="1280" y="0"/>
                    <a:pt x="1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2638917" y="2422836"/>
              <a:ext cx="24896" cy="73515"/>
            </a:xfrm>
            <a:custGeom>
              <a:avLst/>
              <a:gdLst/>
              <a:ahLst/>
              <a:cxnLst/>
              <a:rect l="l" t="t" r="r" b="b"/>
              <a:pathLst>
                <a:path w="1487" h="4391" extrusionOk="0">
                  <a:moveTo>
                    <a:pt x="500" y="1"/>
                  </a:moveTo>
                  <a:cubicBezTo>
                    <a:pt x="446" y="1"/>
                    <a:pt x="392" y="18"/>
                    <a:pt x="345" y="56"/>
                  </a:cubicBezTo>
                  <a:cubicBezTo>
                    <a:pt x="213" y="162"/>
                    <a:pt x="133" y="348"/>
                    <a:pt x="239" y="480"/>
                  </a:cubicBezTo>
                  <a:cubicBezTo>
                    <a:pt x="876" y="1541"/>
                    <a:pt x="796" y="2868"/>
                    <a:pt x="107" y="3903"/>
                  </a:cubicBezTo>
                  <a:cubicBezTo>
                    <a:pt x="0" y="4035"/>
                    <a:pt x="27" y="4221"/>
                    <a:pt x="160" y="4327"/>
                  </a:cubicBezTo>
                  <a:cubicBezTo>
                    <a:pt x="213" y="4369"/>
                    <a:pt x="279" y="4391"/>
                    <a:pt x="345" y="4391"/>
                  </a:cubicBezTo>
                  <a:cubicBezTo>
                    <a:pt x="445" y="4391"/>
                    <a:pt x="547" y="4343"/>
                    <a:pt x="611" y="4247"/>
                  </a:cubicBezTo>
                  <a:cubicBezTo>
                    <a:pt x="1460" y="3027"/>
                    <a:pt x="1486" y="1435"/>
                    <a:pt x="770" y="162"/>
                  </a:cubicBezTo>
                  <a:cubicBezTo>
                    <a:pt x="701" y="59"/>
                    <a:pt x="600" y="1"/>
                    <a:pt x="5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2669572" y="2430520"/>
              <a:ext cx="18216" cy="52504"/>
            </a:xfrm>
            <a:custGeom>
              <a:avLst/>
              <a:gdLst/>
              <a:ahLst/>
              <a:cxnLst/>
              <a:rect l="l" t="t" r="r" b="b"/>
              <a:pathLst>
                <a:path w="1088" h="3136" extrusionOk="0">
                  <a:moveTo>
                    <a:pt x="360" y="1"/>
                  </a:moveTo>
                  <a:cubicBezTo>
                    <a:pt x="321" y="1"/>
                    <a:pt x="280" y="7"/>
                    <a:pt x="239" y="21"/>
                  </a:cubicBezTo>
                  <a:cubicBezTo>
                    <a:pt x="53" y="101"/>
                    <a:pt x="0" y="260"/>
                    <a:pt x="53" y="419"/>
                  </a:cubicBezTo>
                  <a:cubicBezTo>
                    <a:pt x="424" y="1109"/>
                    <a:pt x="451" y="1958"/>
                    <a:pt x="159" y="2674"/>
                  </a:cubicBezTo>
                  <a:cubicBezTo>
                    <a:pt x="106" y="2807"/>
                    <a:pt x="133" y="2966"/>
                    <a:pt x="265" y="3072"/>
                  </a:cubicBezTo>
                  <a:lnTo>
                    <a:pt x="292" y="3099"/>
                  </a:lnTo>
                  <a:cubicBezTo>
                    <a:pt x="341" y="3123"/>
                    <a:pt x="395" y="3135"/>
                    <a:pt x="449" y="3135"/>
                  </a:cubicBezTo>
                  <a:cubicBezTo>
                    <a:pt x="567" y="3135"/>
                    <a:pt x="680" y="3076"/>
                    <a:pt x="716" y="2966"/>
                  </a:cubicBezTo>
                  <a:cubicBezTo>
                    <a:pt x="1088" y="2091"/>
                    <a:pt x="1061" y="1056"/>
                    <a:pt x="610" y="154"/>
                  </a:cubicBezTo>
                  <a:cubicBezTo>
                    <a:pt x="571" y="55"/>
                    <a:pt x="473" y="1"/>
                    <a:pt x="3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2679391" y="1588683"/>
              <a:ext cx="574770" cy="78506"/>
            </a:xfrm>
            <a:custGeom>
              <a:avLst/>
              <a:gdLst/>
              <a:ahLst/>
              <a:cxnLst/>
              <a:rect l="l" t="t" r="r" b="b"/>
              <a:pathLst>
                <a:path w="34330" h="4689" extrusionOk="0">
                  <a:moveTo>
                    <a:pt x="18522" y="1"/>
                  </a:moveTo>
                  <a:cubicBezTo>
                    <a:pt x="17919" y="1"/>
                    <a:pt x="17317" y="15"/>
                    <a:pt x="16714" y="42"/>
                  </a:cubicBezTo>
                  <a:cubicBezTo>
                    <a:pt x="13796" y="175"/>
                    <a:pt x="10930" y="599"/>
                    <a:pt x="8092" y="1289"/>
                  </a:cubicBezTo>
                  <a:cubicBezTo>
                    <a:pt x="5280" y="2032"/>
                    <a:pt x="2574" y="3093"/>
                    <a:pt x="0" y="4446"/>
                  </a:cubicBezTo>
                  <a:lnTo>
                    <a:pt x="0" y="4525"/>
                  </a:lnTo>
                  <a:cubicBezTo>
                    <a:pt x="0" y="4552"/>
                    <a:pt x="53" y="4552"/>
                    <a:pt x="80" y="4552"/>
                  </a:cubicBezTo>
                  <a:cubicBezTo>
                    <a:pt x="2653" y="3279"/>
                    <a:pt x="5412" y="2403"/>
                    <a:pt x="8224" y="1819"/>
                  </a:cubicBezTo>
                  <a:cubicBezTo>
                    <a:pt x="11010" y="1236"/>
                    <a:pt x="13902" y="891"/>
                    <a:pt x="16767" y="864"/>
                  </a:cubicBezTo>
                  <a:cubicBezTo>
                    <a:pt x="17003" y="860"/>
                    <a:pt x="17240" y="858"/>
                    <a:pt x="17477" y="858"/>
                  </a:cubicBezTo>
                  <a:cubicBezTo>
                    <a:pt x="20083" y="858"/>
                    <a:pt x="22703" y="1125"/>
                    <a:pt x="25256" y="1660"/>
                  </a:cubicBezTo>
                  <a:cubicBezTo>
                    <a:pt x="27989" y="2270"/>
                    <a:pt x="30695" y="3252"/>
                    <a:pt x="33162" y="4605"/>
                  </a:cubicBezTo>
                  <a:lnTo>
                    <a:pt x="33215" y="4605"/>
                  </a:lnTo>
                  <a:cubicBezTo>
                    <a:pt x="33320" y="4661"/>
                    <a:pt x="33434" y="4688"/>
                    <a:pt x="33547" y="4688"/>
                  </a:cubicBezTo>
                  <a:cubicBezTo>
                    <a:pt x="33807" y="4688"/>
                    <a:pt x="34059" y="4546"/>
                    <a:pt x="34170" y="4287"/>
                  </a:cubicBezTo>
                  <a:cubicBezTo>
                    <a:pt x="34329" y="3915"/>
                    <a:pt x="34197" y="3491"/>
                    <a:pt x="33825" y="3332"/>
                  </a:cubicBezTo>
                  <a:cubicBezTo>
                    <a:pt x="31172" y="2058"/>
                    <a:pt x="28360" y="1156"/>
                    <a:pt x="25442" y="626"/>
                  </a:cubicBezTo>
                  <a:cubicBezTo>
                    <a:pt x="23148" y="205"/>
                    <a:pt x="20837" y="1"/>
                    <a:pt x="18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2666400" y="1518650"/>
              <a:ext cx="33000" cy="3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2831400" y="1524650"/>
              <a:ext cx="33000" cy="3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2958775" y="1557170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2736725" y="1591145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2780525" y="1473920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3131750" y="1528382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2885650" y="1467498"/>
              <a:ext cx="59700" cy="59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3032175" y="1504390"/>
              <a:ext cx="73500" cy="73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2735550" y="1515773"/>
              <a:ext cx="59700" cy="59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" name="Google Shape;1156;p54"/>
          <p:cNvSpPr txBox="1">
            <a:spLocks noGrp="1"/>
          </p:cNvSpPr>
          <p:nvPr>
            <p:ph type="body" idx="1"/>
          </p:nvPr>
        </p:nvSpPr>
        <p:spPr>
          <a:xfrm>
            <a:off x="827098" y="3863172"/>
            <a:ext cx="3186600" cy="124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dirty="0"/>
              <a:t>Patients have fears about whether these skin lesions are carcinogenic or not, as well as going to the doctor.</a:t>
            </a:r>
          </a:p>
        </p:txBody>
      </p:sp>
      <p:sp>
        <p:nvSpPr>
          <p:cNvPr id="1158" name="Google Shape;1158;p54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" dirty="0"/>
              <a:t>Doctors</a:t>
            </a:r>
            <a:endParaRPr dirty="0"/>
          </a:p>
        </p:txBody>
      </p:sp>
      <p:sp>
        <p:nvSpPr>
          <p:cNvPr id="192" name="Google Shape;1157;p54">
            <a:extLst>
              <a:ext uri="{FF2B5EF4-FFF2-40B4-BE49-F238E27FC236}">
                <a16:creationId xmlns:a16="http://schemas.microsoft.com/office/drawing/2014/main" id="{C4387CB3-62A4-7EBA-F0A5-C6E5E7AD24B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081258" y="3863172"/>
            <a:ext cx="3186600" cy="1282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 mobile app that can detect the lesion if it is Cancer or not while you are in your home.</a:t>
            </a:r>
            <a:endParaRPr dirty="0"/>
          </a:p>
        </p:txBody>
      </p:sp>
      <p:sp>
        <p:nvSpPr>
          <p:cNvPr id="193" name="Google Shape;1159;p54">
            <a:extLst>
              <a:ext uri="{FF2B5EF4-FFF2-40B4-BE49-F238E27FC236}">
                <a16:creationId xmlns:a16="http://schemas.microsoft.com/office/drawing/2014/main" id="{C0FB473D-F173-D2AD-79B5-3C937E562A5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760764" y="3489188"/>
            <a:ext cx="1621692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/>
              <a:t>Mobile App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56" name="Google Shape;456;p43"/>
          <p:cNvSpPr txBox="1">
            <a:spLocks noGrp="1"/>
          </p:cNvSpPr>
          <p:nvPr>
            <p:ph type="title" idx="2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94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/>
          <p:nvPr/>
        </p:nvSpPr>
        <p:spPr>
          <a:xfrm>
            <a:off x="648824" y="1256659"/>
            <a:ext cx="3656475" cy="575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title"/>
          </p:nvPr>
        </p:nvSpPr>
        <p:spPr>
          <a:xfrm>
            <a:off x="542820" y="829402"/>
            <a:ext cx="4086072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1"/>
          </p:nvPr>
        </p:nvSpPr>
        <p:spPr>
          <a:xfrm>
            <a:off x="564370" y="1459538"/>
            <a:ext cx="3757316" cy="308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Develop a Mobile App that helps users to detect Skin Lesion early.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Achieve High Accuracy by using Deep Hybrid Models.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Failure to detect the tumor in the early stages leads to the difficulty of treatment.</a:t>
            </a:r>
          </a:p>
        </p:txBody>
      </p:sp>
      <p:grpSp>
        <p:nvGrpSpPr>
          <p:cNvPr id="470" name="Google Shape;470;p45"/>
          <p:cNvGrpSpPr/>
          <p:nvPr/>
        </p:nvGrpSpPr>
        <p:grpSpPr>
          <a:xfrm>
            <a:off x="5270046" y="1480133"/>
            <a:ext cx="3155451" cy="2919563"/>
            <a:chOff x="1336125" y="611125"/>
            <a:chExt cx="4922700" cy="4554700"/>
          </a:xfrm>
        </p:grpSpPr>
        <p:sp>
          <p:nvSpPr>
            <p:cNvPr id="471" name="Google Shape;471;p45"/>
            <p:cNvSpPr/>
            <p:nvPr/>
          </p:nvSpPr>
          <p:spPr>
            <a:xfrm>
              <a:off x="1336125" y="2448850"/>
              <a:ext cx="4922700" cy="2716975"/>
            </a:xfrm>
            <a:custGeom>
              <a:avLst/>
              <a:gdLst/>
              <a:ahLst/>
              <a:cxnLst/>
              <a:rect l="l" t="t" r="r" b="b"/>
              <a:pathLst>
                <a:path w="196908" h="108679" extrusionOk="0">
                  <a:moveTo>
                    <a:pt x="98437" y="1"/>
                  </a:moveTo>
                  <a:cubicBezTo>
                    <a:pt x="44065" y="1"/>
                    <a:pt x="1" y="24318"/>
                    <a:pt x="1" y="54340"/>
                  </a:cubicBezTo>
                  <a:cubicBezTo>
                    <a:pt x="1" y="84361"/>
                    <a:pt x="44065" y="108679"/>
                    <a:pt x="98437" y="108679"/>
                  </a:cubicBezTo>
                  <a:cubicBezTo>
                    <a:pt x="152810" y="108679"/>
                    <a:pt x="196908" y="84361"/>
                    <a:pt x="196908" y="54340"/>
                  </a:cubicBezTo>
                  <a:cubicBezTo>
                    <a:pt x="196908" y="24318"/>
                    <a:pt x="152810" y="1"/>
                    <a:pt x="98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4199825" y="3841525"/>
              <a:ext cx="1509450" cy="871475"/>
            </a:xfrm>
            <a:custGeom>
              <a:avLst/>
              <a:gdLst/>
              <a:ahLst/>
              <a:cxnLst/>
              <a:rect l="l" t="t" r="r" b="b"/>
              <a:pathLst>
                <a:path w="60378" h="34859" extrusionOk="0">
                  <a:moveTo>
                    <a:pt x="30189" y="1"/>
                  </a:moveTo>
                  <a:cubicBezTo>
                    <a:pt x="13511" y="1"/>
                    <a:pt x="1" y="7806"/>
                    <a:pt x="1" y="17446"/>
                  </a:cubicBezTo>
                  <a:cubicBezTo>
                    <a:pt x="1" y="27053"/>
                    <a:pt x="13511" y="34859"/>
                    <a:pt x="30189" y="34859"/>
                  </a:cubicBezTo>
                  <a:cubicBezTo>
                    <a:pt x="46868" y="34859"/>
                    <a:pt x="60377" y="27053"/>
                    <a:pt x="60377" y="17446"/>
                  </a:cubicBezTo>
                  <a:cubicBezTo>
                    <a:pt x="60377" y="7806"/>
                    <a:pt x="46868" y="1"/>
                    <a:pt x="301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1802300" y="3841525"/>
              <a:ext cx="1509425" cy="871475"/>
            </a:xfrm>
            <a:custGeom>
              <a:avLst/>
              <a:gdLst/>
              <a:ahLst/>
              <a:cxnLst/>
              <a:rect l="l" t="t" r="r" b="b"/>
              <a:pathLst>
                <a:path w="60377" h="34859" extrusionOk="0">
                  <a:moveTo>
                    <a:pt x="30188" y="1"/>
                  </a:moveTo>
                  <a:cubicBezTo>
                    <a:pt x="13510" y="1"/>
                    <a:pt x="0" y="7806"/>
                    <a:pt x="0" y="17446"/>
                  </a:cubicBezTo>
                  <a:cubicBezTo>
                    <a:pt x="0" y="27053"/>
                    <a:pt x="13510" y="34859"/>
                    <a:pt x="30188" y="34859"/>
                  </a:cubicBezTo>
                  <a:cubicBezTo>
                    <a:pt x="46867" y="34859"/>
                    <a:pt x="60377" y="27053"/>
                    <a:pt x="60377" y="17446"/>
                  </a:cubicBezTo>
                  <a:cubicBezTo>
                    <a:pt x="60377" y="7806"/>
                    <a:pt x="46867" y="1"/>
                    <a:pt x="30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2118350" y="2604175"/>
              <a:ext cx="3387450" cy="1955175"/>
            </a:xfrm>
            <a:custGeom>
              <a:avLst/>
              <a:gdLst/>
              <a:ahLst/>
              <a:cxnLst/>
              <a:rect l="l" t="t" r="r" b="b"/>
              <a:pathLst>
                <a:path w="135498" h="78207" extrusionOk="0">
                  <a:moveTo>
                    <a:pt x="71452" y="1"/>
                  </a:moveTo>
                  <a:cubicBezTo>
                    <a:pt x="71151" y="1"/>
                    <a:pt x="70851" y="76"/>
                    <a:pt x="70584" y="226"/>
                  </a:cubicBezTo>
                  <a:lnTo>
                    <a:pt x="401" y="40755"/>
                  </a:lnTo>
                  <a:cubicBezTo>
                    <a:pt x="101" y="40822"/>
                    <a:pt x="1" y="41155"/>
                    <a:pt x="67" y="41422"/>
                  </a:cubicBezTo>
                  <a:cubicBezTo>
                    <a:pt x="101" y="41589"/>
                    <a:pt x="234" y="41722"/>
                    <a:pt x="401" y="41756"/>
                  </a:cubicBezTo>
                  <a:lnTo>
                    <a:pt x="63112" y="77982"/>
                  </a:lnTo>
                  <a:cubicBezTo>
                    <a:pt x="63379" y="78132"/>
                    <a:pt x="63679" y="78207"/>
                    <a:pt x="63984" y="78207"/>
                  </a:cubicBezTo>
                  <a:cubicBezTo>
                    <a:pt x="64288" y="78207"/>
                    <a:pt x="64597" y="78132"/>
                    <a:pt x="64880" y="77982"/>
                  </a:cubicBezTo>
                  <a:lnTo>
                    <a:pt x="135097" y="37453"/>
                  </a:lnTo>
                  <a:cubicBezTo>
                    <a:pt x="135364" y="37386"/>
                    <a:pt x="135497" y="37052"/>
                    <a:pt x="135431" y="36785"/>
                  </a:cubicBezTo>
                  <a:cubicBezTo>
                    <a:pt x="135364" y="36619"/>
                    <a:pt x="135264" y="36485"/>
                    <a:pt x="135097" y="36452"/>
                  </a:cubicBezTo>
                  <a:lnTo>
                    <a:pt x="72319" y="226"/>
                  </a:lnTo>
                  <a:cubicBezTo>
                    <a:pt x="72052" y="76"/>
                    <a:pt x="71752" y="1"/>
                    <a:pt x="71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4759400" y="2168575"/>
              <a:ext cx="25875" cy="833200"/>
            </a:xfrm>
            <a:custGeom>
              <a:avLst/>
              <a:gdLst/>
              <a:ahLst/>
              <a:cxnLst/>
              <a:rect l="l" t="t" r="r" b="b"/>
              <a:pathLst>
                <a:path w="1035" h="33328" extrusionOk="0">
                  <a:moveTo>
                    <a:pt x="476" y="0"/>
                  </a:moveTo>
                  <a:cubicBezTo>
                    <a:pt x="230" y="0"/>
                    <a:pt x="1" y="193"/>
                    <a:pt x="1" y="471"/>
                  </a:cubicBezTo>
                  <a:lnTo>
                    <a:pt x="1" y="538"/>
                  </a:lnTo>
                  <a:lnTo>
                    <a:pt x="1" y="32827"/>
                  </a:lnTo>
                  <a:cubicBezTo>
                    <a:pt x="1" y="33128"/>
                    <a:pt x="201" y="33328"/>
                    <a:pt x="501" y="33328"/>
                  </a:cubicBezTo>
                  <a:cubicBezTo>
                    <a:pt x="801" y="33328"/>
                    <a:pt x="1001" y="33128"/>
                    <a:pt x="1001" y="32827"/>
                  </a:cubicBezTo>
                  <a:lnTo>
                    <a:pt x="1001" y="538"/>
                  </a:lnTo>
                  <a:cubicBezTo>
                    <a:pt x="1035" y="271"/>
                    <a:pt x="835" y="4"/>
                    <a:pt x="534" y="4"/>
                  </a:cubicBezTo>
                  <a:cubicBezTo>
                    <a:pt x="515" y="2"/>
                    <a:pt x="495" y="0"/>
                    <a:pt x="4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4258200" y="2056175"/>
              <a:ext cx="275225" cy="652900"/>
            </a:xfrm>
            <a:custGeom>
              <a:avLst/>
              <a:gdLst/>
              <a:ahLst/>
              <a:cxnLst/>
              <a:rect l="l" t="t" r="r" b="b"/>
              <a:pathLst>
                <a:path w="11009" h="26116" extrusionOk="0">
                  <a:moveTo>
                    <a:pt x="10477" y="0"/>
                  </a:moveTo>
                  <a:cubicBezTo>
                    <a:pt x="10261" y="0"/>
                    <a:pt x="10055" y="144"/>
                    <a:pt x="9975" y="330"/>
                  </a:cubicBezTo>
                  <a:lnTo>
                    <a:pt x="68" y="25382"/>
                  </a:lnTo>
                  <a:cubicBezTo>
                    <a:pt x="1" y="25648"/>
                    <a:pt x="134" y="25949"/>
                    <a:pt x="368" y="26049"/>
                  </a:cubicBezTo>
                  <a:cubicBezTo>
                    <a:pt x="435" y="26115"/>
                    <a:pt x="501" y="26115"/>
                    <a:pt x="568" y="26115"/>
                  </a:cubicBezTo>
                  <a:cubicBezTo>
                    <a:pt x="802" y="26115"/>
                    <a:pt x="935" y="25982"/>
                    <a:pt x="1035" y="25782"/>
                  </a:cubicBezTo>
                  <a:lnTo>
                    <a:pt x="10909" y="697"/>
                  </a:lnTo>
                  <a:cubicBezTo>
                    <a:pt x="11009" y="464"/>
                    <a:pt x="10875" y="164"/>
                    <a:pt x="10642" y="30"/>
                  </a:cubicBezTo>
                  <a:cubicBezTo>
                    <a:pt x="10588" y="10"/>
                    <a:pt x="10532" y="0"/>
                    <a:pt x="104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4288225" y="2111125"/>
              <a:ext cx="966550" cy="522900"/>
            </a:xfrm>
            <a:custGeom>
              <a:avLst/>
              <a:gdLst/>
              <a:ahLst/>
              <a:cxnLst/>
              <a:rect l="l" t="t" r="r" b="b"/>
              <a:pathLst>
                <a:path w="38662" h="20916" extrusionOk="0">
                  <a:moveTo>
                    <a:pt x="19315" y="0"/>
                  </a:moveTo>
                  <a:cubicBezTo>
                    <a:pt x="19181" y="0"/>
                    <a:pt x="19048" y="67"/>
                    <a:pt x="18948" y="167"/>
                  </a:cubicBezTo>
                  <a:lnTo>
                    <a:pt x="168" y="20081"/>
                  </a:lnTo>
                  <a:cubicBezTo>
                    <a:pt x="1" y="20281"/>
                    <a:pt x="1" y="20615"/>
                    <a:pt x="201" y="20782"/>
                  </a:cubicBezTo>
                  <a:cubicBezTo>
                    <a:pt x="334" y="20815"/>
                    <a:pt x="468" y="20849"/>
                    <a:pt x="535" y="20915"/>
                  </a:cubicBezTo>
                  <a:cubicBezTo>
                    <a:pt x="668" y="20915"/>
                    <a:pt x="835" y="20849"/>
                    <a:pt x="901" y="20748"/>
                  </a:cubicBezTo>
                  <a:lnTo>
                    <a:pt x="19348" y="1268"/>
                  </a:lnTo>
                  <a:lnTo>
                    <a:pt x="37728" y="20648"/>
                  </a:lnTo>
                  <a:cubicBezTo>
                    <a:pt x="37815" y="20753"/>
                    <a:pt x="37948" y="20803"/>
                    <a:pt x="38088" y="20803"/>
                  </a:cubicBezTo>
                  <a:cubicBezTo>
                    <a:pt x="38216" y="20803"/>
                    <a:pt x="38350" y="20761"/>
                    <a:pt x="38462" y="20682"/>
                  </a:cubicBezTo>
                  <a:cubicBezTo>
                    <a:pt x="38662" y="20482"/>
                    <a:pt x="38662" y="20181"/>
                    <a:pt x="38462" y="19981"/>
                  </a:cubicBezTo>
                  <a:lnTo>
                    <a:pt x="19682" y="167"/>
                  </a:lnTo>
                  <a:cubicBezTo>
                    <a:pt x="19615" y="100"/>
                    <a:pt x="19481" y="0"/>
                    <a:pt x="193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5009575" y="2056475"/>
              <a:ext cx="275225" cy="652600"/>
            </a:xfrm>
            <a:custGeom>
              <a:avLst/>
              <a:gdLst/>
              <a:ahLst/>
              <a:cxnLst/>
              <a:rect l="l" t="t" r="r" b="b"/>
              <a:pathLst>
                <a:path w="11009" h="26104" extrusionOk="0">
                  <a:moveTo>
                    <a:pt x="523" y="1"/>
                  </a:moveTo>
                  <a:cubicBezTo>
                    <a:pt x="472" y="1"/>
                    <a:pt x="420" y="6"/>
                    <a:pt x="368" y="18"/>
                  </a:cubicBezTo>
                  <a:cubicBezTo>
                    <a:pt x="67" y="118"/>
                    <a:pt x="1" y="418"/>
                    <a:pt x="101" y="685"/>
                  </a:cubicBezTo>
                  <a:lnTo>
                    <a:pt x="9975" y="25770"/>
                  </a:lnTo>
                  <a:cubicBezTo>
                    <a:pt x="10041" y="25970"/>
                    <a:pt x="10275" y="26103"/>
                    <a:pt x="10475" y="26103"/>
                  </a:cubicBezTo>
                  <a:cubicBezTo>
                    <a:pt x="10542" y="26103"/>
                    <a:pt x="10608" y="26103"/>
                    <a:pt x="10642" y="26037"/>
                  </a:cubicBezTo>
                  <a:cubicBezTo>
                    <a:pt x="10875" y="25970"/>
                    <a:pt x="11009" y="25670"/>
                    <a:pt x="10942" y="25370"/>
                  </a:cubicBezTo>
                  <a:lnTo>
                    <a:pt x="1035" y="318"/>
                  </a:lnTo>
                  <a:cubicBezTo>
                    <a:pt x="980" y="125"/>
                    <a:pt x="765" y="1"/>
                    <a:pt x="5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4257375" y="2613975"/>
              <a:ext cx="59225" cy="96975"/>
            </a:xfrm>
            <a:custGeom>
              <a:avLst/>
              <a:gdLst/>
              <a:ahLst/>
              <a:cxnLst/>
              <a:rect l="l" t="t" r="r" b="b"/>
              <a:pathLst>
                <a:path w="2369" h="3879" extrusionOk="0">
                  <a:moveTo>
                    <a:pt x="1268" y="1"/>
                  </a:moveTo>
                  <a:lnTo>
                    <a:pt x="1" y="3470"/>
                  </a:lnTo>
                  <a:lnTo>
                    <a:pt x="1" y="3537"/>
                  </a:lnTo>
                  <a:lnTo>
                    <a:pt x="1" y="3570"/>
                  </a:lnTo>
                  <a:cubicBezTo>
                    <a:pt x="34" y="3670"/>
                    <a:pt x="101" y="3737"/>
                    <a:pt x="201" y="3803"/>
                  </a:cubicBezTo>
                  <a:cubicBezTo>
                    <a:pt x="318" y="3853"/>
                    <a:pt x="451" y="3878"/>
                    <a:pt x="584" y="3878"/>
                  </a:cubicBezTo>
                  <a:cubicBezTo>
                    <a:pt x="718" y="3878"/>
                    <a:pt x="851" y="3853"/>
                    <a:pt x="968" y="3803"/>
                  </a:cubicBezTo>
                  <a:cubicBezTo>
                    <a:pt x="1068" y="3737"/>
                    <a:pt x="1101" y="3703"/>
                    <a:pt x="1135" y="3637"/>
                  </a:cubicBezTo>
                  <a:lnTo>
                    <a:pt x="1135" y="3570"/>
                  </a:lnTo>
                  <a:lnTo>
                    <a:pt x="2369" y="33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5226400" y="2613975"/>
              <a:ext cx="59225" cy="96975"/>
            </a:xfrm>
            <a:custGeom>
              <a:avLst/>
              <a:gdLst/>
              <a:ahLst/>
              <a:cxnLst/>
              <a:rect l="l" t="t" r="r" b="b"/>
              <a:pathLst>
                <a:path w="2369" h="3879" extrusionOk="0">
                  <a:moveTo>
                    <a:pt x="1101" y="1"/>
                  </a:moveTo>
                  <a:lnTo>
                    <a:pt x="1" y="334"/>
                  </a:lnTo>
                  <a:lnTo>
                    <a:pt x="1201" y="3570"/>
                  </a:lnTo>
                  <a:lnTo>
                    <a:pt x="1201" y="3637"/>
                  </a:lnTo>
                  <a:cubicBezTo>
                    <a:pt x="1268" y="3703"/>
                    <a:pt x="1302" y="3737"/>
                    <a:pt x="1368" y="3803"/>
                  </a:cubicBezTo>
                  <a:cubicBezTo>
                    <a:pt x="1502" y="3853"/>
                    <a:pt x="1643" y="3878"/>
                    <a:pt x="1781" y="3878"/>
                  </a:cubicBezTo>
                  <a:cubicBezTo>
                    <a:pt x="1919" y="3878"/>
                    <a:pt x="2052" y="3853"/>
                    <a:pt x="2169" y="3803"/>
                  </a:cubicBezTo>
                  <a:cubicBezTo>
                    <a:pt x="2269" y="3737"/>
                    <a:pt x="2336" y="3670"/>
                    <a:pt x="2369" y="3570"/>
                  </a:cubicBezTo>
                  <a:lnTo>
                    <a:pt x="2369" y="3537"/>
                  </a:lnTo>
                  <a:lnTo>
                    <a:pt x="2369" y="3470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4757725" y="2923575"/>
              <a:ext cx="28400" cy="83200"/>
            </a:xfrm>
            <a:custGeom>
              <a:avLst/>
              <a:gdLst/>
              <a:ahLst/>
              <a:cxnLst/>
              <a:rect l="l" t="t" r="r" b="b"/>
              <a:pathLst>
                <a:path w="1136" h="3328" extrusionOk="0">
                  <a:moveTo>
                    <a:pt x="568" y="1"/>
                  </a:moveTo>
                  <a:cubicBezTo>
                    <a:pt x="376" y="1"/>
                    <a:pt x="184" y="42"/>
                    <a:pt x="1" y="126"/>
                  </a:cubicBezTo>
                  <a:lnTo>
                    <a:pt x="1" y="2994"/>
                  </a:lnTo>
                  <a:cubicBezTo>
                    <a:pt x="1" y="3061"/>
                    <a:pt x="68" y="3195"/>
                    <a:pt x="168" y="3228"/>
                  </a:cubicBezTo>
                  <a:cubicBezTo>
                    <a:pt x="284" y="3295"/>
                    <a:pt x="426" y="3328"/>
                    <a:pt x="572" y="3328"/>
                  </a:cubicBezTo>
                  <a:cubicBezTo>
                    <a:pt x="718" y="3328"/>
                    <a:pt x="868" y="3295"/>
                    <a:pt x="1002" y="3228"/>
                  </a:cubicBezTo>
                  <a:cubicBezTo>
                    <a:pt x="1068" y="3195"/>
                    <a:pt x="1135" y="3128"/>
                    <a:pt x="1135" y="2994"/>
                  </a:cubicBezTo>
                  <a:lnTo>
                    <a:pt x="1135" y="126"/>
                  </a:lnTo>
                  <a:cubicBezTo>
                    <a:pt x="952" y="42"/>
                    <a:pt x="76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4211500" y="1081600"/>
              <a:ext cx="1140850" cy="1233750"/>
            </a:xfrm>
            <a:custGeom>
              <a:avLst/>
              <a:gdLst/>
              <a:ahLst/>
              <a:cxnLst/>
              <a:rect l="l" t="t" r="r" b="b"/>
              <a:pathLst>
                <a:path w="45634" h="49350" extrusionOk="0">
                  <a:moveTo>
                    <a:pt x="31690" y="1"/>
                  </a:moveTo>
                  <a:cubicBezTo>
                    <a:pt x="31032" y="1"/>
                    <a:pt x="30420" y="148"/>
                    <a:pt x="29856" y="486"/>
                  </a:cubicBezTo>
                  <a:cubicBezTo>
                    <a:pt x="29589" y="619"/>
                    <a:pt x="28588" y="1153"/>
                    <a:pt x="28321" y="1319"/>
                  </a:cubicBezTo>
                  <a:cubicBezTo>
                    <a:pt x="27220" y="1987"/>
                    <a:pt x="26253" y="3388"/>
                    <a:pt x="25452" y="5889"/>
                  </a:cubicBezTo>
                  <a:cubicBezTo>
                    <a:pt x="23184" y="13128"/>
                    <a:pt x="22183" y="21734"/>
                    <a:pt x="18848" y="23735"/>
                  </a:cubicBezTo>
                  <a:cubicBezTo>
                    <a:pt x="18781" y="23735"/>
                    <a:pt x="18781" y="23769"/>
                    <a:pt x="18781" y="23769"/>
                  </a:cubicBezTo>
                  <a:cubicBezTo>
                    <a:pt x="14478" y="26137"/>
                    <a:pt x="5538" y="31141"/>
                    <a:pt x="2436" y="33142"/>
                  </a:cubicBezTo>
                  <a:cubicBezTo>
                    <a:pt x="768" y="34243"/>
                    <a:pt x="1" y="35177"/>
                    <a:pt x="1" y="36078"/>
                  </a:cubicBezTo>
                  <a:cubicBezTo>
                    <a:pt x="1" y="36345"/>
                    <a:pt x="1" y="37512"/>
                    <a:pt x="34" y="37779"/>
                  </a:cubicBezTo>
                  <a:cubicBezTo>
                    <a:pt x="34" y="38479"/>
                    <a:pt x="501" y="39147"/>
                    <a:pt x="1402" y="39814"/>
                  </a:cubicBezTo>
                  <a:cubicBezTo>
                    <a:pt x="4504" y="41949"/>
                    <a:pt x="7673" y="43850"/>
                    <a:pt x="11009" y="45518"/>
                  </a:cubicBezTo>
                  <a:cubicBezTo>
                    <a:pt x="13777" y="46902"/>
                    <a:pt x="17314" y="49350"/>
                    <a:pt x="21497" y="49350"/>
                  </a:cubicBezTo>
                  <a:cubicBezTo>
                    <a:pt x="22758" y="49350"/>
                    <a:pt x="24077" y="49127"/>
                    <a:pt x="25452" y="48587"/>
                  </a:cubicBezTo>
                  <a:cubicBezTo>
                    <a:pt x="28755" y="47286"/>
                    <a:pt x="36560" y="43516"/>
                    <a:pt x="40030" y="40848"/>
                  </a:cubicBezTo>
                  <a:cubicBezTo>
                    <a:pt x="42064" y="39313"/>
                    <a:pt x="43432" y="39313"/>
                    <a:pt x="44566" y="30007"/>
                  </a:cubicBezTo>
                  <a:cubicBezTo>
                    <a:pt x="45300" y="24469"/>
                    <a:pt x="45634" y="17131"/>
                    <a:pt x="45300" y="13295"/>
                  </a:cubicBezTo>
                  <a:cubicBezTo>
                    <a:pt x="44766" y="6990"/>
                    <a:pt x="42098" y="4622"/>
                    <a:pt x="38729" y="2787"/>
                  </a:cubicBezTo>
                  <a:cubicBezTo>
                    <a:pt x="35987" y="1291"/>
                    <a:pt x="33636" y="1"/>
                    <a:pt x="3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4211500" y="1081600"/>
              <a:ext cx="1140850" cy="1233750"/>
            </a:xfrm>
            <a:custGeom>
              <a:avLst/>
              <a:gdLst/>
              <a:ahLst/>
              <a:cxnLst/>
              <a:rect l="l" t="t" r="r" b="b"/>
              <a:pathLst>
                <a:path w="45634" h="49350" extrusionOk="0">
                  <a:moveTo>
                    <a:pt x="31690" y="1"/>
                  </a:moveTo>
                  <a:cubicBezTo>
                    <a:pt x="31032" y="1"/>
                    <a:pt x="30420" y="148"/>
                    <a:pt x="29856" y="486"/>
                  </a:cubicBezTo>
                  <a:cubicBezTo>
                    <a:pt x="29589" y="619"/>
                    <a:pt x="28588" y="1153"/>
                    <a:pt x="28321" y="1319"/>
                  </a:cubicBezTo>
                  <a:cubicBezTo>
                    <a:pt x="27220" y="1987"/>
                    <a:pt x="26253" y="3388"/>
                    <a:pt x="25452" y="5889"/>
                  </a:cubicBezTo>
                  <a:cubicBezTo>
                    <a:pt x="23184" y="13128"/>
                    <a:pt x="22183" y="21734"/>
                    <a:pt x="18848" y="23735"/>
                  </a:cubicBezTo>
                  <a:cubicBezTo>
                    <a:pt x="18781" y="23735"/>
                    <a:pt x="18781" y="23769"/>
                    <a:pt x="18781" y="23769"/>
                  </a:cubicBezTo>
                  <a:cubicBezTo>
                    <a:pt x="14478" y="26137"/>
                    <a:pt x="5538" y="31141"/>
                    <a:pt x="2436" y="33142"/>
                  </a:cubicBezTo>
                  <a:cubicBezTo>
                    <a:pt x="768" y="34243"/>
                    <a:pt x="1" y="35177"/>
                    <a:pt x="1" y="36078"/>
                  </a:cubicBezTo>
                  <a:cubicBezTo>
                    <a:pt x="1" y="36345"/>
                    <a:pt x="1" y="37512"/>
                    <a:pt x="34" y="37779"/>
                  </a:cubicBezTo>
                  <a:cubicBezTo>
                    <a:pt x="34" y="38479"/>
                    <a:pt x="501" y="39147"/>
                    <a:pt x="1402" y="39814"/>
                  </a:cubicBezTo>
                  <a:cubicBezTo>
                    <a:pt x="4504" y="41949"/>
                    <a:pt x="7673" y="43850"/>
                    <a:pt x="11009" y="45518"/>
                  </a:cubicBezTo>
                  <a:cubicBezTo>
                    <a:pt x="13777" y="46902"/>
                    <a:pt x="17314" y="49350"/>
                    <a:pt x="21497" y="49350"/>
                  </a:cubicBezTo>
                  <a:cubicBezTo>
                    <a:pt x="22758" y="49350"/>
                    <a:pt x="24077" y="49127"/>
                    <a:pt x="25452" y="48587"/>
                  </a:cubicBezTo>
                  <a:cubicBezTo>
                    <a:pt x="28755" y="47286"/>
                    <a:pt x="36560" y="43516"/>
                    <a:pt x="40030" y="40848"/>
                  </a:cubicBezTo>
                  <a:cubicBezTo>
                    <a:pt x="42064" y="39313"/>
                    <a:pt x="43432" y="39313"/>
                    <a:pt x="44566" y="30007"/>
                  </a:cubicBezTo>
                  <a:cubicBezTo>
                    <a:pt x="45300" y="24469"/>
                    <a:pt x="45634" y="17131"/>
                    <a:pt x="45300" y="13295"/>
                  </a:cubicBezTo>
                  <a:cubicBezTo>
                    <a:pt x="44766" y="6990"/>
                    <a:pt x="42098" y="4622"/>
                    <a:pt x="38729" y="2787"/>
                  </a:cubicBezTo>
                  <a:cubicBezTo>
                    <a:pt x="35987" y="1291"/>
                    <a:pt x="33636" y="1"/>
                    <a:pt x="316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4193175" y="1642450"/>
              <a:ext cx="1077450" cy="629175"/>
            </a:xfrm>
            <a:custGeom>
              <a:avLst/>
              <a:gdLst/>
              <a:ahLst/>
              <a:cxnLst/>
              <a:rect l="l" t="t" r="r" b="b"/>
              <a:pathLst>
                <a:path w="43098" h="25167" extrusionOk="0">
                  <a:moveTo>
                    <a:pt x="21916" y="1"/>
                  </a:moveTo>
                  <a:cubicBezTo>
                    <a:pt x="21916" y="1"/>
                    <a:pt x="7305" y="8006"/>
                    <a:pt x="3169" y="10675"/>
                  </a:cubicBezTo>
                  <a:cubicBezTo>
                    <a:pt x="234" y="12576"/>
                    <a:pt x="0" y="14144"/>
                    <a:pt x="2102" y="15645"/>
                  </a:cubicBezTo>
                  <a:cubicBezTo>
                    <a:pt x="5170" y="17747"/>
                    <a:pt x="8339" y="19681"/>
                    <a:pt x="11675" y="21349"/>
                  </a:cubicBezTo>
                  <a:cubicBezTo>
                    <a:pt x="14460" y="22729"/>
                    <a:pt x="17970" y="25166"/>
                    <a:pt x="22144" y="25166"/>
                  </a:cubicBezTo>
                  <a:cubicBezTo>
                    <a:pt x="23419" y="25166"/>
                    <a:pt x="24755" y="24939"/>
                    <a:pt x="26152" y="24385"/>
                  </a:cubicBezTo>
                  <a:cubicBezTo>
                    <a:pt x="30288" y="22750"/>
                    <a:pt x="41263" y="17079"/>
                    <a:pt x="42164" y="14811"/>
                  </a:cubicBezTo>
                  <a:cubicBezTo>
                    <a:pt x="43098" y="12510"/>
                    <a:pt x="21916" y="1"/>
                    <a:pt x="219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4193175" y="1642450"/>
              <a:ext cx="1077450" cy="629175"/>
            </a:xfrm>
            <a:custGeom>
              <a:avLst/>
              <a:gdLst/>
              <a:ahLst/>
              <a:cxnLst/>
              <a:rect l="l" t="t" r="r" b="b"/>
              <a:pathLst>
                <a:path w="43098" h="25167" extrusionOk="0">
                  <a:moveTo>
                    <a:pt x="21916" y="1"/>
                  </a:moveTo>
                  <a:cubicBezTo>
                    <a:pt x="21916" y="1"/>
                    <a:pt x="7305" y="8006"/>
                    <a:pt x="3169" y="10675"/>
                  </a:cubicBezTo>
                  <a:cubicBezTo>
                    <a:pt x="234" y="12576"/>
                    <a:pt x="0" y="14144"/>
                    <a:pt x="2102" y="15645"/>
                  </a:cubicBezTo>
                  <a:cubicBezTo>
                    <a:pt x="5170" y="17747"/>
                    <a:pt x="8339" y="19681"/>
                    <a:pt x="11675" y="21349"/>
                  </a:cubicBezTo>
                  <a:cubicBezTo>
                    <a:pt x="14460" y="22729"/>
                    <a:pt x="17970" y="25166"/>
                    <a:pt x="22144" y="25166"/>
                  </a:cubicBezTo>
                  <a:cubicBezTo>
                    <a:pt x="23419" y="25166"/>
                    <a:pt x="24755" y="24939"/>
                    <a:pt x="26152" y="24385"/>
                  </a:cubicBezTo>
                  <a:cubicBezTo>
                    <a:pt x="30288" y="22750"/>
                    <a:pt x="41263" y="17079"/>
                    <a:pt x="42164" y="14811"/>
                  </a:cubicBezTo>
                  <a:cubicBezTo>
                    <a:pt x="43098" y="12510"/>
                    <a:pt x="21916" y="1"/>
                    <a:pt x="219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4922025" y="1081600"/>
              <a:ext cx="391125" cy="228975"/>
            </a:xfrm>
            <a:custGeom>
              <a:avLst/>
              <a:gdLst/>
              <a:ahLst/>
              <a:cxnLst/>
              <a:rect l="l" t="t" r="r" b="b"/>
              <a:pathLst>
                <a:path w="15645" h="9159" extrusionOk="0">
                  <a:moveTo>
                    <a:pt x="3183" y="1"/>
                  </a:moveTo>
                  <a:cubicBezTo>
                    <a:pt x="2524" y="1"/>
                    <a:pt x="1908" y="148"/>
                    <a:pt x="1335" y="486"/>
                  </a:cubicBezTo>
                  <a:lnTo>
                    <a:pt x="0" y="1253"/>
                  </a:lnTo>
                  <a:cubicBezTo>
                    <a:pt x="523" y="975"/>
                    <a:pt x="1087" y="852"/>
                    <a:pt x="1692" y="852"/>
                  </a:cubicBezTo>
                  <a:cubicBezTo>
                    <a:pt x="3632" y="852"/>
                    <a:pt x="5985" y="2120"/>
                    <a:pt x="8706" y="3621"/>
                  </a:cubicBezTo>
                  <a:cubicBezTo>
                    <a:pt x="11008" y="4889"/>
                    <a:pt x="12976" y="6390"/>
                    <a:pt x="14144" y="9158"/>
                  </a:cubicBezTo>
                  <a:lnTo>
                    <a:pt x="15645" y="8291"/>
                  </a:lnTo>
                  <a:cubicBezTo>
                    <a:pt x="14444" y="5489"/>
                    <a:pt x="12509" y="4055"/>
                    <a:pt x="10208" y="2787"/>
                  </a:cubicBezTo>
                  <a:cubicBezTo>
                    <a:pt x="7466" y="1291"/>
                    <a:pt x="5133" y="1"/>
                    <a:pt x="3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4922025" y="1081600"/>
              <a:ext cx="391125" cy="228975"/>
            </a:xfrm>
            <a:custGeom>
              <a:avLst/>
              <a:gdLst/>
              <a:ahLst/>
              <a:cxnLst/>
              <a:rect l="l" t="t" r="r" b="b"/>
              <a:pathLst>
                <a:path w="15645" h="9159" extrusionOk="0">
                  <a:moveTo>
                    <a:pt x="3183" y="1"/>
                  </a:moveTo>
                  <a:cubicBezTo>
                    <a:pt x="2524" y="1"/>
                    <a:pt x="1908" y="148"/>
                    <a:pt x="1335" y="486"/>
                  </a:cubicBezTo>
                  <a:lnTo>
                    <a:pt x="0" y="1253"/>
                  </a:lnTo>
                  <a:cubicBezTo>
                    <a:pt x="523" y="975"/>
                    <a:pt x="1087" y="852"/>
                    <a:pt x="1692" y="852"/>
                  </a:cubicBezTo>
                  <a:cubicBezTo>
                    <a:pt x="3632" y="852"/>
                    <a:pt x="5985" y="2120"/>
                    <a:pt x="8706" y="3621"/>
                  </a:cubicBezTo>
                  <a:cubicBezTo>
                    <a:pt x="11008" y="4889"/>
                    <a:pt x="12976" y="6390"/>
                    <a:pt x="14144" y="9158"/>
                  </a:cubicBezTo>
                  <a:lnTo>
                    <a:pt x="15645" y="8291"/>
                  </a:lnTo>
                  <a:cubicBezTo>
                    <a:pt x="14444" y="5489"/>
                    <a:pt x="12509" y="4055"/>
                    <a:pt x="10208" y="2787"/>
                  </a:cubicBezTo>
                  <a:cubicBezTo>
                    <a:pt x="7466" y="1291"/>
                    <a:pt x="5133" y="1"/>
                    <a:pt x="3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4656000" y="1102575"/>
              <a:ext cx="659650" cy="930100"/>
            </a:xfrm>
            <a:custGeom>
              <a:avLst/>
              <a:gdLst/>
              <a:ahLst/>
              <a:cxnLst/>
              <a:rect l="l" t="t" r="r" b="b"/>
              <a:pathLst>
                <a:path w="26386" h="37204" extrusionOk="0">
                  <a:moveTo>
                    <a:pt x="12333" y="1"/>
                  </a:moveTo>
                  <a:cubicBezTo>
                    <a:pt x="10373" y="1"/>
                    <a:pt x="8812" y="1313"/>
                    <a:pt x="7639" y="5050"/>
                  </a:cubicBezTo>
                  <a:cubicBezTo>
                    <a:pt x="5337" y="12289"/>
                    <a:pt x="4337" y="20895"/>
                    <a:pt x="1001" y="22930"/>
                  </a:cubicBezTo>
                  <a:cubicBezTo>
                    <a:pt x="1001" y="22930"/>
                    <a:pt x="0" y="22997"/>
                    <a:pt x="8240" y="29234"/>
                  </a:cubicBezTo>
                  <a:cubicBezTo>
                    <a:pt x="10841" y="31236"/>
                    <a:pt x="14010" y="32804"/>
                    <a:pt x="16112" y="34071"/>
                  </a:cubicBezTo>
                  <a:cubicBezTo>
                    <a:pt x="19664" y="36197"/>
                    <a:pt x="22022" y="37204"/>
                    <a:pt x="22808" y="37204"/>
                  </a:cubicBezTo>
                  <a:cubicBezTo>
                    <a:pt x="22922" y="37204"/>
                    <a:pt x="23003" y="37182"/>
                    <a:pt x="23050" y="37140"/>
                  </a:cubicBezTo>
                  <a:cubicBezTo>
                    <a:pt x="25218" y="35339"/>
                    <a:pt x="26386" y="19627"/>
                    <a:pt x="25852" y="13290"/>
                  </a:cubicBezTo>
                  <a:cubicBezTo>
                    <a:pt x="25318" y="6952"/>
                    <a:pt x="22750" y="4650"/>
                    <a:pt x="19347" y="2782"/>
                  </a:cubicBezTo>
                  <a:cubicBezTo>
                    <a:pt x="16609" y="1288"/>
                    <a:pt x="14275" y="1"/>
                    <a:pt x="12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4445850" y="2794100"/>
              <a:ext cx="98425" cy="168500"/>
            </a:xfrm>
            <a:custGeom>
              <a:avLst/>
              <a:gdLst/>
              <a:ahLst/>
              <a:cxnLst/>
              <a:rect l="l" t="t" r="r" b="b"/>
              <a:pathLst>
                <a:path w="3937" h="6740" extrusionOk="0">
                  <a:moveTo>
                    <a:pt x="0" y="1"/>
                  </a:moveTo>
                  <a:lnTo>
                    <a:pt x="0" y="6739"/>
                  </a:lnTo>
                  <a:lnTo>
                    <a:pt x="3936" y="6739"/>
                  </a:lnTo>
                  <a:lnTo>
                    <a:pt x="3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4169825" y="2663175"/>
              <a:ext cx="102600" cy="181825"/>
            </a:xfrm>
            <a:custGeom>
              <a:avLst/>
              <a:gdLst/>
              <a:ahLst/>
              <a:cxnLst/>
              <a:rect l="l" t="t" r="r" b="b"/>
              <a:pathLst>
                <a:path w="4104" h="7273" extrusionOk="0">
                  <a:moveTo>
                    <a:pt x="3903" y="1"/>
                  </a:moveTo>
                  <a:lnTo>
                    <a:pt x="0" y="168"/>
                  </a:lnTo>
                  <a:lnTo>
                    <a:pt x="167" y="7273"/>
                  </a:lnTo>
                  <a:lnTo>
                    <a:pt x="4103" y="717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3899625" y="2809850"/>
              <a:ext cx="409475" cy="200975"/>
            </a:xfrm>
            <a:custGeom>
              <a:avLst/>
              <a:gdLst/>
              <a:ahLst/>
              <a:cxnLst/>
              <a:rect l="l" t="t" r="r" b="b"/>
              <a:pathLst>
                <a:path w="16379" h="8039" extrusionOk="0">
                  <a:moveTo>
                    <a:pt x="14906" y="0"/>
                  </a:moveTo>
                  <a:cubicBezTo>
                    <a:pt x="14896" y="0"/>
                    <a:pt x="14887" y="2"/>
                    <a:pt x="14878" y="5"/>
                  </a:cubicBezTo>
                  <a:lnTo>
                    <a:pt x="14878" y="338"/>
                  </a:lnTo>
                  <a:cubicBezTo>
                    <a:pt x="14570" y="799"/>
                    <a:pt x="13424" y="1087"/>
                    <a:pt x="12382" y="1087"/>
                  </a:cubicBezTo>
                  <a:cubicBezTo>
                    <a:pt x="11841" y="1087"/>
                    <a:pt x="11328" y="1010"/>
                    <a:pt x="10975" y="839"/>
                  </a:cubicBezTo>
                  <a:lnTo>
                    <a:pt x="10908" y="205"/>
                  </a:lnTo>
                  <a:cubicBezTo>
                    <a:pt x="10708" y="205"/>
                    <a:pt x="10541" y="505"/>
                    <a:pt x="10074" y="1005"/>
                  </a:cubicBezTo>
                  <a:cubicBezTo>
                    <a:pt x="9541" y="1572"/>
                    <a:pt x="8340" y="2206"/>
                    <a:pt x="7472" y="2640"/>
                  </a:cubicBezTo>
                  <a:cubicBezTo>
                    <a:pt x="6005" y="3374"/>
                    <a:pt x="2135" y="4374"/>
                    <a:pt x="834" y="4975"/>
                  </a:cubicBezTo>
                  <a:cubicBezTo>
                    <a:pt x="0" y="5342"/>
                    <a:pt x="201" y="6576"/>
                    <a:pt x="1368" y="7310"/>
                  </a:cubicBezTo>
                  <a:cubicBezTo>
                    <a:pt x="1950" y="7682"/>
                    <a:pt x="3474" y="8038"/>
                    <a:pt x="5157" y="8038"/>
                  </a:cubicBezTo>
                  <a:cubicBezTo>
                    <a:pt x="5887" y="8038"/>
                    <a:pt x="6646" y="7972"/>
                    <a:pt x="7372" y="7810"/>
                  </a:cubicBezTo>
                  <a:cubicBezTo>
                    <a:pt x="8707" y="7510"/>
                    <a:pt x="10708" y="6576"/>
                    <a:pt x="11709" y="6409"/>
                  </a:cubicBezTo>
                  <a:cubicBezTo>
                    <a:pt x="12810" y="6242"/>
                    <a:pt x="14778" y="6042"/>
                    <a:pt x="15578" y="5509"/>
                  </a:cubicBezTo>
                  <a:cubicBezTo>
                    <a:pt x="16379" y="4975"/>
                    <a:pt x="16079" y="3741"/>
                    <a:pt x="15845" y="2740"/>
                  </a:cubicBezTo>
                  <a:cubicBezTo>
                    <a:pt x="15586" y="1670"/>
                    <a:pt x="15232" y="0"/>
                    <a:pt x="14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4172325" y="2909925"/>
              <a:ext cx="410300" cy="200975"/>
            </a:xfrm>
            <a:custGeom>
              <a:avLst/>
              <a:gdLst/>
              <a:ahLst/>
              <a:cxnLst/>
              <a:rect l="l" t="t" r="r" b="b"/>
              <a:pathLst>
                <a:path w="16412" h="8039" extrusionOk="0">
                  <a:moveTo>
                    <a:pt x="14939" y="0"/>
                  </a:moveTo>
                  <a:cubicBezTo>
                    <a:pt x="14929" y="0"/>
                    <a:pt x="14920" y="2"/>
                    <a:pt x="14911" y="5"/>
                  </a:cubicBezTo>
                  <a:lnTo>
                    <a:pt x="14911" y="338"/>
                  </a:lnTo>
                  <a:cubicBezTo>
                    <a:pt x="14603" y="799"/>
                    <a:pt x="13443" y="1087"/>
                    <a:pt x="12391" y="1087"/>
                  </a:cubicBezTo>
                  <a:cubicBezTo>
                    <a:pt x="11845" y="1087"/>
                    <a:pt x="11328" y="1009"/>
                    <a:pt x="10975" y="838"/>
                  </a:cubicBezTo>
                  <a:lnTo>
                    <a:pt x="10941" y="205"/>
                  </a:lnTo>
                  <a:cubicBezTo>
                    <a:pt x="10741" y="205"/>
                    <a:pt x="10574" y="505"/>
                    <a:pt x="10107" y="1005"/>
                  </a:cubicBezTo>
                  <a:cubicBezTo>
                    <a:pt x="9574" y="1572"/>
                    <a:pt x="8339" y="2206"/>
                    <a:pt x="7472" y="2673"/>
                  </a:cubicBezTo>
                  <a:cubicBezTo>
                    <a:pt x="6004" y="3407"/>
                    <a:pt x="2135" y="4374"/>
                    <a:pt x="834" y="4975"/>
                  </a:cubicBezTo>
                  <a:cubicBezTo>
                    <a:pt x="0" y="5342"/>
                    <a:pt x="234" y="6576"/>
                    <a:pt x="1401" y="7310"/>
                  </a:cubicBezTo>
                  <a:cubicBezTo>
                    <a:pt x="1983" y="7682"/>
                    <a:pt x="3491" y="8038"/>
                    <a:pt x="5176" y="8038"/>
                  </a:cubicBezTo>
                  <a:cubicBezTo>
                    <a:pt x="5906" y="8038"/>
                    <a:pt x="6669" y="7971"/>
                    <a:pt x="7405" y="7810"/>
                  </a:cubicBezTo>
                  <a:cubicBezTo>
                    <a:pt x="8740" y="7510"/>
                    <a:pt x="10741" y="6576"/>
                    <a:pt x="11742" y="6409"/>
                  </a:cubicBezTo>
                  <a:cubicBezTo>
                    <a:pt x="12809" y="6242"/>
                    <a:pt x="14811" y="6042"/>
                    <a:pt x="15611" y="5508"/>
                  </a:cubicBezTo>
                  <a:cubicBezTo>
                    <a:pt x="16412" y="4975"/>
                    <a:pt x="16112" y="3741"/>
                    <a:pt x="15845" y="2740"/>
                  </a:cubicBezTo>
                  <a:cubicBezTo>
                    <a:pt x="15618" y="1670"/>
                    <a:pt x="15265" y="0"/>
                    <a:pt x="14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4155650" y="1780050"/>
              <a:ext cx="939850" cy="1116850"/>
            </a:xfrm>
            <a:custGeom>
              <a:avLst/>
              <a:gdLst/>
              <a:ahLst/>
              <a:cxnLst/>
              <a:rect l="l" t="t" r="r" b="b"/>
              <a:pathLst>
                <a:path w="37594" h="44674" extrusionOk="0">
                  <a:moveTo>
                    <a:pt x="20248" y="0"/>
                  </a:moveTo>
                  <a:cubicBezTo>
                    <a:pt x="20248" y="0"/>
                    <a:pt x="17246" y="1468"/>
                    <a:pt x="15011" y="2736"/>
                  </a:cubicBezTo>
                  <a:cubicBezTo>
                    <a:pt x="4570" y="8874"/>
                    <a:pt x="0" y="12076"/>
                    <a:pt x="0" y="14911"/>
                  </a:cubicBezTo>
                  <a:cubicBezTo>
                    <a:pt x="0" y="16813"/>
                    <a:pt x="300" y="39028"/>
                    <a:pt x="300" y="39028"/>
                  </a:cubicBezTo>
                  <a:cubicBezTo>
                    <a:pt x="736" y="39373"/>
                    <a:pt x="1303" y="39493"/>
                    <a:pt x="1883" y="39493"/>
                  </a:cubicBezTo>
                  <a:cubicBezTo>
                    <a:pt x="3212" y="39493"/>
                    <a:pt x="4603" y="38862"/>
                    <a:pt x="4603" y="38862"/>
                  </a:cubicBezTo>
                  <a:cubicBezTo>
                    <a:pt x="4603" y="38862"/>
                    <a:pt x="6838" y="29755"/>
                    <a:pt x="7739" y="24251"/>
                  </a:cubicBezTo>
                  <a:cubicBezTo>
                    <a:pt x="8106" y="21916"/>
                    <a:pt x="8339" y="18180"/>
                    <a:pt x="8339" y="18180"/>
                  </a:cubicBezTo>
                  <a:lnTo>
                    <a:pt x="18876" y="11483"/>
                  </a:lnTo>
                  <a:lnTo>
                    <a:pt x="18876" y="11483"/>
                  </a:lnTo>
                  <a:cubicBezTo>
                    <a:pt x="17506" y="12701"/>
                    <a:pt x="11412" y="18159"/>
                    <a:pt x="11175" y="19047"/>
                  </a:cubicBezTo>
                  <a:cubicBezTo>
                    <a:pt x="10841" y="20482"/>
                    <a:pt x="11275" y="22550"/>
                    <a:pt x="11175" y="30322"/>
                  </a:cubicBezTo>
                  <a:cubicBezTo>
                    <a:pt x="11141" y="35159"/>
                    <a:pt x="11175" y="43932"/>
                    <a:pt x="11175" y="43932"/>
                  </a:cubicBezTo>
                  <a:cubicBezTo>
                    <a:pt x="11608" y="44488"/>
                    <a:pt x="12253" y="44673"/>
                    <a:pt x="12920" y="44673"/>
                  </a:cubicBezTo>
                  <a:cubicBezTo>
                    <a:pt x="14255" y="44673"/>
                    <a:pt x="15678" y="43932"/>
                    <a:pt x="15678" y="43932"/>
                  </a:cubicBezTo>
                  <a:cubicBezTo>
                    <a:pt x="15678" y="43932"/>
                    <a:pt x="18747" y="32023"/>
                    <a:pt x="18680" y="28187"/>
                  </a:cubicBezTo>
                  <a:cubicBezTo>
                    <a:pt x="18647" y="23851"/>
                    <a:pt x="18346" y="22316"/>
                    <a:pt x="18346" y="22316"/>
                  </a:cubicBezTo>
                  <a:cubicBezTo>
                    <a:pt x="18346" y="22316"/>
                    <a:pt x="25251" y="18747"/>
                    <a:pt x="29154" y="16712"/>
                  </a:cubicBezTo>
                  <a:cubicBezTo>
                    <a:pt x="37026" y="12676"/>
                    <a:pt x="37594" y="11209"/>
                    <a:pt x="37360" y="6472"/>
                  </a:cubicBezTo>
                  <a:lnTo>
                    <a:pt x="20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4365800" y="1916825"/>
              <a:ext cx="321900" cy="317750"/>
            </a:xfrm>
            <a:custGeom>
              <a:avLst/>
              <a:gdLst/>
              <a:ahLst/>
              <a:cxnLst/>
              <a:rect l="l" t="t" r="r" b="b"/>
              <a:pathLst>
                <a:path w="12876" h="12710" extrusionOk="0">
                  <a:moveTo>
                    <a:pt x="9340" y="0"/>
                  </a:moveTo>
                  <a:lnTo>
                    <a:pt x="9340" y="0"/>
                  </a:lnTo>
                  <a:cubicBezTo>
                    <a:pt x="9440" y="1268"/>
                    <a:pt x="9840" y="2535"/>
                    <a:pt x="10508" y="3669"/>
                  </a:cubicBezTo>
                  <a:cubicBezTo>
                    <a:pt x="11241" y="4837"/>
                    <a:pt x="0" y="12709"/>
                    <a:pt x="0" y="12709"/>
                  </a:cubicBezTo>
                  <a:lnTo>
                    <a:pt x="12876" y="4503"/>
                  </a:lnTo>
                  <a:cubicBezTo>
                    <a:pt x="12876" y="4503"/>
                    <a:pt x="11008" y="3569"/>
                    <a:pt x="934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4466710" y="1162945"/>
              <a:ext cx="275240" cy="530734"/>
            </a:xfrm>
            <a:custGeom>
              <a:avLst/>
              <a:gdLst/>
              <a:ahLst/>
              <a:cxnLst/>
              <a:rect l="l" t="t" r="r" b="b"/>
              <a:pathLst>
                <a:path w="10576" h="21149" extrusionOk="0">
                  <a:moveTo>
                    <a:pt x="10575" y="0"/>
                  </a:moveTo>
                  <a:lnTo>
                    <a:pt x="10575" y="0"/>
                  </a:lnTo>
                  <a:cubicBezTo>
                    <a:pt x="6706" y="134"/>
                    <a:pt x="5872" y="2002"/>
                    <a:pt x="4804" y="4303"/>
                  </a:cubicBezTo>
                  <a:cubicBezTo>
                    <a:pt x="3770" y="6538"/>
                    <a:pt x="1" y="16012"/>
                    <a:pt x="1" y="16012"/>
                  </a:cubicBezTo>
                  <a:lnTo>
                    <a:pt x="3070" y="21149"/>
                  </a:lnTo>
                  <a:cubicBezTo>
                    <a:pt x="4171" y="20181"/>
                    <a:pt x="7306" y="12476"/>
                    <a:pt x="7706" y="11875"/>
                  </a:cubicBezTo>
                  <a:cubicBezTo>
                    <a:pt x="8740" y="10308"/>
                    <a:pt x="10575" y="0"/>
                    <a:pt x="10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4493375" y="1157475"/>
              <a:ext cx="336925" cy="424125"/>
            </a:xfrm>
            <a:custGeom>
              <a:avLst/>
              <a:gdLst/>
              <a:ahLst/>
              <a:cxnLst/>
              <a:rect l="l" t="t" r="r" b="b"/>
              <a:pathLst>
                <a:path w="13477" h="16965" extrusionOk="0">
                  <a:moveTo>
                    <a:pt x="9823" y="0"/>
                  </a:moveTo>
                  <a:cubicBezTo>
                    <a:pt x="7300" y="0"/>
                    <a:pt x="5737" y="993"/>
                    <a:pt x="4737" y="2621"/>
                  </a:cubicBezTo>
                  <a:cubicBezTo>
                    <a:pt x="3136" y="5189"/>
                    <a:pt x="1" y="13629"/>
                    <a:pt x="1" y="13629"/>
                  </a:cubicBezTo>
                  <a:cubicBezTo>
                    <a:pt x="1" y="13629"/>
                    <a:pt x="1935" y="16564"/>
                    <a:pt x="5505" y="16964"/>
                  </a:cubicBezTo>
                  <a:lnTo>
                    <a:pt x="11109" y="7358"/>
                  </a:lnTo>
                  <a:lnTo>
                    <a:pt x="13477" y="720"/>
                  </a:lnTo>
                  <a:cubicBezTo>
                    <a:pt x="12776" y="353"/>
                    <a:pt x="11976" y="119"/>
                    <a:pt x="11175" y="86"/>
                  </a:cubicBezTo>
                  <a:cubicBezTo>
                    <a:pt x="10696" y="28"/>
                    <a:pt x="10246" y="0"/>
                    <a:pt x="9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4493375" y="1157475"/>
              <a:ext cx="336925" cy="424125"/>
            </a:xfrm>
            <a:custGeom>
              <a:avLst/>
              <a:gdLst/>
              <a:ahLst/>
              <a:cxnLst/>
              <a:rect l="l" t="t" r="r" b="b"/>
              <a:pathLst>
                <a:path w="13477" h="16965" extrusionOk="0">
                  <a:moveTo>
                    <a:pt x="9823" y="0"/>
                  </a:moveTo>
                  <a:cubicBezTo>
                    <a:pt x="7300" y="0"/>
                    <a:pt x="5737" y="993"/>
                    <a:pt x="4737" y="2621"/>
                  </a:cubicBezTo>
                  <a:cubicBezTo>
                    <a:pt x="3136" y="5189"/>
                    <a:pt x="1" y="13629"/>
                    <a:pt x="1" y="13629"/>
                  </a:cubicBezTo>
                  <a:cubicBezTo>
                    <a:pt x="1" y="13629"/>
                    <a:pt x="1935" y="16564"/>
                    <a:pt x="5505" y="16964"/>
                  </a:cubicBezTo>
                  <a:lnTo>
                    <a:pt x="11109" y="7358"/>
                  </a:lnTo>
                  <a:lnTo>
                    <a:pt x="13477" y="720"/>
                  </a:lnTo>
                  <a:cubicBezTo>
                    <a:pt x="12776" y="353"/>
                    <a:pt x="11976" y="119"/>
                    <a:pt x="11175" y="86"/>
                  </a:cubicBezTo>
                  <a:cubicBezTo>
                    <a:pt x="10696" y="28"/>
                    <a:pt x="10246" y="0"/>
                    <a:pt x="9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4609300" y="1159600"/>
              <a:ext cx="480375" cy="817050"/>
            </a:xfrm>
            <a:custGeom>
              <a:avLst/>
              <a:gdLst/>
              <a:ahLst/>
              <a:cxnLst/>
              <a:rect l="l" t="t" r="r" b="b"/>
              <a:pathLst>
                <a:path w="19215" h="32682" extrusionOk="0">
                  <a:moveTo>
                    <a:pt x="6538" y="1"/>
                  </a:moveTo>
                  <a:cubicBezTo>
                    <a:pt x="1802" y="234"/>
                    <a:pt x="67" y="4004"/>
                    <a:pt x="67" y="7072"/>
                  </a:cubicBezTo>
                  <a:cubicBezTo>
                    <a:pt x="67" y="10175"/>
                    <a:pt x="0" y="25919"/>
                    <a:pt x="0" y="25919"/>
                  </a:cubicBezTo>
                  <a:cubicBezTo>
                    <a:pt x="1172" y="30377"/>
                    <a:pt x="8532" y="32682"/>
                    <a:pt x="13904" y="32682"/>
                  </a:cubicBezTo>
                  <a:cubicBezTo>
                    <a:pt x="16331" y="32682"/>
                    <a:pt x="18352" y="32211"/>
                    <a:pt x="19214" y="31256"/>
                  </a:cubicBezTo>
                  <a:lnTo>
                    <a:pt x="18714" y="14711"/>
                  </a:lnTo>
                  <a:lnTo>
                    <a:pt x="18714" y="1769"/>
                  </a:lnTo>
                  <a:cubicBezTo>
                    <a:pt x="17012" y="1168"/>
                    <a:pt x="13176" y="301"/>
                    <a:pt x="12709" y="168"/>
                  </a:cubicBezTo>
                  <a:lnTo>
                    <a:pt x="65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4930350" y="732400"/>
              <a:ext cx="94275" cy="329650"/>
            </a:xfrm>
            <a:custGeom>
              <a:avLst/>
              <a:gdLst/>
              <a:ahLst/>
              <a:cxnLst/>
              <a:rect l="l" t="t" r="r" b="b"/>
              <a:pathLst>
                <a:path w="3771" h="13186" extrusionOk="0">
                  <a:moveTo>
                    <a:pt x="2286" y="0"/>
                  </a:moveTo>
                  <a:cubicBezTo>
                    <a:pt x="2124" y="0"/>
                    <a:pt x="1959" y="36"/>
                    <a:pt x="1802" y="110"/>
                  </a:cubicBezTo>
                  <a:cubicBezTo>
                    <a:pt x="1802" y="110"/>
                    <a:pt x="1735" y="110"/>
                    <a:pt x="1735" y="177"/>
                  </a:cubicBezTo>
                  <a:cubicBezTo>
                    <a:pt x="1202" y="510"/>
                    <a:pt x="968" y="1177"/>
                    <a:pt x="1202" y="1744"/>
                  </a:cubicBezTo>
                  <a:lnTo>
                    <a:pt x="701" y="7282"/>
                  </a:lnTo>
                  <a:lnTo>
                    <a:pt x="234" y="7248"/>
                  </a:lnTo>
                  <a:lnTo>
                    <a:pt x="34" y="10517"/>
                  </a:lnTo>
                  <a:lnTo>
                    <a:pt x="1" y="13186"/>
                  </a:lnTo>
                  <a:cubicBezTo>
                    <a:pt x="1302" y="13119"/>
                    <a:pt x="2236" y="11885"/>
                    <a:pt x="3003" y="7515"/>
                  </a:cubicBezTo>
                  <a:cubicBezTo>
                    <a:pt x="3603" y="4213"/>
                    <a:pt x="3770" y="2745"/>
                    <a:pt x="3003" y="2011"/>
                  </a:cubicBezTo>
                  <a:cubicBezTo>
                    <a:pt x="2703" y="1711"/>
                    <a:pt x="2336" y="1511"/>
                    <a:pt x="1936" y="1411"/>
                  </a:cubicBezTo>
                  <a:lnTo>
                    <a:pt x="3337" y="677"/>
                  </a:lnTo>
                  <a:cubicBezTo>
                    <a:pt x="3119" y="243"/>
                    <a:pt x="2711" y="0"/>
                    <a:pt x="2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4930350" y="732400"/>
              <a:ext cx="94275" cy="329650"/>
            </a:xfrm>
            <a:custGeom>
              <a:avLst/>
              <a:gdLst/>
              <a:ahLst/>
              <a:cxnLst/>
              <a:rect l="l" t="t" r="r" b="b"/>
              <a:pathLst>
                <a:path w="3771" h="13186" extrusionOk="0">
                  <a:moveTo>
                    <a:pt x="2286" y="0"/>
                  </a:moveTo>
                  <a:cubicBezTo>
                    <a:pt x="2124" y="0"/>
                    <a:pt x="1959" y="36"/>
                    <a:pt x="1802" y="110"/>
                  </a:cubicBezTo>
                  <a:cubicBezTo>
                    <a:pt x="1802" y="110"/>
                    <a:pt x="1735" y="110"/>
                    <a:pt x="1735" y="177"/>
                  </a:cubicBezTo>
                  <a:cubicBezTo>
                    <a:pt x="1202" y="510"/>
                    <a:pt x="968" y="1177"/>
                    <a:pt x="1202" y="1744"/>
                  </a:cubicBezTo>
                  <a:lnTo>
                    <a:pt x="701" y="7282"/>
                  </a:lnTo>
                  <a:lnTo>
                    <a:pt x="234" y="7248"/>
                  </a:lnTo>
                  <a:lnTo>
                    <a:pt x="34" y="10517"/>
                  </a:lnTo>
                  <a:lnTo>
                    <a:pt x="1" y="13186"/>
                  </a:lnTo>
                  <a:cubicBezTo>
                    <a:pt x="1302" y="13119"/>
                    <a:pt x="2236" y="11885"/>
                    <a:pt x="3003" y="7515"/>
                  </a:cubicBezTo>
                  <a:cubicBezTo>
                    <a:pt x="3603" y="4213"/>
                    <a:pt x="3770" y="2745"/>
                    <a:pt x="3003" y="2011"/>
                  </a:cubicBezTo>
                  <a:cubicBezTo>
                    <a:pt x="2703" y="1711"/>
                    <a:pt x="2336" y="1511"/>
                    <a:pt x="1936" y="1411"/>
                  </a:cubicBezTo>
                  <a:lnTo>
                    <a:pt x="3337" y="677"/>
                  </a:lnTo>
                  <a:cubicBezTo>
                    <a:pt x="3119" y="243"/>
                    <a:pt x="2711" y="0"/>
                    <a:pt x="2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4563575" y="732525"/>
              <a:ext cx="92450" cy="76025"/>
            </a:xfrm>
            <a:custGeom>
              <a:avLst/>
              <a:gdLst/>
              <a:ahLst/>
              <a:cxnLst/>
              <a:rect l="l" t="t" r="r" b="b"/>
              <a:pathLst>
                <a:path w="3698" h="3041" extrusionOk="0">
                  <a:moveTo>
                    <a:pt x="499" y="1"/>
                  </a:moveTo>
                  <a:cubicBezTo>
                    <a:pt x="76" y="1"/>
                    <a:pt x="0" y="665"/>
                    <a:pt x="328" y="1239"/>
                  </a:cubicBezTo>
                  <a:cubicBezTo>
                    <a:pt x="862" y="2273"/>
                    <a:pt x="1863" y="2940"/>
                    <a:pt x="3030" y="3040"/>
                  </a:cubicBezTo>
                  <a:cubicBezTo>
                    <a:pt x="3030" y="2940"/>
                    <a:pt x="3697" y="1206"/>
                    <a:pt x="3697" y="1206"/>
                  </a:cubicBezTo>
                  <a:lnTo>
                    <a:pt x="2296" y="405"/>
                  </a:lnTo>
                  <a:cubicBezTo>
                    <a:pt x="1796" y="405"/>
                    <a:pt x="1329" y="338"/>
                    <a:pt x="829" y="105"/>
                  </a:cubicBezTo>
                  <a:cubicBezTo>
                    <a:pt x="702" y="33"/>
                    <a:pt x="592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4563575" y="732525"/>
              <a:ext cx="92450" cy="76025"/>
            </a:xfrm>
            <a:custGeom>
              <a:avLst/>
              <a:gdLst/>
              <a:ahLst/>
              <a:cxnLst/>
              <a:rect l="l" t="t" r="r" b="b"/>
              <a:pathLst>
                <a:path w="3698" h="3041" extrusionOk="0">
                  <a:moveTo>
                    <a:pt x="499" y="1"/>
                  </a:moveTo>
                  <a:cubicBezTo>
                    <a:pt x="76" y="1"/>
                    <a:pt x="0" y="665"/>
                    <a:pt x="328" y="1239"/>
                  </a:cubicBezTo>
                  <a:cubicBezTo>
                    <a:pt x="862" y="2273"/>
                    <a:pt x="1863" y="2940"/>
                    <a:pt x="3030" y="3040"/>
                  </a:cubicBezTo>
                  <a:cubicBezTo>
                    <a:pt x="3030" y="2940"/>
                    <a:pt x="3697" y="1206"/>
                    <a:pt x="3697" y="1206"/>
                  </a:cubicBezTo>
                  <a:lnTo>
                    <a:pt x="2296" y="405"/>
                  </a:lnTo>
                  <a:cubicBezTo>
                    <a:pt x="1796" y="405"/>
                    <a:pt x="1329" y="338"/>
                    <a:pt x="829" y="105"/>
                  </a:cubicBezTo>
                  <a:cubicBezTo>
                    <a:pt x="702" y="33"/>
                    <a:pt x="592" y="1"/>
                    <a:pt x="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4620125" y="698800"/>
              <a:ext cx="423675" cy="552725"/>
            </a:xfrm>
            <a:custGeom>
              <a:avLst/>
              <a:gdLst/>
              <a:ahLst/>
              <a:cxnLst/>
              <a:rect l="l" t="t" r="r" b="b"/>
              <a:pathLst>
                <a:path w="16947" h="22109" extrusionOk="0">
                  <a:moveTo>
                    <a:pt x="5976" y="0"/>
                  </a:moveTo>
                  <a:cubicBezTo>
                    <a:pt x="3379" y="0"/>
                    <a:pt x="926" y="1242"/>
                    <a:pt x="535" y="4456"/>
                  </a:cubicBezTo>
                  <a:cubicBezTo>
                    <a:pt x="1" y="9226"/>
                    <a:pt x="234" y="11161"/>
                    <a:pt x="902" y="13596"/>
                  </a:cubicBezTo>
                  <a:cubicBezTo>
                    <a:pt x="1335" y="15097"/>
                    <a:pt x="2203" y="16231"/>
                    <a:pt x="3570" y="16431"/>
                  </a:cubicBezTo>
                  <a:cubicBezTo>
                    <a:pt x="3767" y="16439"/>
                    <a:pt x="3966" y="16443"/>
                    <a:pt x="4165" y="16443"/>
                  </a:cubicBezTo>
                  <a:cubicBezTo>
                    <a:pt x="4812" y="16443"/>
                    <a:pt x="5468" y="16400"/>
                    <a:pt x="6105" y="16298"/>
                  </a:cubicBezTo>
                  <a:lnTo>
                    <a:pt x="6105" y="18399"/>
                  </a:lnTo>
                  <a:cubicBezTo>
                    <a:pt x="5110" y="19674"/>
                    <a:pt x="4463" y="22109"/>
                    <a:pt x="7082" y="22109"/>
                  </a:cubicBezTo>
                  <a:cubicBezTo>
                    <a:pt x="7273" y="22109"/>
                    <a:pt x="7480" y="22096"/>
                    <a:pt x="7706" y="22069"/>
                  </a:cubicBezTo>
                  <a:cubicBezTo>
                    <a:pt x="11042" y="21635"/>
                    <a:pt x="12276" y="18600"/>
                    <a:pt x="12276" y="18600"/>
                  </a:cubicBezTo>
                  <a:lnTo>
                    <a:pt x="12410" y="11761"/>
                  </a:lnTo>
                  <a:cubicBezTo>
                    <a:pt x="12410" y="11761"/>
                    <a:pt x="12606" y="12547"/>
                    <a:pt x="13670" y="12547"/>
                  </a:cubicBezTo>
                  <a:cubicBezTo>
                    <a:pt x="13922" y="12547"/>
                    <a:pt x="14221" y="12503"/>
                    <a:pt x="14578" y="12395"/>
                  </a:cubicBezTo>
                  <a:cubicBezTo>
                    <a:pt x="15679" y="12061"/>
                    <a:pt x="16946" y="10060"/>
                    <a:pt x="16279" y="8592"/>
                  </a:cubicBezTo>
                  <a:cubicBezTo>
                    <a:pt x="15962" y="7895"/>
                    <a:pt x="15480" y="7665"/>
                    <a:pt x="15015" y="7665"/>
                  </a:cubicBezTo>
                  <a:cubicBezTo>
                    <a:pt x="14500" y="7665"/>
                    <a:pt x="14005" y="7947"/>
                    <a:pt x="13777" y="8192"/>
                  </a:cubicBezTo>
                  <a:cubicBezTo>
                    <a:pt x="13427" y="8571"/>
                    <a:pt x="13001" y="9129"/>
                    <a:pt x="12676" y="9129"/>
                  </a:cubicBezTo>
                  <a:cubicBezTo>
                    <a:pt x="12630" y="9129"/>
                    <a:pt x="12585" y="9118"/>
                    <a:pt x="12543" y="9093"/>
                  </a:cubicBezTo>
                  <a:cubicBezTo>
                    <a:pt x="12543" y="9093"/>
                    <a:pt x="13777" y="3289"/>
                    <a:pt x="10508" y="1254"/>
                  </a:cubicBezTo>
                  <a:cubicBezTo>
                    <a:pt x="9246" y="476"/>
                    <a:pt x="7584" y="0"/>
                    <a:pt x="59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4587625" y="611125"/>
              <a:ext cx="391950" cy="330025"/>
            </a:xfrm>
            <a:custGeom>
              <a:avLst/>
              <a:gdLst/>
              <a:ahLst/>
              <a:cxnLst/>
              <a:rect l="l" t="t" r="r" b="b"/>
              <a:pathLst>
                <a:path w="15678" h="13201" extrusionOk="0">
                  <a:moveTo>
                    <a:pt x="982" y="1"/>
                  </a:moveTo>
                  <a:cubicBezTo>
                    <a:pt x="654" y="1"/>
                    <a:pt x="542" y="236"/>
                    <a:pt x="400" y="725"/>
                  </a:cubicBezTo>
                  <a:cubicBezTo>
                    <a:pt x="133" y="1759"/>
                    <a:pt x="0" y="4127"/>
                    <a:pt x="1401" y="5761"/>
                  </a:cubicBezTo>
                  <a:lnTo>
                    <a:pt x="2569" y="6195"/>
                  </a:lnTo>
                  <a:cubicBezTo>
                    <a:pt x="2569" y="6195"/>
                    <a:pt x="3202" y="6762"/>
                    <a:pt x="5404" y="7029"/>
                  </a:cubicBezTo>
                  <a:cubicBezTo>
                    <a:pt x="6012" y="7093"/>
                    <a:pt x="6708" y="7117"/>
                    <a:pt x="7409" y="7117"/>
                  </a:cubicBezTo>
                  <a:cubicBezTo>
                    <a:pt x="9288" y="7117"/>
                    <a:pt x="11202" y="6944"/>
                    <a:pt x="11542" y="6896"/>
                  </a:cubicBezTo>
                  <a:cubicBezTo>
                    <a:pt x="11584" y="6889"/>
                    <a:pt x="11625" y="6885"/>
                    <a:pt x="11663" y="6885"/>
                  </a:cubicBezTo>
                  <a:cubicBezTo>
                    <a:pt x="12199" y="6885"/>
                    <a:pt x="12365" y="7544"/>
                    <a:pt x="12676" y="9131"/>
                  </a:cubicBezTo>
                  <a:cubicBezTo>
                    <a:pt x="13009" y="10632"/>
                    <a:pt x="13243" y="13133"/>
                    <a:pt x="13843" y="13200"/>
                  </a:cubicBezTo>
                  <a:cubicBezTo>
                    <a:pt x="14010" y="13200"/>
                    <a:pt x="14677" y="12099"/>
                    <a:pt x="15077" y="11699"/>
                  </a:cubicBezTo>
                  <a:cubicBezTo>
                    <a:pt x="15678" y="11132"/>
                    <a:pt x="14911" y="6228"/>
                    <a:pt x="14911" y="6228"/>
                  </a:cubicBezTo>
                  <a:cubicBezTo>
                    <a:pt x="14911" y="6228"/>
                    <a:pt x="15544" y="4360"/>
                    <a:pt x="14344" y="3126"/>
                  </a:cubicBezTo>
                  <a:cubicBezTo>
                    <a:pt x="13143" y="1925"/>
                    <a:pt x="10874" y="2092"/>
                    <a:pt x="9207" y="2059"/>
                  </a:cubicBezTo>
                  <a:cubicBezTo>
                    <a:pt x="7172" y="2059"/>
                    <a:pt x="5137" y="1692"/>
                    <a:pt x="3236" y="858"/>
                  </a:cubicBezTo>
                  <a:cubicBezTo>
                    <a:pt x="1986" y="295"/>
                    <a:pt x="1349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4587625" y="611125"/>
              <a:ext cx="391950" cy="330025"/>
            </a:xfrm>
            <a:custGeom>
              <a:avLst/>
              <a:gdLst/>
              <a:ahLst/>
              <a:cxnLst/>
              <a:rect l="l" t="t" r="r" b="b"/>
              <a:pathLst>
                <a:path w="15678" h="13201" extrusionOk="0">
                  <a:moveTo>
                    <a:pt x="982" y="1"/>
                  </a:moveTo>
                  <a:cubicBezTo>
                    <a:pt x="654" y="1"/>
                    <a:pt x="542" y="236"/>
                    <a:pt x="400" y="725"/>
                  </a:cubicBezTo>
                  <a:cubicBezTo>
                    <a:pt x="133" y="1759"/>
                    <a:pt x="0" y="4127"/>
                    <a:pt x="1401" y="5761"/>
                  </a:cubicBezTo>
                  <a:lnTo>
                    <a:pt x="2569" y="6195"/>
                  </a:lnTo>
                  <a:cubicBezTo>
                    <a:pt x="2569" y="6195"/>
                    <a:pt x="3202" y="6762"/>
                    <a:pt x="5404" y="7029"/>
                  </a:cubicBezTo>
                  <a:cubicBezTo>
                    <a:pt x="6012" y="7093"/>
                    <a:pt x="6708" y="7117"/>
                    <a:pt x="7409" y="7117"/>
                  </a:cubicBezTo>
                  <a:cubicBezTo>
                    <a:pt x="9288" y="7117"/>
                    <a:pt x="11202" y="6944"/>
                    <a:pt x="11542" y="6896"/>
                  </a:cubicBezTo>
                  <a:cubicBezTo>
                    <a:pt x="11584" y="6889"/>
                    <a:pt x="11625" y="6885"/>
                    <a:pt x="11663" y="6885"/>
                  </a:cubicBezTo>
                  <a:cubicBezTo>
                    <a:pt x="12199" y="6885"/>
                    <a:pt x="12365" y="7544"/>
                    <a:pt x="12676" y="9131"/>
                  </a:cubicBezTo>
                  <a:cubicBezTo>
                    <a:pt x="13009" y="10632"/>
                    <a:pt x="13243" y="13133"/>
                    <a:pt x="13843" y="13200"/>
                  </a:cubicBezTo>
                  <a:cubicBezTo>
                    <a:pt x="14010" y="13200"/>
                    <a:pt x="14677" y="12099"/>
                    <a:pt x="15077" y="11699"/>
                  </a:cubicBezTo>
                  <a:cubicBezTo>
                    <a:pt x="15678" y="11132"/>
                    <a:pt x="14911" y="6228"/>
                    <a:pt x="14911" y="6228"/>
                  </a:cubicBezTo>
                  <a:cubicBezTo>
                    <a:pt x="14911" y="6228"/>
                    <a:pt x="15544" y="4360"/>
                    <a:pt x="14344" y="3126"/>
                  </a:cubicBezTo>
                  <a:cubicBezTo>
                    <a:pt x="13143" y="1925"/>
                    <a:pt x="10874" y="2092"/>
                    <a:pt x="9207" y="2059"/>
                  </a:cubicBezTo>
                  <a:cubicBezTo>
                    <a:pt x="7172" y="2059"/>
                    <a:pt x="5137" y="1692"/>
                    <a:pt x="3236" y="858"/>
                  </a:cubicBezTo>
                  <a:cubicBezTo>
                    <a:pt x="1986" y="295"/>
                    <a:pt x="1349" y="1"/>
                    <a:pt x="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4774425" y="1039525"/>
              <a:ext cx="141775" cy="87575"/>
            </a:xfrm>
            <a:custGeom>
              <a:avLst/>
              <a:gdLst/>
              <a:ahLst/>
              <a:cxnLst/>
              <a:rect l="l" t="t" r="r" b="b"/>
              <a:pathLst>
                <a:path w="5671" h="3503" extrusionOk="0">
                  <a:moveTo>
                    <a:pt x="5671" y="0"/>
                  </a:moveTo>
                  <a:cubicBezTo>
                    <a:pt x="5337" y="667"/>
                    <a:pt x="4770" y="1168"/>
                    <a:pt x="4170" y="1501"/>
                  </a:cubicBezTo>
                  <a:cubicBezTo>
                    <a:pt x="3069" y="2102"/>
                    <a:pt x="0" y="2736"/>
                    <a:pt x="0" y="2736"/>
                  </a:cubicBezTo>
                  <a:lnTo>
                    <a:pt x="0" y="3503"/>
                  </a:lnTo>
                  <a:cubicBezTo>
                    <a:pt x="0" y="3503"/>
                    <a:pt x="4036" y="2769"/>
                    <a:pt x="4837" y="1768"/>
                  </a:cubicBezTo>
                  <a:cubicBezTo>
                    <a:pt x="5204" y="1234"/>
                    <a:pt x="5504" y="634"/>
                    <a:pt x="56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4762750" y="890850"/>
              <a:ext cx="30875" cy="30350"/>
            </a:xfrm>
            <a:custGeom>
              <a:avLst/>
              <a:gdLst/>
              <a:ahLst/>
              <a:cxnLst/>
              <a:rect l="l" t="t" r="r" b="b"/>
              <a:pathLst>
                <a:path w="1235" h="1214" extrusionOk="0">
                  <a:moveTo>
                    <a:pt x="475" y="0"/>
                  </a:moveTo>
                  <a:cubicBezTo>
                    <a:pt x="191" y="0"/>
                    <a:pt x="0" y="278"/>
                    <a:pt x="0" y="610"/>
                  </a:cubicBezTo>
                  <a:cubicBezTo>
                    <a:pt x="0" y="927"/>
                    <a:pt x="270" y="1213"/>
                    <a:pt x="583" y="1213"/>
                  </a:cubicBezTo>
                  <a:cubicBezTo>
                    <a:pt x="600" y="1213"/>
                    <a:pt x="617" y="1212"/>
                    <a:pt x="634" y="1211"/>
                  </a:cubicBezTo>
                  <a:cubicBezTo>
                    <a:pt x="967" y="1211"/>
                    <a:pt x="1234" y="910"/>
                    <a:pt x="1201" y="577"/>
                  </a:cubicBezTo>
                  <a:cubicBezTo>
                    <a:pt x="1201" y="243"/>
                    <a:pt x="901" y="10"/>
                    <a:pt x="567" y="10"/>
                  </a:cubicBezTo>
                  <a:cubicBezTo>
                    <a:pt x="536" y="3"/>
                    <a:pt x="505" y="0"/>
                    <a:pt x="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4778575" y="837050"/>
              <a:ext cx="38400" cy="29025"/>
            </a:xfrm>
            <a:custGeom>
              <a:avLst/>
              <a:gdLst/>
              <a:ahLst/>
              <a:cxnLst/>
              <a:rect l="l" t="t" r="r" b="b"/>
              <a:pathLst>
                <a:path w="1536" h="1161" extrusionOk="0">
                  <a:moveTo>
                    <a:pt x="677" y="1"/>
                  </a:moveTo>
                  <a:cubicBezTo>
                    <a:pt x="415" y="1"/>
                    <a:pt x="161" y="142"/>
                    <a:pt x="1" y="394"/>
                  </a:cubicBezTo>
                  <a:lnTo>
                    <a:pt x="1335" y="1161"/>
                  </a:lnTo>
                  <a:cubicBezTo>
                    <a:pt x="1535" y="761"/>
                    <a:pt x="1368" y="327"/>
                    <a:pt x="1035" y="94"/>
                  </a:cubicBezTo>
                  <a:cubicBezTo>
                    <a:pt x="919" y="31"/>
                    <a:pt x="797" y="1"/>
                    <a:pt x="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4725200" y="1012825"/>
              <a:ext cx="38400" cy="26750"/>
            </a:xfrm>
            <a:custGeom>
              <a:avLst/>
              <a:gdLst/>
              <a:ahLst/>
              <a:cxnLst/>
              <a:rect l="l" t="t" r="r" b="b"/>
              <a:pathLst>
                <a:path w="1536" h="1070" extrusionOk="0">
                  <a:moveTo>
                    <a:pt x="1402" y="1"/>
                  </a:moveTo>
                  <a:lnTo>
                    <a:pt x="1" y="535"/>
                  </a:lnTo>
                  <a:cubicBezTo>
                    <a:pt x="111" y="836"/>
                    <a:pt x="400" y="1070"/>
                    <a:pt x="740" y="1070"/>
                  </a:cubicBezTo>
                  <a:cubicBezTo>
                    <a:pt x="814" y="1070"/>
                    <a:pt x="891" y="1059"/>
                    <a:pt x="968" y="1035"/>
                  </a:cubicBezTo>
                  <a:lnTo>
                    <a:pt x="1002" y="1035"/>
                  </a:lnTo>
                  <a:cubicBezTo>
                    <a:pt x="1335" y="868"/>
                    <a:pt x="1535" y="401"/>
                    <a:pt x="14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4630975" y="829525"/>
              <a:ext cx="36725" cy="30725"/>
            </a:xfrm>
            <a:custGeom>
              <a:avLst/>
              <a:gdLst/>
              <a:ahLst/>
              <a:cxnLst/>
              <a:rect l="l" t="t" r="r" b="b"/>
              <a:pathLst>
                <a:path w="1469" h="1229" extrusionOk="0">
                  <a:moveTo>
                    <a:pt x="856" y="0"/>
                  </a:moveTo>
                  <a:cubicBezTo>
                    <a:pt x="724" y="0"/>
                    <a:pt x="591" y="41"/>
                    <a:pt x="468" y="128"/>
                  </a:cubicBezTo>
                  <a:cubicBezTo>
                    <a:pt x="468" y="128"/>
                    <a:pt x="434" y="128"/>
                    <a:pt x="434" y="161"/>
                  </a:cubicBezTo>
                  <a:cubicBezTo>
                    <a:pt x="101" y="395"/>
                    <a:pt x="1" y="862"/>
                    <a:pt x="267" y="1228"/>
                  </a:cubicBezTo>
                  <a:lnTo>
                    <a:pt x="1468" y="328"/>
                  </a:lnTo>
                  <a:cubicBezTo>
                    <a:pt x="1300" y="118"/>
                    <a:pt x="1080" y="0"/>
                    <a:pt x="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4640975" y="880250"/>
              <a:ext cx="30900" cy="30100"/>
            </a:xfrm>
            <a:custGeom>
              <a:avLst/>
              <a:gdLst/>
              <a:ahLst/>
              <a:cxnLst/>
              <a:rect l="l" t="t" r="r" b="b"/>
              <a:pathLst>
                <a:path w="1236" h="1204" extrusionOk="0">
                  <a:moveTo>
                    <a:pt x="568" y="0"/>
                  </a:moveTo>
                  <a:cubicBezTo>
                    <a:pt x="268" y="0"/>
                    <a:pt x="1" y="300"/>
                    <a:pt x="1" y="634"/>
                  </a:cubicBezTo>
                  <a:cubicBezTo>
                    <a:pt x="1" y="948"/>
                    <a:pt x="238" y="1204"/>
                    <a:pt x="545" y="1204"/>
                  </a:cubicBezTo>
                  <a:cubicBezTo>
                    <a:pt x="564" y="1204"/>
                    <a:pt x="582" y="1203"/>
                    <a:pt x="601" y="1201"/>
                  </a:cubicBezTo>
                  <a:cubicBezTo>
                    <a:pt x="935" y="1201"/>
                    <a:pt x="1235" y="934"/>
                    <a:pt x="1202" y="600"/>
                  </a:cubicBezTo>
                  <a:cubicBezTo>
                    <a:pt x="1202" y="267"/>
                    <a:pt x="902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4663500" y="886900"/>
              <a:ext cx="54225" cy="93425"/>
            </a:xfrm>
            <a:custGeom>
              <a:avLst/>
              <a:gdLst/>
              <a:ahLst/>
              <a:cxnLst/>
              <a:rect l="l" t="t" r="r" b="b"/>
              <a:pathLst>
                <a:path w="2169" h="3737" extrusionOk="0">
                  <a:moveTo>
                    <a:pt x="2169" y="1"/>
                  </a:moveTo>
                  <a:lnTo>
                    <a:pt x="1" y="3070"/>
                  </a:lnTo>
                  <a:lnTo>
                    <a:pt x="1969" y="3737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4964550" y="1196300"/>
              <a:ext cx="764725" cy="481050"/>
            </a:xfrm>
            <a:custGeom>
              <a:avLst/>
              <a:gdLst/>
              <a:ahLst/>
              <a:cxnLst/>
              <a:rect l="l" t="t" r="r" b="b"/>
              <a:pathLst>
                <a:path w="30589" h="19242" extrusionOk="0">
                  <a:moveTo>
                    <a:pt x="3103" y="0"/>
                  </a:moveTo>
                  <a:cubicBezTo>
                    <a:pt x="3103" y="1"/>
                    <a:pt x="1" y="7339"/>
                    <a:pt x="3636" y="10575"/>
                  </a:cubicBezTo>
                  <a:cubicBezTo>
                    <a:pt x="4504" y="12042"/>
                    <a:pt x="5471" y="13477"/>
                    <a:pt x="6572" y="14744"/>
                  </a:cubicBezTo>
                  <a:cubicBezTo>
                    <a:pt x="8173" y="16712"/>
                    <a:pt x="9841" y="18814"/>
                    <a:pt x="10408" y="19181"/>
                  </a:cubicBezTo>
                  <a:cubicBezTo>
                    <a:pt x="10472" y="19222"/>
                    <a:pt x="10555" y="19242"/>
                    <a:pt x="10657" y="19242"/>
                  </a:cubicBezTo>
                  <a:cubicBezTo>
                    <a:pt x="12680" y="19242"/>
                    <a:pt x="21824" y="11386"/>
                    <a:pt x="22650" y="10942"/>
                  </a:cubicBezTo>
                  <a:cubicBezTo>
                    <a:pt x="23517" y="10508"/>
                    <a:pt x="24518" y="10041"/>
                    <a:pt x="25319" y="9541"/>
                  </a:cubicBezTo>
                  <a:cubicBezTo>
                    <a:pt x="26619" y="8707"/>
                    <a:pt x="27787" y="7673"/>
                    <a:pt x="28788" y="6438"/>
                  </a:cubicBezTo>
                  <a:cubicBezTo>
                    <a:pt x="29755" y="5238"/>
                    <a:pt x="30589" y="3870"/>
                    <a:pt x="30189" y="2235"/>
                  </a:cubicBezTo>
                  <a:cubicBezTo>
                    <a:pt x="30155" y="2035"/>
                    <a:pt x="30089" y="1768"/>
                    <a:pt x="29955" y="1568"/>
                  </a:cubicBezTo>
                  <a:cubicBezTo>
                    <a:pt x="29755" y="1335"/>
                    <a:pt x="29488" y="1068"/>
                    <a:pt x="29188" y="901"/>
                  </a:cubicBezTo>
                  <a:cubicBezTo>
                    <a:pt x="28982" y="721"/>
                    <a:pt x="28697" y="601"/>
                    <a:pt x="28410" y="601"/>
                  </a:cubicBezTo>
                  <a:cubicBezTo>
                    <a:pt x="28324" y="601"/>
                    <a:pt x="28238" y="611"/>
                    <a:pt x="28154" y="634"/>
                  </a:cubicBezTo>
                  <a:cubicBezTo>
                    <a:pt x="27954" y="734"/>
                    <a:pt x="27787" y="868"/>
                    <a:pt x="27654" y="1068"/>
                  </a:cubicBezTo>
                  <a:cubicBezTo>
                    <a:pt x="26953" y="2002"/>
                    <a:pt x="26353" y="2936"/>
                    <a:pt x="25452" y="3670"/>
                  </a:cubicBezTo>
                  <a:cubicBezTo>
                    <a:pt x="25260" y="3829"/>
                    <a:pt x="24733" y="4172"/>
                    <a:pt x="24454" y="4172"/>
                  </a:cubicBezTo>
                  <a:cubicBezTo>
                    <a:pt x="24441" y="4172"/>
                    <a:pt x="24429" y="4172"/>
                    <a:pt x="24418" y="4170"/>
                  </a:cubicBezTo>
                  <a:cubicBezTo>
                    <a:pt x="24084" y="4070"/>
                    <a:pt x="23684" y="3069"/>
                    <a:pt x="23517" y="2802"/>
                  </a:cubicBezTo>
                  <a:cubicBezTo>
                    <a:pt x="23350" y="2469"/>
                    <a:pt x="23150" y="2169"/>
                    <a:pt x="22917" y="1902"/>
                  </a:cubicBezTo>
                  <a:cubicBezTo>
                    <a:pt x="22725" y="1742"/>
                    <a:pt x="22351" y="1613"/>
                    <a:pt x="22027" y="1613"/>
                  </a:cubicBezTo>
                  <a:cubicBezTo>
                    <a:pt x="21673" y="1613"/>
                    <a:pt x="21380" y="1767"/>
                    <a:pt x="21449" y="2202"/>
                  </a:cubicBezTo>
                  <a:cubicBezTo>
                    <a:pt x="21516" y="2569"/>
                    <a:pt x="21916" y="3503"/>
                    <a:pt x="21783" y="4570"/>
                  </a:cubicBezTo>
                  <a:cubicBezTo>
                    <a:pt x="21749" y="5204"/>
                    <a:pt x="21783" y="6405"/>
                    <a:pt x="21282" y="7005"/>
                  </a:cubicBezTo>
                  <a:cubicBezTo>
                    <a:pt x="20782" y="7573"/>
                    <a:pt x="12309" y="12076"/>
                    <a:pt x="12309" y="12076"/>
                  </a:cubicBezTo>
                  <a:lnTo>
                    <a:pt x="11008" y="9874"/>
                  </a:lnTo>
                  <a:cubicBezTo>
                    <a:pt x="9641" y="7539"/>
                    <a:pt x="7406" y="4003"/>
                    <a:pt x="6739" y="2669"/>
                  </a:cubicBezTo>
                  <a:cubicBezTo>
                    <a:pt x="5571" y="401"/>
                    <a:pt x="3103" y="0"/>
                    <a:pt x="3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4977050" y="1191300"/>
              <a:ext cx="297750" cy="400300"/>
            </a:xfrm>
            <a:custGeom>
              <a:avLst/>
              <a:gdLst/>
              <a:ahLst/>
              <a:cxnLst/>
              <a:rect l="l" t="t" r="r" b="b"/>
              <a:pathLst>
                <a:path w="11910" h="16012" extrusionOk="0">
                  <a:moveTo>
                    <a:pt x="2403" y="0"/>
                  </a:moveTo>
                  <a:cubicBezTo>
                    <a:pt x="968" y="1335"/>
                    <a:pt x="1" y="5905"/>
                    <a:pt x="2002" y="9774"/>
                  </a:cubicBezTo>
                  <a:lnTo>
                    <a:pt x="6672" y="16012"/>
                  </a:lnTo>
                  <a:cubicBezTo>
                    <a:pt x="8440" y="15912"/>
                    <a:pt x="11009" y="12876"/>
                    <a:pt x="11909" y="11675"/>
                  </a:cubicBezTo>
                  <a:cubicBezTo>
                    <a:pt x="11909" y="11675"/>
                    <a:pt x="10842" y="10241"/>
                    <a:pt x="8240" y="5604"/>
                  </a:cubicBezTo>
                  <a:cubicBezTo>
                    <a:pt x="6405" y="2435"/>
                    <a:pt x="5972" y="601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4977050" y="1191300"/>
              <a:ext cx="297750" cy="400300"/>
            </a:xfrm>
            <a:custGeom>
              <a:avLst/>
              <a:gdLst/>
              <a:ahLst/>
              <a:cxnLst/>
              <a:rect l="l" t="t" r="r" b="b"/>
              <a:pathLst>
                <a:path w="11910" h="16012" extrusionOk="0">
                  <a:moveTo>
                    <a:pt x="2403" y="0"/>
                  </a:moveTo>
                  <a:cubicBezTo>
                    <a:pt x="968" y="1335"/>
                    <a:pt x="1" y="5905"/>
                    <a:pt x="2002" y="9774"/>
                  </a:cubicBezTo>
                  <a:lnTo>
                    <a:pt x="6672" y="16012"/>
                  </a:lnTo>
                  <a:cubicBezTo>
                    <a:pt x="8440" y="15912"/>
                    <a:pt x="11009" y="12876"/>
                    <a:pt x="11909" y="11675"/>
                  </a:cubicBezTo>
                  <a:cubicBezTo>
                    <a:pt x="11909" y="11675"/>
                    <a:pt x="10842" y="10241"/>
                    <a:pt x="8240" y="5604"/>
                  </a:cubicBezTo>
                  <a:cubicBezTo>
                    <a:pt x="6405" y="2435"/>
                    <a:pt x="5972" y="601"/>
                    <a:pt x="2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3037350" y="2176075"/>
              <a:ext cx="25025" cy="830700"/>
            </a:xfrm>
            <a:custGeom>
              <a:avLst/>
              <a:gdLst/>
              <a:ahLst/>
              <a:cxnLst/>
              <a:rect l="l" t="t" r="r" b="b"/>
              <a:pathLst>
                <a:path w="1001" h="33228" extrusionOk="0">
                  <a:moveTo>
                    <a:pt x="476" y="1"/>
                  </a:moveTo>
                  <a:cubicBezTo>
                    <a:pt x="234" y="1"/>
                    <a:pt x="31" y="193"/>
                    <a:pt x="0" y="471"/>
                  </a:cubicBezTo>
                  <a:lnTo>
                    <a:pt x="0" y="32728"/>
                  </a:lnTo>
                  <a:cubicBezTo>
                    <a:pt x="0" y="33028"/>
                    <a:pt x="200" y="33228"/>
                    <a:pt x="500" y="33228"/>
                  </a:cubicBezTo>
                  <a:cubicBezTo>
                    <a:pt x="767" y="33228"/>
                    <a:pt x="1001" y="33028"/>
                    <a:pt x="1001" y="32728"/>
                  </a:cubicBezTo>
                  <a:lnTo>
                    <a:pt x="1001" y="471"/>
                  </a:lnTo>
                  <a:cubicBezTo>
                    <a:pt x="967" y="204"/>
                    <a:pt x="801" y="38"/>
                    <a:pt x="534" y="4"/>
                  </a:cubicBezTo>
                  <a:cubicBezTo>
                    <a:pt x="514" y="2"/>
                    <a:pt x="495" y="1"/>
                    <a:pt x="4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3287525" y="2059975"/>
              <a:ext cx="275225" cy="653275"/>
            </a:xfrm>
            <a:custGeom>
              <a:avLst/>
              <a:gdLst/>
              <a:ahLst/>
              <a:cxnLst/>
              <a:rect l="l" t="t" r="r" b="b"/>
              <a:pathLst>
                <a:path w="11009" h="26131" extrusionOk="0">
                  <a:moveTo>
                    <a:pt x="564" y="1"/>
                  </a:moveTo>
                  <a:cubicBezTo>
                    <a:pt x="489" y="1"/>
                    <a:pt x="412" y="16"/>
                    <a:pt x="334" y="45"/>
                  </a:cubicBezTo>
                  <a:cubicBezTo>
                    <a:pt x="100" y="178"/>
                    <a:pt x="0" y="479"/>
                    <a:pt x="134" y="712"/>
                  </a:cubicBezTo>
                  <a:lnTo>
                    <a:pt x="10007" y="25797"/>
                  </a:lnTo>
                  <a:cubicBezTo>
                    <a:pt x="10107" y="25997"/>
                    <a:pt x="10274" y="26130"/>
                    <a:pt x="10474" y="26130"/>
                  </a:cubicBezTo>
                  <a:cubicBezTo>
                    <a:pt x="10508" y="26130"/>
                    <a:pt x="10608" y="26130"/>
                    <a:pt x="10641" y="26063"/>
                  </a:cubicBezTo>
                  <a:cubicBezTo>
                    <a:pt x="10941" y="25963"/>
                    <a:pt x="11008" y="25663"/>
                    <a:pt x="10941" y="25396"/>
                  </a:cubicBezTo>
                  <a:lnTo>
                    <a:pt x="1034" y="345"/>
                  </a:lnTo>
                  <a:cubicBezTo>
                    <a:pt x="1034" y="312"/>
                    <a:pt x="1001" y="312"/>
                    <a:pt x="1001" y="278"/>
                  </a:cubicBezTo>
                  <a:cubicBezTo>
                    <a:pt x="906" y="89"/>
                    <a:pt x="745" y="1"/>
                    <a:pt x="5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2566175" y="2115300"/>
              <a:ext cx="965700" cy="522900"/>
            </a:xfrm>
            <a:custGeom>
              <a:avLst/>
              <a:gdLst/>
              <a:ahLst/>
              <a:cxnLst/>
              <a:rect l="l" t="t" r="r" b="b"/>
              <a:pathLst>
                <a:path w="38628" h="20916" extrusionOk="0">
                  <a:moveTo>
                    <a:pt x="19314" y="0"/>
                  </a:moveTo>
                  <a:cubicBezTo>
                    <a:pt x="19147" y="0"/>
                    <a:pt x="19014" y="100"/>
                    <a:pt x="18947" y="167"/>
                  </a:cubicBezTo>
                  <a:lnTo>
                    <a:pt x="167" y="19981"/>
                  </a:lnTo>
                  <a:cubicBezTo>
                    <a:pt x="0" y="20181"/>
                    <a:pt x="0" y="20515"/>
                    <a:pt x="200" y="20682"/>
                  </a:cubicBezTo>
                  <a:cubicBezTo>
                    <a:pt x="312" y="20761"/>
                    <a:pt x="431" y="20803"/>
                    <a:pt x="550" y="20803"/>
                  </a:cubicBezTo>
                  <a:cubicBezTo>
                    <a:pt x="681" y="20803"/>
                    <a:pt x="812" y="20753"/>
                    <a:pt x="934" y="20648"/>
                  </a:cubicBezTo>
                  <a:lnTo>
                    <a:pt x="19314" y="1268"/>
                  </a:lnTo>
                  <a:lnTo>
                    <a:pt x="37727" y="20748"/>
                  </a:lnTo>
                  <a:cubicBezTo>
                    <a:pt x="37861" y="20848"/>
                    <a:pt x="37994" y="20915"/>
                    <a:pt x="38128" y="20915"/>
                  </a:cubicBezTo>
                  <a:cubicBezTo>
                    <a:pt x="38228" y="20915"/>
                    <a:pt x="38328" y="20848"/>
                    <a:pt x="38394" y="20782"/>
                  </a:cubicBezTo>
                  <a:cubicBezTo>
                    <a:pt x="38628" y="20615"/>
                    <a:pt x="38628" y="20281"/>
                    <a:pt x="38461" y="20081"/>
                  </a:cubicBezTo>
                  <a:lnTo>
                    <a:pt x="19681" y="167"/>
                  </a:lnTo>
                  <a:cubicBezTo>
                    <a:pt x="19548" y="33"/>
                    <a:pt x="19448" y="0"/>
                    <a:pt x="193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2536975" y="2059875"/>
              <a:ext cx="275225" cy="653375"/>
            </a:xfrm>
            <a:custGeom>
              <a:avLst/>
              <a:gdLst/>
              <a:ahLst/>
              <a:cxnLst/>
              <a:rect l="l" t="t" r="r" b="b"/>
              <a:pathLst>
                <a:path w="11009" h="26135" extrusionOk="0">
                  <a:moveTo>
                    <a:pt x="10486" y="1"/>
                  </a:moveTo>
                  <a:cubicBezTo>
                    <a:pt x="10256" y="1"/>
                    <a:pt x="10031" y="151"/>
                    <a:pt x="9975" y="349"/>
                  </a:cubicBezTo>
                  <a:lnTo>
                    <a:pt x="101" y="25400"/>
                  </a:lnTo>
                  <a:cubicBezTo>
                    <a:pt x="1" y="25701"/>
                    <a:pt x="134" y="26001"/>
                    <a:pt x="368" y="26067"/>
                  </a:cubicBezTo>
                  <a:cubicBezTo>
                    <a:pt x="401" y="26134"/>
                    <a:pt x="468" y="26134"/>
                    <a:pt x="535" y="26134"/>
                  </a:cubicBezTo>
                  <a:cubicBezTo>
                    <a:pt x="768" y="26134"/>
                    <a:pt x="935" y="26001"/>
                    <a:pt x="1002" y="25801"/>
                  </a:cubicBezTo>
                  <a:lnTo>
                    <a:pt x="10875" y="716"/>
                  </a:lnTo>
                  <a:cubicBezTo>
                    <a:pt x="10942" y="683"/>
                    <a:pt x="10942" y="683"/>
                    <a:pt x="10942" y="649"/>
                  </a:cubicBezTo>
                  <a:cubicBezTo>
                    <a:pt x="11009" y="382"/>
                    <a:pt x="10842" y="116"/>
                    <a:pt x="10608" y="16"/>
                  </a:cubicBezTo>
                  <a:cubicBezTo>
                    <a:pt x="10568" y="5"/>
                    <a:pt x="10527" y="1"/>
                    <a:pt x="1048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3504350" y="2618975"/>
              <a:ext cx="59225" cy="97600"/>
            </a:xfrm>
            <a:custGeom>
              <a:avLst/>
              <a:gdLst/>
              <a:ahLst/>
              <a:cxnLst/>
              <a:rect l="l" t="t" r="r" b="b"/>
              <a:pathLst>
                <a:path w="2369" h="3904" extrusionOk="0">
                  <a:moveTo>
                    <a:pt x="1101" y="1"/>
                  </a:moveTo>
                  <a:lnTo>
                    <a:pt x="0" y="334"/>
                  </a:lnTo>
                  <a:lnTo>
                    <a:pt x="1201" y="3603"/>
                  </a:lnTo>
                  <a:lnTo>
                    <a:pt x="1201" y="3637"/>
                  </a:lnTo>
                  <a:cubicBezTo>
                    <a:pt x="1234" y="3703"/>
                    <a:pt x="1301" y="3770"/>
                    <a:pt x="1368" y="3804"/>
                  </a:cubicBezTo>
                  <a:cubicBezTo>
                    <a:pt x="1501" y="3870"/>
                    <a:pt x="1643" y="3904"/>
                    <a:pt x="1781" y="3904"/>
                  </a:cubicBezTo>
                  <a:cubicBezTo>
                    <a:pt x="1918" y="3904"/>
                    <a:pt x="2052" y="3870"/>
                    <a:pt x="2168" y="3804"/>
                  </a:cubicBezTo>
                  <a:cubicBezTo>
                    <a:pt x="2235" y="3770"/>
                    <a:pt x="2335" y="3670"/>
                    <a:pt x="2368" y="3603"/>
                  </a:cubicBezTo>
                  <a:lnTo>
                    <a:pt x="2368" y="3537"/>
                  </a:lnTo>
                  <a:lnTo>
                    <a:pt x="2368" y="3470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2535325" y="2618975"/>
              <a:ext cx="59225" cy="97600"/>
            </a:xfrm>
            <a:custGeom>
              <a:avLst/>
              <a:gdLst/>
              <a:ahLst/>
              <a:cxnLst/>
              <a:rect l="l" t="t" r="r" b="b"/>
              <a:pathLst>
                <a:path w="2369" h="3904" extrusionOk="0">
                  <a:moveTo>
                    <a:pt x="1268" y="1"/>
                  </a:moveTo>
                  <a:lnTo>
                    <a:pt x="0" y="3470"/>
                  </a:lnTo>
                  <a:lnTo>
                    <a:pt x="0" y="3537"/>
                  </a:lnTo>
                  <a:lnTo>
                    <a:pt x="0" y="3603"/>
                  </a:lnTo>
                  <a:cubicBezTo>
                    <a:pt x="33" y="3670"/>
                    <a:pt x="100" y="3770"/>
                    <a:pt x="200" y="3804"/>
                  </a:cubicBezTo>
                  <a:cubicBezTo>
                    <a:pt x="317" y="3870"/>
                    <a:pt x="450" y="3904"/>
                    <a:pt x="588" y="3904"/>
                  </a:cubicBezTo>
                  <a:cubicBezTo>
                    <a:pt x="726" y="3904"/>
                    <a:pt x="867" y="3870"/>
                    <a:pt x="1001" y="3804"/>
                  </a:cubicBezTo>
                  <a:cubicBezTo>
                    <a:pt x="1068" y="3770"/>
                    <a:pt x="1101" y="3703"/>
                    <a:pt x="1168" y="3637"/>
                  </a:cubicBezTo>
                  <a:lnTo>
                    <a:pt x="1168" y="3603"/>
                  </a:lnTo>
                  <a:lnTo>
                    <a:pt x="2368" y="33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3035675" y="2927950"/>
              <a:ext cx="29200" cy="84675"/>
            </a:xfrm>
            <a:custGeom>
              <a:avLst/>
              <a:gdLst/>
              <a:ahLst/>
              <a:cxnLst/>
              <a:rect l="l" t="t" r="r" b="b"/>
              <a:pathLst>
                <a:path w="1168" h="3387" extrusionOk="0">
                  <a:moveTo>
                    <a:pt x="559" y="1"/>
                  </a:moveTo>
                  <a:cubicBezTo>
                    <a:pt x="359" y="1"/>
                    <a:pt x="167" y="51"/>
                    <a:pt x="0" y="151"/>
                  </a:cubicBezTo>
                  <a:lnTo>
                    <a:pt x="0" y="3020"/>
                  </a:lnTo>
                  <a:cubicBezTo>
                    <a:pt x="0" y="3153"/>
                    <a:pt x="67" y="3220"/>
                    <a:pt x="167" y="3286"/>
                  </a:cubicBezTo>
                  <a:cubicBezTo>
                    <a:pt x="284" y="3353"/>
                    <a:pt x="426" y="3386"/>
                    <a:pt x="572" y="3386"/>
                  </a:cubicBezTo>
                  <a:cubicBezTo>
                    <a:pt x="718" y="3386"/>
                    <a:pt x="868" y="3353"/>
                    <a:pt x="1001" y="3286"/>
                  </a:cubicBezTo>
                  <a:cubicBezTo>
                    <a:pt x="1068" y="3220"/>
                    <a:pt x="1168" y="3120"/>
                    <a:pt x="1168" y="3020"/>
                  </a:cubicBezTo>
                  <a:lnTo>
                    <a:pt x="1168" y="151"/>
                  </a:lnTo>
                  <a:cubicBezTo>
                    <a:pt x="968" y="51"/>
                    <a:pt x="759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2469425" y="1169175"/>
              <a:ext cx="1141675" cy="1233750"/>
            </a:xfrm>
            <a:custGeom>
              <a:avLst/>
              <a:gdLst/>
              <a:ahLst/>
              <a:cxnLst/>
              <a:rect l="l" t="t" r="r" b="b"/>
              <a:pathLst>
                <a:path w="45667" h="49350" extrusionOk="0">
                  <a:moveTo>
                    <a:pt x="13944" y="0"/>
                  </a:moveTo>
                  <a:cubicBezTo>
                    <a:pt x="11999" y="0"/>
                    <a:pt x="9648" y="1291"/>
                    <a:pt x="6906" y="2787"/>
                  </a:cubicBezTo>
                  <a:cubicBezTo>
                    <a:pt x="3537" y="4621"/>
                    <a:pt x="868" y="6990"/>
                    <a:pt x="334" y="13294"/>
                  </a:cubicBezTo>
                  <a:cubicBezTo>
                    <a:pt x="1" y="17130"/>
                    <a:pt x="334" y="24469"/>
                    <a:pt x="1068" y="30006"/>
                  </a:cubicBezTo>
                  <a:cubicBezTo>
                    <a:pt x="2202" y="39313"/>
                    <a:pt x="3570" y="39313"/>
                    <a:pt x="5572" y="40847"/>
                  </a:cubicBezTo>
                  <a:cubicBezTo>
                    <a:pt x="9041" y="43516"/>
                    <a:pt x="16846" y="47285"/>
                    <a:pt x="20082" y="48586"/>
                  </a:cubicBezTo>
                  <a:cubicBezTo>
                    <a:pt x="21465" y="49127"/>
                    <a:pt x="22788" y="49349"/>
                    <a:pt x="24051" y="49349"/>
                  </a:cubicBezTo>
                  <a:cubicBezTo>
                    <a:pt x="28240" y="49349"/>
                    <a:pt x="31757" y="46901"/>
                    <a:pt x="34526" y="45517"/>
                  </a:cubicBezTo>
                  <a:cubicBezTo>
                    <a:pt x="37861" y="43849"/>
                    <a:pt x="41064" y="41948"/>
                    <a:pt x="44132" y="39813"/>
                  </a:cubicBezTo>
                  <a:cubicBezTo>
                    <a:pt x="45066" y="39146"/>
                    <a:pt x="45533" y="38479"/>
                    <a:pt x="45533" y="37778"/>
                  </a:cubicBezTo>
                  <a:cubicBezTo>
                    <a:pt x="45667" y="37478"/>
                    <a:pt x="45667" y="36344"/>
                    <a:pt x="45667" y="36077"/>
                  </a:cubicBezTo>
                  <a:cubicBezTo>
                    <a:pt x="45667" y="35177"/>
                    <a:pt x="44866" y="34243"/>
                    <a:pt x="43198" y="33142"/>
                  </a:cubicBezTo>
                  <a:cubicBezTo>
                    <a:pt x="40096" y="31140"/>
                    <a:pt x="31123" y="26137"/>
                    <a:pt x="26853" y="23768"/>
                  </a:cubicBezTo>
                  <a:cubicBezTo>
                    <a:pt x="26853" y="23768"/>
                    <a:pt x="26853" y="23735"/>
                    <a:pt x="26787" y="23735"/>
                  </a:cubicBezTo>
                  <a:cubicBezTo>
                    <a:pt x="23451" y="21734"/>
                    <a:pt x="22450" y="13127"/>
                    <a:pt x="20182" y="5889"/>
                  </a:cubicBezTo>
                  <a:cubicBezTo>
                    <a:pt x="19381" y="3387"/>
                    <a:pt x="18414" y="1986"/>
                    <a:pt x="17280" y="1319"/>
                  </a:cubicBezTo>
                  <a:cubicBezTo>
                    <a:pt x="17046" y="1152"/>
                    <a:pt x="16046" y="618"/>
                    <a:pt x="15779" y="485"/>
                  </a:cubicBezTo>
                  <a:cubicBezTo>
                    <a:pt x="15214" y="148"/>
                    <a:pt x="14602" y="0"/>
                    <a:pt x="13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2552825" y="1730025"/>
              <a:ext cx="1076625" cy="628800"/>
            </a:xfrm>
            <a:custGeom>
              <a:avLst/>
              <a:gdLst/>
              <a:ahLst/>
              <a:cxnLst/>
              <a:rect l="l" t="t" r="r" b="b"/>
              <a:pathLst>
                <a:path w="43065" h="25152" extrusionOk="0">
                  <a:moveTo>
                    <a:pt x="21182" y="0"/>
                  </a:moveTo>
                  <a:cubicBezTo>
                    <a:pt x="21182" y="0"/>
                    <a:pt x="1" y="12509"/>
                    <a:pt x="901" y="14811"/>
                  </a:cubicBezTo>
                  <a:cubicBezTo>
                    <a:pt x="1835" y="17079"/>
                    <a:pt x="12743" y="22750"/>
                    <a:pt x="16913" y="24384"/>
                  </a:cubicBezTo>
                  <a:cubicBezTo>
                    <a:pt x="18296" y="24928"/>
                    <a:pt x="19622" y="25152"/>
                    <a:pt x="20887" y="25152"/>
                  </a:cubicBezTo>
                  <a:cubicBezTo>
                    <a:pt x="25053" y="25152"/>
                    <a:pt x="28568" y="22730"/>
                    <a:pt x="31356" y="21349"/>
                  </a:cubicBezTo>
                  <a:cubicBezTo>
                    <a:pt x="34692" y="19681"/>
                    <a:pt x="37894" y="17746"/>
                    <a:pt x="40997" y="15645"/>
                  </a:cubicBezTo>
                  <a:cubicBezTo>
                    <a:pt x="43065" y="14144"/>
                    <a:pt x="42865" y="12576"/>
                    <a:pt x="39896" y="10674"/>
                  </a:cubicBezTo>
                  <a:cubicBezTo>
                    <a:pt x="35759" y="8006"/>
                    <a:pt x="21182" y="0"/>
                    <a:pt x="21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2507800" y="1168325"/>
              <a:ext cx="391975" cy="228975"/>
            </a:xfrm>
            <a:custGeom>
              <a:avLst/>
              <a:gdLst/>
              <a:ahLst/>
              <a:cxnLst/>
              <a:rect l="l" t="t" r="r" b="b"/>
              <a:pathLst>
                <a:path w="15679" h="9159" extrusionOk="0">
                  <a:moveTo>
                    <a:pt x="12462" y="1"/>
                  </a:moveTo>
                  <a:cubicBezTo>
                    <a:pt x="10512" y="1"/>
                    <a:pt x="8180" y="1292"/>
                    <a:pt x="5438" y="2787"/>
                  </a:cubicBezTo>
                  <a:cubicBezTo>
                    <a:pt x="3136" y="4022"/>
                    <a:pt x="1168" y="5489"/>
                    <a:pt x="0" y="8291"/>
                  </a:cubicBezTo>
                  <a:lnTo>
                    <a:pt x="1501" y="9159"/>
                  </a:lnTo>
                  <a:cubicBezTo>
                    <a:pt x="2702" y="6357"/>
                    <a:pt x="4670" y="4855"/>
                    <a:pt x="6972" y="3621"/>
                  </a:cubicBezTo>
                  <a:cubicBezTo>
                    <a:pt x="9694" y="2121"/>
                    <a:pt x="12027" y="853"/>
                    <a:pt x="13973" y="853"/>
                  </a:cubicBezTo>
                  <a:cubicBezTo>
                    <a:pt x="14579" y="853"/>
                    <a:pt x="15147" y="976"/>
                    <a:pt x="15678" y="1253"/>
                  </a:cubicBezTo>
                  <a:lnTo>
                    <a:pt x="14311" y="486"/>
                  </a:lnTo>
                  <a:cubicBezTo>
                    <a:pt x="13737" y="148"/>
                    <a:pt x="13122" y="1"/>
                    <a:pt x="124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2505300" y="1189200"/>
              <a:ext cx="660500" cy="929375"/>
            </a:xfrm>
            <a:custGeom>
              <a:avLst/>
              <a:gdLst/>
              <a:ahLst/>
              <a:cxnLst/>
              <a:rect l="l" t="t" r="r" b="b"/>
              <a:pathLst>
                <a:path w="26420" h="37175" extrusionOk="0">
                  <a:moveTo>
                    <a:pt x="14096" y="1"/>
                  </a:moveTo>
                  <a:cubicBezTo>
                    <a:pt x="12152" y="1"/>
                    <a:pt x="9815" y="1290"/>
                    <a:pt x="7072" y="2786"/>
                  </a:cubicBezTo>
                  <a:cubicBezTo>
                    <a:pt x="3703" y="4654"/>
                    <a:pt x="1101" y="6923"/>
                    <a:pt x="567" y="13260"/>
                  </a:cubicBezTo>
                  <a:cubicBezTo>
                    <a:pt x="0" y="19598"/>
                    <a:pt x="1201" y="35310"/>
                    <a:pt x="3336" y="37111"/>
                  </a:cubicBezTo>
                  <a:cubicBezTo>
                    <a:pt x="3387" y="37153"/>
                    <a:pt x="3471" y="37175"/>
                    <a:pt x="3589" y="37175"/>
                  </a:cubicBezTo>
                  <a:cubicBezTo>
                    <a:pt x="4397" y="37175"/>
                    <a:pt x="6755" y="36164"/>
                    <a:pt x="10308" y="34009"/>
                  </a:cubicBezTo>
                  <a:cubicBezTo>
                    <a:pt x="12409" y="32774"/>
                    <a:pt x="15578" y="31173"/>
                    <a:pt x="18213" y="29172"/>
                  </a:cubicBezTo>
                  <a:cubicBezTo>
                    <a:pt x="26419" y="22967"/>
                    <a:pt x="25418" y="22867"/>
                    <a:pt x="25418" y="22867"/>
                  </a:cubicBezTo>
                  <a:cubicBezTo>
                    <a:pt x="22083" y="20866"/>
                    <a:pt x="21082" y="12326"/>
                    <a:pt x="18780" y="5021"/>
                  </a:cubicBezTo>
                  <a:cubicBezTo>
                    <a:pt x="17609" y="1307"/>
                    <a:pt x="16052" y="1"/>
                    <a:pt x="14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3190775" y="2553100"/>
              <a:ext cx="208525" cy="349275"/>
            </a:xfrm>
            <a:custGeom>
              <a:avLst/>
              <a:gdLst/>
              <a:ahLst/>
              <a:cxnLst/>
              <a:rect l="l" t="t" r="r" b="b"/>
              <a:pathLst>
                <a:path w="8341" h="13971" extrusionOk="0">
                  <a:moveTo>
                    <a:pt x="701" y="1"/>
                  </a:moveTo>
                  <a:cubicBezTo>
                    <a:pt x="368" y="301"/>
                    <a:pt x="1" y="601"/>
                    <a:pt x="1" y="1001"/>
                  </a:cubicBezTo>
                  <a:cubicBezTo>
                    <a:pt x="34" y="1835"/>
                    <a:pt x="334" y="2669"/>
                    <a:pt x="835" y="3336"/>
                  </a:cubicBezTo>
                  <a:cubicBezTo>
                    <a:pt x="1535" y="4304"/>
                    <a:pt x="1902" y="6072"/>
                    <a:pt x="1969" y="7239"/>
                  </a:cubicBezTo>
                  <a:cubicBezTo>
                    <a:pt x="2002" y="8407"/>
                    <a:pt x="1802" y="11309"/>
                    <a:pt x="3136" y="12610"/>
                  </a:cubicBezTo>
                  <a:cubicBezTo>
                    <a:pt x="3895" y="13349"/>
                    <a:pt x="5332" y="13970"/>
                    <a:pt x="6475" y="13970"/>
                  </a:cubicBezTo>
                  <a:cubicBezTo>
                    <a:pt x="7342" y="13970"/>
                    <a:pt x="8039" y="13612"/>
                    <a:pt x="8140" y="12676"/>
                  </a:cubicBezTo>
                  <a:cubicBezTo>
                    <a:pt x="8340" y="10508"/>
                    <a:pt x="5004" y="1969"/>
                    <a:pt x="5004" y="1969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3254150" y="2593125"/>
              <a:ext cx="107950" cy="215525"/>
            </a:xfrm>
            <a:custGeom>
              <a:avLst/>
              <a:gdLst/>
              <a:ahLst/>
              <a:cxnLst/>
              <a:rect l="l" t="t" r="r" b="b"/>
              <a:pathLst>
                <a:path w="4318" h="8621" extrusionOk="0">
                  <a:moveTo>
                    <a:pt x="1" y="1"/>
                  </a:moveTo>
                  <a:cubicBezTo>
                    <a:pt x="435" y="1535"/>
                    <a:pt x="768" y="3136"/>
                    <a:pt x="968" y="4704"/>
                  </a:cubicBezTo>
                  <a:cubicBezTo>
                    <a:pt x="1135" y="6472"/>
                    <a:pt x="1535" y="7706"/>
                    <a:pt x="2336" y="8240"/>
                  </a:cubicBezTo>
                  <a:cubicBezTo>
                    <a:pt x="2670" y="8477"/>
                    <a:pt x="3097" y="8620"/>
                    <a:pt x="3454" y="8620"/>
                  </a:cubicBezTo>
                  <a:cubicBezTo>
                    <a:pt x="3954" y="8620"/>
                    <a:pt x="4318" y="8340"/>
                    <a:pt x="4104" y="7640"/>
                  </a:cubicBezTo>
                  <a:cubicBezTo>
                    <a:pt x="3704" y="6405"/>
                    <a:pt x="2469" y="368"/>
                    <a:pt x="2469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3003975" y="1787550"/>
              <a:ext cx="507050" cy="722225"/>
            </a:xfrm>
            <a:custGeom>
              <a:avLst/>
              <a:gdLst/>
              <a:ahLst/>
              <a:cxnLst/>
              <a:rect l="l" t="t" r="r" b="b"/>
              <a:pathLst>
                <a:path w="20282" h="28889" extrusionOk="0">
                  <a:moveTo>
                    <a:pt x="3370" y="1"/>
                  </a:moveTo>
                  <a:lnTo>
                    <a:pt x="1" y="8440"/>
                  </a:lnTo>
                  <a:lnTo>
                    <a:pt x="9474" y="15545"/>
                  </a:lnTo>
                  <a:lnTo>
                    <a:pt x="15145" y="28888"/>
                  </a:lnTo>
                  <a:cubicBezTo>
                    <a:pt x="15145" y="28888"/>
                    <a:pt x="17613" y="21016"/>
                    <a:pt x="18014" y="19748"/>
                  </a:cubicBezTo>
                  <a:cubicBezTo>
                    <a:pt x="19982" y="14044"/>
                    <a:pt x="20282" y="11876"/>
                    <a:pt x="19715" y="10241"/>
                  </a:cubicBezTo>
                  <a:cubicBezTo>
                    <a:pt x="19215" y="8707"/>
                    <a:pt x="17547" y="7206"/>
                    <a:pt x="14378" y="5071"/>
                  </a:cubicBezTo>
                  <a:cubicBezTo>
                    <a:pt x="11209" y="2936"/>
                    <a:pt x="3370" y="1"/>
                    <a:pt x="3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3003975" y="1787550"/>
              <a:ext cx="507050" cy="722225"/>
            </a:xfrm>
            <a:custGeom>
              <a:avLst/>
              <a:gdLst/>
              <a:ahLst/>
              <a:cxnLst/>
              <a:rect l="l" t="t" r="r" b="b"/>
              <a:pathLst>
                <a:path w="20282" h="28889" extrusionOk="0">
                  <a:moveTo>
                    <a:pt x="3370" y="1"/>
                  </a:moveTo>
                  <a:lnTo>
                    <a:pt x="1" y="8440"/>
                  </a:lnTo>
                  <a:lnTo>
                    <a:pt x="9474" y="15545"/>
                  </a:lnTo>
                  <a:lnTo>
                    <a:pt x="15145" y="28888"/>
                  </a:lnTo>
                  <a:cubicBezTo>
                    <a:pt x="15145" y="28888"/>
                    <a:pt x="17613" y="21016"/>
                    <a:pt x="18014" y="19748"/>
                  </a:cubicBezTo>
                  <a:cubicBezTo>
                    <a:pt x="19982" y="14044"/>
                    <a:pt x="20282" y="11876"/>
                    <a:pt x="19715" y="10241"/>
                  </a:cubicBezTo>
                  <a:cubicBezTo>
                    <a:pt x="19215" y="8707"/>
                    <a:pt x="17547" y="7206"/>
                    <a:pt x="14378" y="5071"/>
                  </a:cubicBezTo>
                  <a:cubicBezTo>
                    <a:pt x="11209" y="2936"/>
                    <a:pt x="3370" y="1"/>
                    <a:pt x="3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3358400" y="2872500"/>
              <a:ext cx="341100" cy="227750"/>
            </a:xfrm>
            <a:custGeom>
              <a:avLst/>
              <a:gdLst/>
              <a:ahLst/>
              <a:cxnLst/>
              <a:rect l="l" t="t" r="r" b="b"/>
              <a:pathLst>
                <a:path w="13644" h="9110" extrusionOk="0">
                  <a:moveTo>
                    <a:pt x="835" y="0"/>
                  </a:moveTo>
                  <a:cubicBezTo>
                    <a:pt x="534" y="167"/>
                    <a:pt x="501" y="868"/>
                    <a:pt x="468" y="1368"/>
                  </a:cubicBezTo>
                  <a:cubicBezTo>
                    <a:pt x="434" y="1868"/>
                    <a:pt x="1" y="2536"/>
                    <a:pt x="668" y="3403"/>
                  </a:cubicBezTo>
                  <a:cubicBezTo>
                    <a:pt x="1335" y="4270"/>
                    <a:pt x="2602" y="4504"/>
                    <a:pt x="3503" y="5671"/>
                  </a:cubicBezTo>
                  <a:cubicBezTo>
                    <a:pt x="4437" y="6839"/>
                    <a:pt x="5004" y="8540"/>
                    <a:pt x="7806" y="9007"/>
                  </a:cubicBezTo>
                  <a:cubicBezTo>
                    <a:pt x="8261" y="9077"/>
                    <a:pt x="8696" y="9109"/>
                    <a:pt x="9107" y="9109"/>
                  </a:cubicBezTo>
                  <a:cubicBezTo>
                    <a:pt x="11229" y="9109"/>
                    <a:pt x="12724" y="8266"/>
                    <a:pt x="13143" y="7539"/>
                  </a:cubicBezTo>
                  <a:cubicBezTo>
                    <a:pt x="13644" y="6672"/>
                    <a:pt x="13110" y="5905"/>
                    <a:pt x="11275" y="5037"/>
                  </a:cubicBezTo>
                  <a:lnTo>
                    <a:pt x="8774" y="377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3348400" y="2726550"/>
              <a:ext cx="274375" cy="299800"/>
            </a:xfrm>
            <a:custGeom>
              <a:avLst/>
              <a:gdLst/>
              <a:ahLst/>
              <a:cxnLst/>
              <a:rect l="l" t="t" r="r" b="b"/>
              <a:pathLst>
                <a:path w="10975" h="11992" extrusionOk="0">
                  <a:moveTo>
                    <a:pt x="3903" y="1"/>
                  </a:moveTo>
                  <a:lnTo>
                    <a:pt x="0" y="1702"/>
                  </a:lnTo>
                  <a:cubicBezTo>
                    <a:pt x="0" y="1702"/>
                    <a:pt x="1401" y="4971"/>
                    <a:pt x="1268" y="5805"/>
                  </a:cubicBezTo>
                  <a:cubicBezTo>
                    <a:pt x="1268" y="5972"/>
                    <a:pt x="1235" y="6072"/>
                    <a:pt x="1235" y="6205"/>
                  </a:cubicBezTo>
                  <a:cubicBezTo>
                    <a:pt x="1201" y="6639"/>
                    <a:pt x="1335" y="7039"/>
                    <a:pt x="1668" y="7306"/>
                  </a:cubicBezTo>
                  <a:cubicBezTo>
                    <a:pt x="1935" y="7573"/>
                    <a:pt x="2402" y="7973"/>
                    <a:pt x="2869" y="8340"/>
                  </a:cubicBezTo>
                  <a:cubicBezTo>
                    <a:pt x="3836" y="9107"/>
                    <a:pt x="4604" y="10542"/>
                    <a:pt x="6171" y="11476"/>
                  </a:cubicBezTo>
                  <a:cubicBezTo>
                    <a:pt x="6803" y="11847"/>
                    <a:pt x="7599" y="11991"/>
                    <a:pt x="8353" y="11991"/>
                  </a:cubicBezTo>
                  <a:cubicBezTo>
                    <a:pt x="9432" y="11991"/>
                    <a:pt x="10427" y="11696"/>
                    <a:pt x="10741" y="11342"/>
                  </a:cubicBezTo>
                  <a:cubicBezTo>
                    <a:pt x="10775" y="11342"/>
                    <a:pt x="10775" y="11309"/>
                    <a:pt x="10841" y="11242"/>
                  </a:cubicBezTo>
                  <a:cubicBezTo>
                    <a:pt x="10975" y="11009"/>
                    <a:pt x="10941" y="10675"/>
                    <a:pt x="10708" y="10508"/>
                  </a:cubicBezTo>
                  <a:cubicBezTo>
                    <a:pt x="10408" y="10242"/>
                    <a:pt x="9707" y="9675"/>
                    <a:pt x="9374" y="9374"/>
                  </a:cubicBezTo>
                  <a:cubicBezTo>
                    <a:pt x="7873" y="7940"/>
                    <a:pt x="7272" y="6873"/>
                    <a:pt x="6372" y="5238"/>
                  </a:cubicBezTo>
                  <a:cubicBezTo>
                    <a:pt x="5438" y="3604"/>
                    <a:pt x="3903" y="1"/>
                    <a:pt x="3903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2579525" y="1787550"/>
              <a:ext cx="870625" cy="986350"/>
            </a:xfrm>
            <a:custGeom>
              <a:avLst/>
              <a:gdLst/>
              <a:ahLst/>
              <a:cxnLst/>
              <a:rect l="l" t="t" r="r" b="b"/>
              <a:pathLst>
                <a:path w="34825" h="39454" extrusionOk="0">
                  <a:moveTo>
                    <a:pt x="20348" y="1"/>
                  </a:moveTo>
                  <a:lnTo>
                    <a:pt x="1301" y="1468"/>
                  </a:lnTo>
                  <a:cubicBezTo>
                    <a:pt x="234" y="4704"/>
                    <a:pt x="0" y="8774"/>
                    <a:pt x="2935" y="11509"/>
                  </a:cubicBezTo>
                  <a:cubicBezTo>
                    <a:pt x="4904" y="13277"/>
                    <a:pt x="9173" y="16112"/>
                    <a:pt x="12576" y="17680"/>
                  </a:cubicBezTo>
                  <a:cubicBezTo>
                    <a:pt x="15945" y="19214"/>
                    <a:pt x="21082" y="21783"/>
                    <a:pt x="22082" y="22117"/>
                  </a:cubicBezTo>
                  <a:cubicBezTo>
                    <a:pt x="23083" y="22450"/>
                    <a:pt x="23250" y="23017"/>
                    <a:pt x="23283" y="24885"/>
                  </a:cubicBezTo>
                  <a:cubicBezTo>
                    <a:pt x="23317" y="26753"/>
                    <a:pt x="24284" y="29622"/>
                    <a:pt x="26652" y="33191"/>
                  </a:cubicBezTo>
                  <a:cubicBezTo>
                    <a:pt x="29188" y="36894"/>
                    <a:pt x="30655" y="39362"/>
                    <a:pt x="30655" y="39362"/>
                  </a:cubicBezTo>
                  <a:cubicBezTo>
                    <a:pt x="30939" y="39424"/>
                    <a:pt x="31225" y="39454"/>
                    <a:pt x="31511" y="39454"/>
                  </a:cubicBezTo>
                  <a:cubicBezTo>
                    <a:pt x="32772" y="39454"/>
                    <a:pt x="34009" y="38874"/>
                    <a:pt x="34825" y="37894"/>
                  </a:cubicBezTo>
                  <a:cubicBezTo>
                    <a:pt x="34825" y="37894"/>
                    <a:pt x="30155" y="18514"/>
                    <a:pt x="29087" y="16179"/>
                  </a:cubicBezTo>
                  <a:cubicBezTo>
                    <a:pt x="27987" y="13844"/>
                    <a:pt x="18647" y="7273"/>
                    <a:pt x="18647" y="7273"/>
                  </a:cubicBezTo>
                  <a:cubicBezTo>
                    <a:pt x="19347" y="4871"/>
                    <a:pt x="19948" y="2436"/>
                    <a:pt x="20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2579525" y="1787550"/>
              <a:ext cx="870625" cy="986350"/>
            </a:xfrm>
            <a:custGeom>
              <a:avLst/>
              <a:gdLst/>
              <a:ahLst/>
              <a:cxnLst/>
              <a:rect l="l" t="t" r="r" b="b"/>
              <a:pathLst>
                <a:path w="34825" h="39454" extrusionOk="0">
                  <a:moveTo>
                    <a:pt x="20348" y="1"/>
                  </a:moveTo>
                  <a:lnTo>
                    <a:pt x="1301" y="1468"/>
                  </a:lnTo>
                  <a:cubicBezTo>
                    <a:pt x="234" y="4704"/>
                    <a:pt x="0" y="8774"/>
                    <a:pt x="2935" y="11509"/>
                  </a:cubicBezTo>
                  <a:cubicBezTo>
                    <a:pt x="4904" y="13277"/>
                    <a:pt x="9173" y="16112"/>
                    <a:pt x="12576" y="17680"/>
                  </a:cubicBezTo>
                  <a:cubicBezTo>
                    <a:pt x="15945" y="19214"/>
                    <a:pt x="21082" y="21783"/>
                    <a:pt x="22082" y="22117"/>
                  </a:cubicBezTo>
                  <a:cubicBezTo>
                    <a:pt x="23083" y="22450"/>
                    <a:pt x="23250" y="23017"/>
                    <a:pt x="23283" y="24885"/>
                  </a:cubicBezTo>
                  <a:cubicBezTo>
                    <a:pt x="23317" y="26753"/>
                    <a:pt x="24284" y="29622"/>
                    <a:pt x="26652" y="33191"/>
                  </a:cubicBezTo>
                  <a:cubicBezTo>
                    <a:pt x="29188" y="36894"/>
                    <a:pt x="30655" y="39362"/>
                    <a:pt x="30655" y="39362"/>
                  </a:cubicBezTo>
                  <a:cubicBezTo>
                    <a:pt x="30939" y="39424"/>
                    <a:pt x="31225" y="39454"/>
                    <a:pt x="31511" y="39454"/>
                  </a:cubicBezTo>
                  <a:cubicBezTo>
                    <a:pt x="32772" y="39454"/>
                    <a:pt x="34009" y="38874"/>
                    <a:pt x="34825" y="37894"/>
                  </a:cubicBezTo>
                  <a:cubicBezTo>
                    <a:pt x="34825" y="37894"/>
                    <a:pt x="30155" y="18514"/>
                    <a:pt x="29087" y="16179"/>
                  </a:cubicBezTo>
                  <a:cubicBezTo>
                    <a:pt x="27987" y="13844"/>
                    <a:pt x="18647" y="7273"/>
                    <a:pt x="18647" y="7273"/>
                  </a:cubicBezTo>
                  <a:cubicBezTo>
                    <a:pt x="19347" y="4871"/>
                    <a:pt x="19948" y="2436"/>
                    <a:pt x="20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3046525" y="1890125"/>
              <a:ext cx="353600" cy="633825"/>
            </a:xfrm>
            <a:custGeom>
              <a:avLst/>
              <a:gdLst/>
              <a:ahLst/>
              <a:cxnLst/>
              <a:rect l="l" t="t" r="r" b="b"/>
              <a:pathLst>
                <a:path w="14144" h="25353" extrusionOk="0">
                  <a:moveTo>
                    <a:pt x="1434" y="1"/>
                  </a:moveTo>
                  <a:cubicBezTo>
                    <a:pt x="1434" y="1"/>
                    <a:pt x="500" y="2169"/>
                    <a:pt x="0" y="3170"/>
                  </a:cubicBezTo>
                  <a:cubicBezTo>
                    <a:pt x="0" y="3170"/>
                    <a:pt x="9473" y="9808"/>
                    <a:pt x="10474" y="12009"/>
                  </a:cubicBezTo>
                  <a:cubicBezTo>
                    <a:pt x="11075" y="13310"/>
                    <a:pt x="12609" y="20215"/>
                    <a:pt x="14143" y="25352"/>
                  </a:cubicBezTo>
                  <a:cubicBezTo>
                    <a:pt x="13943" y="24585"/>
                    <a:pt x="12776" y="15445"/>
                    <a:pt x="12109" y="13177"/>
                  </a:cubicBezTo>
                  <a:cubicBezTo>
                    <a:pt x="11341" y="10808"/>
                    <a:pt x="9407" y="9107"/>
                    <a:pt x="7572" y="7673"/>
                  </a:cubicBezTo>
                  <a:cubicBezTo>
                    <a:pt x="6071" y="6505"/>
                    <a:pt x="2135" y="3670"/>
                    <a:pt x="801" y="2736"/>
                  </a:cubicBezTo>
                  <a:cubicBezTo>
                    <a:pt x="1101" y="1835"/>
                    <a:pt x="1301" y="935"/>
                    <a:pt x="1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1922375" y="1274700"/>
              <a:ext cx="719700" cy="530725"/>
            </a:xfrm>
            <a:custGeom>
              <a:avLst/>
              <a:gdLst/>
              <a:ahLst/>
              <a:cxnLst/>
              <a:rect l="l" t="t" r="r" b="b"/>
              <a:pathLst>
                <a:path w="28788" h="21229" extrusionOk="0">
                  <a:moveTo>
                    <a:pt x="26586" y="0"/>
                  </a:moveTo>
                  <a:cubicBezTo>
                    <a:pt x="26586" y="0"/>
                    <a:pt x="24285" y="434"/>
                    <a:pt x="23417" y="3836"/>
                  </a:cubicBezTo>
                  <a:cubicBezTo>
                    <a:pt x="23050" y="5337"/>
                    <a:pt x="21683" y="9707"/>
                    <a:pt x="21082" y="12442"/>
                  </a:cubicBezTo>
                  <a:cubicBezTo>
                    <a:pt x="20749" y="13877"/>
                    <a:pt x="20515" y="14911"/>
                    <a:pt x="20515" y="14911"/>
                  </a:cubicBezTo>
                  <a:cubicBezTo>
                    <a:pt x="20515" y="14911"/>
                    <a:pt x="10875" y="13176"/>
                    <a:pt x="10208" y="12742"/>
                  </a:cubicBezTo>
                  <a:cubicBezTo>
                    <a:pt x="9541" y="12342"/>
                    <a:pt x="9207" y="11175"/>
                    <a:pt x="8940" y="10541"/>
                  </a:cubicBezTo>
                  <a:cubicBezTo>
                    <a:pt x="8507" y="9540"/>
                    <a:pt x="8607" y="8506"/>
                    <a:pt x="8540" y="8106"/>
                  </a:cubicBezTo>
                  <a:cubicBezTo>
                    <a:pt x="8490" y="7794"/>
                    <a:pt x="8309" y="7678"/>
                    <a:pt x="8087" y="7678"/>
                  </a:cubicBezTo>
                  <a:cubicBezTo>
                    <a:pt x="7715" y="7678"/>
                    <a:pt x="7227" y="8001"/>
                    <a:pt x="7039" y="8273"/>
                  </a:cubicBezTo>
                  <a:cubicBezTo>
                    <a:pt x="6872" y="8606"/>
                    <a:pt x="6772" y="8940"/>
                    <a:pt x="6705" y="9340"/>
                  </a:cubicBezTo>
                  <a:cubicBezTo>
                    <a:pt x="6605" y="9707"/>
                    <a:pt x="6572" y="10741"/>
                    <a:pt x="6272" y="10941"/>
                  </a:cubicBezTo>
                  <a:cubicBezTo>
                    <a:pt x="6217" y="10973"/>
                    <a:pt x="6137" y="10986"/>
                    <a:pt x="6045" y="10986"/>
                  </a:cubicBezTo>
                  <a:cubicBezTo>
                    <a:pt x="5745" y="10986"/>
                    <a:pt x="5308" y="10851"/>
                    <a:pt x="5104" y="10774"/>
                  </a:cubicBezTo>
                  <a:cubicBezTo>
                    <a:pt x="4003" y="10374"/>
                    <a:pt x="3103" y="9607"/>
                    <a:pt x="2169" y="9006"/>
                  </a:cubicBezTo>
                  <a:cubicBezTo>
                    <a:pt x="2002" y="8840"/>
                    <a:pt x="1735" y="8740"/>
                    <a:pt x="1535" y="8706"/>
                  </a:cubicBezTo>
                  <a:cubicBezTo>
                    <a:pt x="1168" y="8740"/>
                    <a:pt x="835" y="8940"/>
                    <a:pt x="601" y="9273"/>
                  </a:cubicBezTo>
                  <a:cubicBezTo>
                    <a:pt x="368" y="9540"/>
                    <a:pt x="201" y="9874"/>
                    <a:pt x="67" y="10207"/>
                  </a:cubicBezTo>
                  <a:cubicBezTo>
                    <a:pt x="34" y="10441"/>
                    <a:pt x="1" y="10708"/>
                    <a:pt x="34" y="10941"/>
                  </a:cubicBezTo>
                  <a:cubicBezTo>
                    <a:pt x="167" y="12676"/>
                    <a:pt x="1402" y="13743"/>
                    <a:pt x="2736" y="14610"/>
                  </a:cubicBezTo>
                  <a:cubicBezTo>
                    <a:pt x="4070" y="15511"/>
                    <a:pt x="5538" y="16112"/>
                    <a:pt x="7039" y="16545"/>
                  </a:cubicBezTo>
                  <a:cubicBezTo>
                    <a:pt x="7940" y="16779"/>
                    <a:pt x="9074" y="16912"/>
                    <a:pt x="10074" y="17112"/>
                  </a:cubicBezTo>
                  <a:cubicBezTo>
                    <a:pt x="10978" y="17323"/>
                    <a:pt x="20791" y="21228"/>
                    <a:pt x="23604" y="21228"/>
                  </a:cubicBezTo>
                  <a:cubicBezTo>
                    <a:pt x="23909" y="21228"/>
                    <a:pt x="24131" y="21183"/>
                    <a:pt x="24251" y="21082"/>
                  </a:cubicBezTo>
                  <a:cubicBezTo>
                    <a:pt x="25052" y="20415"/>
                    <a:pt x="25786" y="17779"/>
                    <a:pt x="26620" y="15344"/>
                  </a:cubicBezTo>
                  <a:cubicBezTo>
                    <a:pt x="27454" y="12776"/>
                    <a:pt x="28121" y="10207"/>
                    <a:pt x="28688" y="7572"/>
                  </a:cubicBezTo>
                  <a:cubicBezTo>
                    <a:pt x="28788" y="4904"/>
                    <a:pt x="28087" y="2235"/>
                    <a:pt x="265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2442750" y="1207975"/>
              <a:ext cx="249375" cy="407800"/>
            </a:xfrm>
            <a:custGeom>
              <a:avLst/>
              <a:gdLst/>
              <a:ahLst/>
              <a:cxnLst/>
              <a:rect l="l" t="t" r="r" b="b"/>
              <a:pathLst>
                <a:path w="9975" h="16312" extrusionOk="0">
                  <a:moveTo>
                    <a:pt x="7773" y="0"/>
                  </a:moveTo>
                  <a:cubicBezTo>
                    <a:pt x="4170" y="601"/>
                    <a:pt x="3303" y="2269"/>
                    <a:pt x="2302" y="5604"/>
                  </a:cubicBezTo>
                  <a:cubicBezTo>
                    <a:pt x="801" y="10741"/>
                    <a:pt x="0" y="14044"/>
                    <a:pt x="0" y="14044"/>
                  </a:cubicBezTo>
                  <a:cubicBezTo>
                    <a:pt x="779" y="15053"/>
                    <a:pt x="3924" y="16311"/>
                    <a:pt x="5840" y="16311"/>
                  </a:cubicBezTo>
                  <a:cubicBezTo>
                    <a:pt x="6141" y="16311"/>
                    <a:pt x="6412" y="16280"/>
                    <a:pt x="6639" y="16212"/>
                  </a:cubicBezTo>
                  <a:lnTo>
                    <a:pt x="8740" y="9074"/>
                  </a:lnTo>
                  <a:cubicBezTo>
                    <a:pt x="9974" y="6172"/>
                    <a:pt x="9174" y="1301"/>
                    <a:pt x="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2911425" y="1167950"/>
              <a:ext cx="324425" cy="390300"/>
            </a:xfrm>
            <a:custGeom>
              <a:avLst/>
              <a:gdLst/>
              <a:ahLst/>
              <a:cxnLst/>
              <a:rect l="l" t="t" r="r" b="b"/>
              <a:pathLst>
                <a:path w="12977" h="15612" extrusionOk="0">
                  <a:moveTo>
                    <a:pt x="3069" y="0"/>
                  </a:moveTo>
                  <a:cubicBezTo>
                    <a:pt x="2002" y="0"/>
                    <a:pt x="901" y="334"/>
                    <a:pt x="0" y="934"/>
                  </a:cubicBezTo>
                  <a:lnTo>
                    <a:pt x="2402" y="7539"/>
                  </a:lnTo>
                  <a:lnTo>
                    <a:pt x="8039" y="15611"/>
                  </a:lnTo>
                  <a:cubicBezTo>
                    <a:pt x="10408" y="14944"/>
                    <a:pt x="12242" y="13043"/>
                    <a:pt x="12976" y="10675"/>
                  </a:cubicBezTo>
                  <a:cubicBezTo>
                    <a:pt x="12976" y="10675"/>
                    <a:pt x="9307" y="5137"/>
                    <a:pt x="7706" y="2602"/>
                  </a:cubicBezTo>
                  <a:cubicBezTo>
                    <a:pt x="6538" y="667"/>
                    <a:pt x="4704" y="100"/>
                    <a:pt x="3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2612025" y="1160450"/>
              <a:ext cx="520400" cy="738950"/>
            </a:xfrm>
            <a:custGeom>
              <a:avLst/>
              <a:gdLst/>
              <a:ahLst/>
              <a:cxnLst/>
              <a:rect l="l" t="t" r="r" b="b"/>
              <a:pathLst>
                <a:path w="20816" h="29558" extrusionOk="0">
                  <a:moveTo>
                    <a:pt x="11643" y="0"/>
                  </a:moveTo>
                  <a:lnTo>
                    <a:pt x="5705" y="500"/>
                  </a:lnTo>
                  <a:lnTo>
                    <a:pt x="735" y="2002"/>
                  </a:lnTo>
                  <a:cubicBezTo>
                    <a:pt x="4504" y="8973"/>
                    <a:pt x="735" y="12376"/>
                    <a:pt x="735" y="12376"/>
                  </a:cubicBezTo>
                  <a:lnTo>
                    <a:pt x="2336" y="19247"/>
                  </a:lnTo>
                  <a:cubicBezTo>
                    <a:pt x="1802" y="21782"/>
                    <a:pt x="1002" y="24251"/>
                    <a:pt x="1" y="26619"/>
                  </a:cubicBezTo>
                  <a:cubicBezTo>
                    <a:pt x="1136" y="28435"/>
                    <a:pt x="4950" y="29557"/>
                    <a:pt x="9115" y="29557"/>
                  </a:cubicBezTo>
                  <a:cubicBezTo>
                    <a:pt x="9234" y="29557"/>
                    <a:pt x="9354" y="29556"/>
                    <a:pt x="9474" y="29555"/>
                  </a:cubicBezTo>
                  <a:cubicBezTo>
                    <a:pt x="13010" y="29521"/>
                    <a:pt x="17447" y="29288"/>
                    <a:pt x="19048" y="25118"/>
                  </a:cubicBezTo>
                  <a:cubicBezTo>
                    <a:pt x="19048" y="25118"/>
                    <a:pt x="18214" y="16512"/>
                    <a:pt x="17980" y="14077"/>
                  </a:cubicBezTo>
                  <a:cubicBezTo>
                    <a:pt x="20816" y="10741"/>
                    <a:pt x="19515" y="7839"/>
                    <a:pt x="18948" y="6238"/>
                  </a:cubicBezTo>
                  <a:cubicBezTo>
                    <a:pt x="18347" y="4603"/>
                    <a:pt x="17046" y="1735"/>
                    <a:pt x="15112" y="300"/>
                  </a:cubicBezTo>
                  <a:lnTo>
                    <a:pt x="1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2611200" y="1329725"/>
              <a:ext cx="204350" cy="569600"/>
            </a:xfrm>
            <a:custGeom>
              <a:avLst/>
              <a:gdLst/>
              <a:ahLst/>
              <a:cxnLst/>
              <a:rect l="l" t="t" r="r" b="b"/>
              <a:pathLst>
                <a:path w="8174" h="22784" extrusionOk="0">
                  <a:moveTo>
                    <a:pt x="2369" y="1"/>
                  </a:moveTo>
                  <a:lnTo>
                    <a:pt x="2369" y="1"/>
                  </a:lnTo>
                  <a:cubicBezTo>
                    <a:pt x="2736" y="3069"/>
                    <a:pt x="1435" y="4871"/>
                    <a:pt x="968" y="5438"/>
                  </a:cubicBezTo>
                  <a:lnTo>
                    <a:pt x="768" y="5605"/>
                  </a:lnTo>
                  <a:lnTo>
                    <a:pt x="2369" y="12476"/>
                  </a:lnTo>
                  <a:cubicBezTo>
                    <a:pt x="2369" y="12476"/>
                    <a:pt x="2169" y="13377"/>
                    <a:pt x="1802" y="14744"/>
                  </a:cubicBezTo>
                  <a:lnTo>
                    <a:pt x="1602" y="15312"/>
                  </a:lnTo>
                  <a:cubicBezTo>
                    <a:pt x="1168" y="16846"/>
                    <a:pt x="634" y="18380"/>
                    <a:pt x="1" y="19881"/>
                  </a:cubicBezTo>
                  <a:cubicBezTo>
                    <a:pt x="1035" y="21549"/>
                    <a:pt x="4370" y="22617"/>
                    <a:pt x="8173" y="22784"/>
                  </a:cubicBezTo>
                  <a:cubicBezTo>
                    <a:pt x="3937" y="21716"/>
                    <a:pt x="2002" y="18947"/>
                    <a:pt x="2035" y="18114"/>
                  </a:cubicBezTo>
                  <a:cubicBezTo>
                    <a:pt x="2102" y="17079"/>
                    <a:pt x="2936" y="13777"/>
                    <a:pt x="2936" y="13777"/>
                  </a:cubicBezTo>
                  <a:lnTo>
                    <a:pt x="5271" y="14711"/>
                  </a:lnTo>
                  <a:lnTo>
                    <a:pt x="5271" y="14711"/>
                  </a:lnTo>
                  <a:lnTo>
                    <a:pt x="3370" y="11909"/>
                  </a:lnTo>
                  <a:lnTo>
                    <a:pt x="2035" y="6005"/>
                  </a:lnTo>
                  <a:cubicBezTo>
                    <a:pt x="3470" y="3937"/>
                    <a:pt x="2369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2592025" y="625900"/>
              <a:ext cx="492050" cy="511225"/>
            </a:xfrm>
            <a:custGeom>
              <a:avLst/>
              <a:gdLst/>
              <a:ahLst/>
              <a:cxnLst/>
              <a:rect l="l" t="t" r="r" b="b"/>
              <a:pathLst>
                <a:path w="19682" h="20449" extrusionOk="0">
                  <a:moveTo>
                    <a:pt x="9841" y="0"/>
                  </a:moveTo>
                  <a:cubicBezTo>
                    <a:pt x="4437" y="0"/>
                    <a:pt x="67" y="4370"/>
                    <a:pt x="0" y="9840"/>
                  </a:cubicBezTo>
                  <a:lnTo>
                    <a:pt x="0" y="12809"/>
                  </a:lnTo>
                  <a:cubicBezTo>
                    <a:pt x="0" y="17012"/>
                    <a:pt x="3436" y="20448"/>
                    <a:pt x="7639" y="20448"/>
                  </a:cubicBezTo>
                  <a:lnTo>
                    <a:pt x="19681" y="20448"/>
                  </a:lnTo>
                  <a:lnTo>
                    <a:pt x="19681" y="9840"/>
                  </a:lnTo>
                  <a:cubicBezTo>
                    <a:pt x="19681" y="4437"/>
                    <a:pt x="15278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2752125" y="730975"/>
              <a:ext cx="235200" cy="203525"/>
            </a:xfrm>
            <a:custGeom>
              <a:avLst/>
              <a:gdLst/>
              <a:ahLst/>
              <a:cxnLst/>
              <a:rect l="l" t="t" r="r" b="b"/>
              <a:pathLst>
                <a:path w="9408" h="8141" extrusionOk="0">
                  <a:moveTo>
                    <a:pt x="9408" y="0"/>
                  </a:moveTo>
                  <a:cubicBezTo>
                    <a:pt x="6839" y="3336"/>
                    <a:pt x="3604" y="6104"/>
                    <a:pt x="1" y="8139"/>
                  </a:cubicBezTo>
                  <a:cubicBezTo>
                    <a:pt x="53" y="8140"/>
                    <a:pt x="105" y="8140"/>
                    <a:pt x="157" y="8140"/>
                  </a:cubicBezTo>
                  <a:cubicBezTo>
                    <a:pt x="8682" y="8140"/>
                    <a:pt x="9408" y="1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2573675" y="679575"/>
              <a:ext cx="86750" cy="80600"/>
            </a:xfrm>
            <a:custGeom>
              <a:avLst/>
              <a:gdLst/>
              <a:ahLst/>
              <a:cxnLst/>
              <a:rect l="l" t="t" r="r" b="b"/>
              <a:pathLst>
                <a:path w="3470" h="3224" extrusionOk="0">
                  <a:moveTo>
                    <a:pt x="2056" y="0"/>
                  </a:moveTo>
                  <a:cubicBezTo>
                    <a:pt x="1938" y="0"/>
                    <a:pt x="1819" y="18"/>
                    <a:pt x="1702" y="55"/>
                  </a:cubicBezTo>
                  <a:cubicBezTo>
                    <a:pt x="1668" y="55"/>
                    <a:pt x="1668" y="55"/>
                    <a:pt x="1635" y="121"/>
                  </a:cubicBezTo>
                  <a:lnTo>
                    <a:pt x="2202" y="1989"/>
                  </a:lnTo>
                  <a:cubicBezTo>
                    <a:pt x="2035" y="1789"/>
                    <a:pt x="1835" y="1622"/>
                    <a:pt x="1568" y="1522"/>
                  </a:cubicBezTo>
                  <a:cubicBezTo>
                    <a:pt x="1438" y="1483"/>
                    <a:pt x="1306" y="1464"/>
                    <a:pt x="1176" y="1464"/>
                  </a:cubicBezTo>
                  <a:cubicBezTo>
                    <a:pt x="646" y="1464"/>
                    <a:pt x="161" y="1780"/>
                    <a:pt x="1" y="2290"/>
                  </a:cubicBezTo>
                  <a:lnTo>
                    <a:pt x="1" y="2356"/>
                  </a:lnTo>
                  <a:lnTo>
                    <a:pt x="2469" y="3224"/>
                  </a:lnTo>
                  <a:cubicBezTo>
                    <a:pt x="2536" y="3023"/>
                    <a:pt x="2536" y="2823"/>
                    <a:pt x="2502" y="2556"/>
                  </a:cubicBezTo>
                  <a:cubicBezTo>
                    <a:pt x="3069" y="2290"/>
                    <a:pt x="3470" y="1556"/>
                    <a:pt x="3236" y="889"/>
                  </a:cubicBezTo>
                  <a:cubicBezTo>
                    <a:pt x="3073" y="345"/>
                    <a:pt x="2577" y="0"/>
                    <a:pt x="2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2648725" y="732625"/>
              <a:ext cx="399475" cy="554450"/>
            </a:xfrm>
            <a:custGeom>
              <a:avLst/>
              <a:gdLst/>
              <a:ahLst/>
              <a:cxnLst/>
              <a:rect l="l" t="t" r="r" b="b"/>
              <a:pathLst>
                <a:path w="15979" h="22178" extrusionOk="0">
                  <a:moveTo>
                    <a:pt x="13544" y="1"/>
                  </a:moveTo>
                  <a:cubicBezTo>
                    <a:pt x="13210" y="2669"/>
                    <a:pt x="11676" y="5038"/>
                    <a:pt x="9341" y="6405"/>
                  </a:cubicBezTo>
                  <a:cubicBezTo>
                    <a:pt x="6482" y="8076"/>
                    <a:pt x="4273" y="8107"/>
                    <a:pt x="4113" y="8107"/>
                  </a:cubicBezTo>
                  <a:cubicBezTo>
                    <a:pt x="4107" y="8107"/>
                    <a:pt x="4104" y="8107"/>
                    <a:pt x="4104" y="8107"/>
                  </a:cubicBezTo>
                  <a:cubicBezTo>
                    <a:pt x="4037" y="7906"/>
                    <a:pt x="3903" y="7740"/>
                    <a:pt x="3737" y="7573"/>
                  </a:cubicBezTo>
                  <a:cubicBezTo>
                    <a:pt x="3332" y="7152"/>
                    <a:pt x="2809" y="6943"/>
                    <a:pt x="2286" y="6943"/>
                  </a:cubicBezTo>
                  <a:cubicBezTo>
                    <a:pt x="1775" y="6943"/>
                    <a:pt x="1264" y="7143"/>
                    <a:pt x="868" y="7540"/>
                  </a:cubicBezTo>
                  <a:cubicBezTo>
                    <a:pt x="1" y="8474"/>
                    <a:pt x="401" y="10208"/>
                    <a:pt x="1602" y="11209"/>
                  </a:cubicBezTo>
                  <a:cubicBezTo>
                    <a:pt x="2216" y="11712"/>
                    <a:pt x="2714" y="11858"/>
                    <a:pt x="3084" y="11858"/>
                  </a:cubicBezTo>
                  <a:cubicBezTo>
                    <a:pt x="3599" y="11858"/>
                    <a:pt x="3870" y="11576"/>
                    <a:pt x="3870" y="11576"/>
                  </a:cubicBezTo>
                  <a:lnTo>
                    <a:pt x="4004" y="17980"/>
                  </a:lnTo>
                  <a:cubicBezTo>
                    <a:pt x="4004" y="17980"/>
                    <a:pt x="5638" y="20315"/>
                    <a:pt x="7506" y="21550"/>
                  </a:cubicBezTo>
                  <a:cubicBezTo>
                    <a:pt x="8189" y="21989"/>
                    <a:pt x="9046" y="22178"/>
                    <a:pt x="9863" y="22178"/>
                  </a:cubicBezTo>
                  <a:cubicBezTo>
                    <a:pt x="11281" y="22178"/>
                    <a:pt x="12580" y="21608"/>
                    <a:pt x="12643" y="20782"/>
                  </a:cubicBezTo>
                  <a:cubicBezTo>
                    <a:pt x="12710" y="19481"/>
                    <a:pt x="10175" y="17113"/>
                    <a:pt x="10175" y="17113"/>
                  </a:cubicBezTo>
                  <a:lnTo>
                    <a:pt x="10141" y="14778"/>
                  </a:lnTo>
                  <a:lnTo>
                    <a:pt x="10141" y="14778"/>
                  </a:lnTo>
                  <a:cubicBezTo>
                    <a:pt x="10902" y="14905"/>
                    <a:pt x="11683" y="14992"/>
                    <a:pt x="12355" y="14992"/>
                  </a:cubicBezTo>
                  <a:cubicBezTo>
                    <a:pt x="12920" y="14992"/>
                    <a:pt x="13409" y="14930"/>
                    <a:pt x="13744" y="14778"/>
                  </a:cubicBezTo>
                  <a:cubicBezTo>
                    <a:pt x="14511" y="14445"/>
                    <a:pt x="15979" y="13244"/>
                    <a:pt x="15979" y="8607"/>
                  </a:cubicBezTo>
                  <a:cubicBezTo>
                    <a:pt x="15979" y="3170"/>
                    <a:pt x="14578" y="568"/>
                    <a:pt x="13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2903075" y="901850"/>
              <a:ext cx="29225" cy="29275"/>
            </a:xfrm>
            <a:custGeom>
              <a:avLst/>
              <a:gdLst/>
              <a:ahLst/>
              <a:cxnLst/>
              <a:rect l="l" t="t" r="r" b="b"/>
              <a:pathLst>
                <a:path w="1169" h="1171" extrusionOk="0">
                  <a:moveTo>
                    <a:pt x="590" y="1"/>
                  </a:moveTo>
                  <a:cubicBezTo>
                    <a:pt x="572" y="1"/>
                    <a:pt x="553" y="1"/>
                    <a:pt x="534" y="3"/>
                  </a:cubicBezTo>
                  <a:cubicBezTo>
                    <a:pt x="201" y="70"/>
                    <a:pt x="1" y="304"/>
                    <a:pt x="1" y="637"/>
                  </a:cubicBezTo>
                  <a:cubicBezTo>
                    <a:pt x="34" y="937"/>
                    <a:pt x="267" y="1171"/>
                    <a:pt x="634" y="1171"/>
                  </a:cubicBezTo>
                  <a:cubicBezTo>
                    <a:pt x="901" y="1137"/>
                    <a:pt x="1168" y="904"/>
                    <a:pt x="1168" y="570"/>
                  </a:cubicBezTo>
                  <a:cubicBezTo>
                    <a:pt x="1137" y="256"/>
                    <a:pt x="897" y="1"/>
                    <a:pt x="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2920600" y="1021175"/>
              <a:ext cx="37550" cy="23475"/>
            </a:xfrm>
            <a:custGeom>
              <a:avLst/>
              <a:gdLst/>
              <a:ahLst/>
              <a:cxnLst/>
              <a:rect l="l" t="t" r="r" b="b"/>
              <a:pathLst>
                <a:path w="1502" h="939" extrusionOk="0">
                  <a:moveTo>
                    <a:pt x="134" y="0"/>
                  </a:moveTo>
                  <a:lnTo>
                    <a:pt x="134" y="0"/>
                  </a:lnTo>
                  <a:cubicBezTo>
                    <a:pt x="0" y="367"/>
                    <a:pt x="267" y="801"/>
                    <a:pt x="634" y="901"/>
                  </a:cubicBezTo>
                  <a:lnTo>
                    <a:pt x="667" y="901"/>
                  </a:lnTo>
                  <a:cubicBezTo>
                    <a:pt x="738" y="927"/>
                    <a:pt x="809" y="939"/>
                    <a:pt x="880" y="939"/>
                  </a:cubicBezTo>
                  <a:cubicBezTo>
                    <a:pt x="1175" y="939"/>
                    <a:pt x="1447" y="724"/>
                    <a:pt x="1501" y="401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3004825" y="838850"/>
              <a:ext cx="35875" cy="28075"/>
            </a:xfrm>
            <a:custGeom>
              <a:avLst/>
              <a:gdLst/>
              <a:ahLst/>
              <a:cxnLst/>
              <a:rect l="l" t="t" r="r" b="b"/>
              <a:pathLst>
                <a:path w="1435" h="1123" extrusionOk="0">
                  <a:moveTo>
                    <a:pt x="604" y="0"/>
                  </a:moveTo>
                  <a:cubicBezTo>
                    <a:pt x="375" y="0"/>
                    <a:pt x="152" y="104"/>
                    <a:pt x="0" y="322"/>
                  </a:cubicBezTo>
                  <a:lnTo>
                    <a:pt x="1234" y="1122"/>
                  </a:lnTo>
                  <a:cubicBezTo>
                    <a:pt x="1435" y="789"/>
                    <a:pt x="1334" y="355"/>
                    <a:pt x="1001" y="88"/>
                  </a:cubicBezTo>
                  <a:lnTo>
                    <a:pt x="968" y="88"/>
                  </a:lnTo>
                  <a:cubicBezTo>
                    <a:pt x="851" y="30"/>
                    <a:pt x="727" y="0"/>
                    <a:pt x="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3004825" y="886650"/>
              <a:ext cx="32550" cy="30375"/>
            </a:xfrm>
            <a:custGeom>
              <a:avLst/>
              <a:gdLst/>
              <a:ahLst/>
              <a:cxnLst/>
              <a:rect l="l" t="t" r="r" b="b"/>
              <a:pathLst>
                <a:path w="1302" h="1215" extrusionOk="0">
                  <a:moveTo>
                    <a:pt x="703" y="1"/>
                  </a:moveTo>
                  <a:cubicBezTo>
                    <a:pt x="669" y="1"/>
                    <a:pt x="635" y="4"/>
                    <a:pt x="601" y="11"/>
                  </a:cubicBezTo>
                  <a:cubicBezTo>
                    <a:pt x="267" y="44"/>
                    <a:pt x="0" y="344"/>
                    <a:pt x="67" y="678"/>
                  </a:cubicBezTo>
                  <a:cubicBezTo>
                    <a:pt x="98" y="961"/>
                    <a:pt x="337" y="1215"/>
                    <a:pt x="672" y="1215"/>
                  </a:cubicBezTo>
                  <a:cubicBezTo>
                    <a:pt x="693" y="1215"/>
                    <a:pt x="713" y="1214"/>
                    <a:pt x="734" y="1212"/>
                  </a:cubicBezTo>
                  <a:cubicBezTo>
                    <a:pt x="1068" y="1212"/>
                    <a:pt x="1301" y="912"/>
                    <a:pt x="1268" y="578"/>
                  </a:cubicBezTo>
                  <a:cubicBezTo>
                    <a:pt x="1238" y="249"/>
                    <a:pt x="994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2969800" y="899425"/>
              <a:ext cx="46725" cy="94250"/>
            </a:xfrm>
            <a:custGeom>
              <a:avLst/>
              <a:gdLst/>
              <a:ahLst/>
              <a:cxnLst/>
              <a:rect l="l" t="t" r="r" b="b"/>
              <a:pathLst>
                <a:path w="1869" h="3770" extrusionOk="0">
                  <a:moveTo>
                    <a:pt x="0" y="0"/>
                  </a:moveTo>
                  <a:lnTo>
                    <a:pt x="67" y="3770"/>
                  </a:lnTo>
                  <a:lnTo>
                    <a:pt x="1868" y="3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2774650" y="1047850"/>
              <a:ext cx="128450" cy="78425"/>
            </a:xfrm>
            <a:custGeom>
              <a:avLst/>
              <a:gdLst/>
              <a:ahLst/>
              <a:cxnLst/>
              <a:rect l="l" t="t" r="r" b="b"/>
              <a:pathLst>
                <a:path w="5138" h="3137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635"/>
                    <a:pt x="601" y="1135"/>
                    <a:pt x="1135" y="1569"/>
                  </a:cubicBezTo>
                  <a:cubicBezTo>
                    <a:pt x="2102" y="2303"/>
                    <a:pt x="5138" y="3136"/>
                    <a:pt x="5138" y="3136"/>
                  </a:cubicBezTo>
                  <a:lnTo>
                    <a:pt x="5104" y="2169"/>
                  </a:lnTo>
                  <a:cubicBezTo>
                    <a:pt x="3603" y="2002"/>
                    <a:pt x="501" y="1235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3842925" y="3364525"/>
              <a:ext cx="50875" cy="1030350"/>
            </a:xfrm>
            <a:custGeom>
              <a:avLst/>
              <a:gdLst/>
              <a:ahLst/>
              <a:cxnLst/>
              <a:rect l="l" t="t" r="r" b="b"/>
              <a:pathLst>
                <a:path w="2035" h="41214" extrusionOk="0">
                  <a:moveTo>
                    <a:pt x="2035" y="0"/>
                  </a:moveTo>
                  <a:lnTo>
                    <a:pt x="33" y="34"/>
                  </a:lnTo>
                  <a:lnTo>
                    <a:pt x="0" y="40663"/>
                  </a:lnTo>
                  <a:cubicBezTo>
                    <a:pt x="0" y="40796"/>
                    <a:pt x="134" y="40996"/>
                    <a:pt x="300" y="41063"/>
                  </a:cubicBezTo>
                  <a:cubicBezTo>
                    <a:pt x="534" y="41163"/>
                    <a:pt x="776" y="41213"/>
                    <a:pt x="1013" y="41213"/>
                  </a:cubicBezTo>
                  <a:cubicBezTo>
                    <a:pt x="1251" y="41213"/>
                    <a:pt x="1485" y="41163"/>
                    <a:pt x="1701" y="41063"/>
                  </a:cubicBezTo>
                  <a:cubicBezTo>
                    <a:pt x="1868" y="40996"/>
                    <a:pt x="2002" y="40796"/>
                    <a:pt x="2002" y="40663"/>
                  </a:cubicBezTo>
                  <a:lnTo>
                    <a:pt x="20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3870425" y="3364525"/>
              <a:ext cx="22550" cy="1030750"/>
            </a:xfrm>
            <a:custGeom>
              <a:avLst/>
              <a:gdLst/>
              <a:ahLst/>
              <a:cxnLst/>
              <a:rect l="l" t="t" r="r" b="b"/>
              <a:pathLst>
                <a:path w="902" h="41230" extrusionOk="0">
                  <a:moveTo>
                    <a:pt x="34" y="0"/>
                  </a:moveTo>
                  <a:lnTo>
                    <a:pt x="1" y="41230"/>
                  </a:lnTo>
                  <a:cubicBezTo>
                    <a:pt x="201" y="41230"/>
                    <a:pt x="401" y="41163"/>
                    <a:pt x="568" y="41063"/>
                  </a:cubicBezTo>
                  <a:cubicBezTo>
                    <a:pt x="735" y="40996"/>
                    <a:pt x="868" y="40829"/>
                    <a:pt x="868" y="40663"/>
                  </a:cubicBezTo>
                  <a:lnTo>
                    <a:pt x="9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3841250" y="3349925"/>
              <a:ext cx="55050" cy="28375"/>
            </a:xfrm>
            <a:custGeom>
              <a:avLst/>
              <a:gdLst/>
              <a:ahLst/>
              <a:cxnLst/>
              <a:rect l="l" t="t" r="r" b="b"/>
              <a:pathLst>
                <a:path w="2202" h="1135" extrusionOk="0">
                  <a:moveTo>
                    <a:pt x="1080" y="0"/>
                  </a:moveTo>
                  <a:cubicBezTo>
                    <a:pt x="843" y="0"/>
                    <a:pt x="601" y="50"/>
                    <a:pt x="367" y="151"/>
                  </a:cubicBezTo>
                  <a:cubicBezTo>
                    <a:pt x="0" y="417"/>
                    <a:pt x="0" y="784"/>
                    <a:pt x="367" y="984"/>
                  </a:cubicBezTo>
                  <a:cubicBezTo>
                    <a:pt x="601" y="1085"/>
                    <a:pt x="843" y="1135"/>
                    <a:pt x="1080" y="1135"/>
                  </a:cubicBezTo>
                  <a:cubicBezTo>
                    <a:pt x="1318" y="1135"/>
                    <a:pt x="1552" y="1085"/>
                    <a:pt x="1768" y="984"/>
                  </a:cubicBezTo>
                  <a:cubicBezTo>
                    <a:pt x="2169" y="784"/>
                    <a:pt x="2202" y="417"/>
                    <a:pt x="1768" y="151"/>
                  </a:cubicBezTo>
                  <a:cubicBezTo>
                    <a:pt x="1552" y="50"/>
                    <a:pt x="1318" y="0"/>
                    <a:pt x="1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5280600" y="2530575"/>
              <a:ext cx="50900" cy="1030350"/>
            </a:xfrm>
            <a:custGeom>
              <a:avLst/>
              <a:gdLst/>
              <a:ahLst/>
              <a:cxnLst/>
              <a:rect l="l" t="t" r="r" b="b"/>
              <a:pathLst>
                <a:path w="2036" h="41214" extrusionOk="0">
                  <a:moveTo>
                    <a:pt x="2036" y="1"/>
                  </a:moveTo>
                  <a:lnTo>
                    <a:pt x="34" y="34"/>
                  </a:lnTo>
                  <a:lnTo>
                    <a:pt x="1" y="40630"/>
                  </a:lnTo>
                  <a:cubicBezTo>
                    <a:pt x="1" y="40797"/>
                    <a:pt x="134" y="40997"/>
                    <a:pt x="301" y="41064"/>
                  </a:cubicBezTo>
                  <a:cubicBezTo>
                    <a:pt x="535" y="41164"/>
                    <a:pt x="776" y="41214"/>
                    <a:pt x="1014" y="41214"/>
                  </a:cubicBezTo>
                  <a:cubicBezTo>
                    <a:pt x="1252" y="41214"/>
                    <a:pt x="1485" y="41164"/>
                    <a:pt x="1702" y="41064"/>
                  </a:cubicBezTo>
                  <a:cubicBezTo>
                    <a:pt x="1869" y="40997"/>
                    <a:pt x="2002" y="40797"/>
                    <a:pt x="2002" y="40630"/>
                  </a:cubicBezTo>
                  <a:lnTo>
                    <a:pt x="2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5308125" y="2530575"/>
              <a:ext cx="22550" cy="1030775"/>
            </a:xfrm>
            <a:custGeom>
              <a:avLst/>
              <a:gdLst/>
              <a:ahLst/>
              <a:cxnLst/>
              <a:rect l="l" t="t" r="r" b="b"/>
              <a:pathLst>
                <a:path w="902" h="41231" extrusionOk="0">
                  <a:moveTo>
                    <a:pt x="1" y="1"/>
                  </a:moveTo>
                  <a:lnTo>
                    <a:pt x="1" y="41230"/>
                  </a:lnTo>
                  <a:cubicBezTo>
                    <a:pt x="201" y="41230"/>
                    <a:pt x="401" y="41164"/>
                    <a:pt x="568" y="41064"/>
                  </a:cubicBezTo>
                  <a:cubicBezTo>
                    <a:pt x="734" y="40997"/>
                    <a:pt x="868" y="40830"/>
                    <a:pt x="868" y="4066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5278950" y="2516000"/>
              <a:ext cx="55050" cy="29000"/>
            </a:xfrm>
            <a:custGeom>
              <a:avLst/>
              <a:gdLst/>
              <a:ahLst/>
              <a:cxnLst/>
              <a:rect l="l" t="t" r="r" b="b"/>
              <a:pathLst>
                <a:path w="2202" h="1160" extrusionOk="0">
                  <a:moveTo>
                    <a:pt x="1080" y="0"/>
                  </a:moveTo>
                  <a:cubicBezTo>
                    <a:pt x="842" y="0"/>
                    <a:pt x="601" y="50"/>
                    <a:pt x="367" y="150"/>
                  </a:cubicBezTo>
                  <a:cubicBezTo>
                    <a:pt x="0" y="417"/>
                    <a:pt x="0" y="784"/>
                    <a:pt x="367" y="984"/>
                  </a:cubicBezTo>
                  <a:cubicBezTo>
                    <a:pt x="601" y="1101"/>
                    <a:pt x="842" y="1159"/>
                    <a:pt x="1080" y="1159"/>
                  </a:cubicBezTo>
                  <a:cubicBezTo>
                    <a:pt x="1318" y="1159"/>
                    <a:pt x="1551" y="1101"/>
                    <a:pt x="1768" y="984"/>
                  </a:cubicBezTo>
                  <a:cubicBezTo>
                    <a:pt x="2168" y="751"/>
                    <a:pt x="2202" y="417"/>
                    <a:pt x="1768" y="150"/>
                  </a:cubicBezTo>
                  <a:cubicBezTo>
                    <a:pt x="1551" y="50"/>
                    <a:pt x="1318" y="0"/>
                    <a:pt x="1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2366850" y="2507225"/>
              <a:ext cx="51750" cy="1031200"/>
            </a:xfrm>
            <a:custGeom>
              <a:avLst/>
              <a:gdLst/>
              <a:ahLst/>
              <a:cxnLst/>
              <a:rect l="l" t="t" r="r" b="b"/>
              <a:pathLst>
                <a:path w="2070" h="41248" extrusionOk="0">
                  <a:moveTo>
                    <a:pt x="2069" y="1"/>
                  </a:moveTo>
                  <a:lnTo>
                    <a:pt x="68" y="68"/>
                  </a:lnTo>
                  <a:lnTo>
                    <a:pt x="1" y="40663"/>
                  </a:lnTo>
                  <a:cubicBezTo>
                    <a:pt x="1" y="40830"/>
                    <a:pt x="134" y="40997"/>
                    <a:pt x="301" y="41097"/>
                  </a:cubicBezTo>
                  <a:cubicBezTo>
                    <a:pt x="535" y="41197"/>
                    <a:pt x="777" y="41247"/>
                    <a:pt x="1018" y="41247"/>
                  </a:cubicBezTo>
                  <a:cubicBezTo>
                    <a:pt x="1260" y="41247"/>
                    <a:pt x="1502" y="41197"/>
                    <a:pt x="1736" y="41097"/>
                  </a:cubicBezTo>
                  <a:cubicBezTo>
                    <a:pt x="1902" y="40997"/>
                    <a:pt x="2002" y="40830"/>
                    <a:pt x="2002" y="40663"/>
                  </a:cubicBezTo>
                  <a:lnTo>
                    <a:pt x="20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2394375" y="2507225"/>
              <a:ext cx="22550" cy="1031600"/>
            </a:xfrm>
            <a:custGeom>
              <a:avLst/>
              <a:gdLst/>
              <a:ahLst/>
              <a:cxnLst/>
              <a:rect l="l" t="t" r="r" b="b"/>
              <a:pathLst>
                <a:path w="902" h="41264" extrusionOk="0">
                  <a:moveTo>
                    <a:pt x="34" y="1"/>
                  </a:moveTo>
                  <a:lnTo>
                    <a:pt x="1" y="41264"/>
                  </a:lnTo>
                  <a:cubicBezTo>
                    <a:pt x="201" y="41264"/>
                    <a:pt x="401" y="41164"/>
                    <a:pt x="568" y="41097"/>
                  </a:cubicBezTo>
                  <a:cubicBezTo>
                    <a:pt x="735" y="40997"/>
                    <a:pt x="868" y="40830"/>
                    <a:pt x="868" y="40663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2365200" y="2495150"/>
              <a:ext cx="54225" cy="27550"/>
            </a:xfrm>
            <a:custGeom>
              <a:avLst/>
              <a:gdLst/>
              <a:ahLst/>
              <a:cxnLst/>
              <a:rect l="l" t="t" r="r" b="b"/>
              <a:pathLst>
                <a:path w="2169" h="1102" extrusionOk="0">
                  <a:moveTo>
                    <a:pt x="1084" y="0"/>
                  </a:moveTo>
                  <a:cubicBezTo>
                    <a:pt x="843" y="0"/>
                    <a:pt x="601" y="50"/>
                    <a:pt x="367" y="150"/>
                  </a:cubicBezTo>
                  <a:cubicBezTo>
                    <a:pt x="0" y="317"/>
                    <a:pt x="0" y="717"/>
                    <a:pt x="367" y="951"/>
                  </a:cubicBezTo>
                  <a:cubicBezTo>
                    <a:pt x="601" y="1051"/>
                    <a:pt x="843" y="1101"/>
                    <a:pt x="1084" y="1101"/>
                  </a:cubicBezTo>
                  <a:cubicBezTo>
                    <a:pt x="1326" y="1101"/>
                    <a:pt x="1568" y="1051"/>
                    <a:pt x="1802" y="951"/>
                  </a:cubicBezTo>
                  <a:cubicBezTo>
                    <a:pt x="2168" y="751"/>
                    <a:pt x="2168" y="384"/>
                    <a:pt x="1802" y="150"/>
                  </a:cubicBezTo>
                  <a:cubicBezTo>
                    <a:pt x="1568" y="50"/>
                    <a:pt x="1326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2106675" y="1600125"/>
              <a:ext cx="3410800" cy="2012725"/>
            </a:xfrm>
            <a:custGeom>
              <a:avLst/>
              <a:gdLst/>
              <a:ahLst/>
              <a:cxnLst/>
              <a:rect l="l" t="t" r="r" b="b"/>
              <a:pathLst>
                <a:path w="136432" h="80509" extrusionOk="0">
                  <a:moveTo>
                    <a:pt x="71952" y="1"/>
                  </a:moveTo>
                  <a:cubicBezTo>
                    <a:pt x="71652" y="1"/>
                    <a:pt x="71351" y="76"/>
                    <a:pt x="71085" y="226"/>
                  </a:cubicBezTo>
                  <a:lnTo>
                    <a:pt x="868" y="40755"/>
                  </a:lnTo>
                  <a:cubicBezTo>
                    <a:pt x="367" y="41088"/>
                    <a:pt x="34" y="41622"/>
                    <a:pt x="1" y="42256"/>
                  </a:cubicBezTo>
                  <a:lnTo>
                    <a:pt x="1" y="42589"/>
                  </a:lnTo>
                  <a:cubicBezTo>
                    <a:pt x="34" y="43223"/>
                    <a:pt x="367" y="43757"/>
                    <a:pt x="868" y="44091"/>
                  </a:cubicBezTo>
                  <a:lnTo>
                    <a:pt x="63579" y="80283"/>
                  </a:lnTo>
                  <a:cubicBezTo>
                    <a:pt x="63846" y="80433"/>
                    <a:pt x="64146" y="80508"/>
                    <a:pt x="64451" y="80508"/>
                  </a:cubicBezTo>
                  <a:cubicBezTo>
                    <a:pt x="64755" y="80508"/>
                    <a:pt x="65064" y="80433"/>
                    <a:pt x="65347" y="80283"/>
                  </a:cubicBezTo>
                  <a:lnTo>
                    <a:pt x="135564" y="39754"/>
                  </a:lnTo>
                  <a:cubicBezTo>
                    <a:pt x="136064" y="39421"/>
                    <a:pt x="136398" y="38887"/>
                    <a:pt x="136431" y="38253"/>
                  </a:cubicBezTo>
                  <a:lnTo>
                    <a:pt x="136431" y="37919"/>
                  </a:lnTo>
                  <a:cubicBezTo>
                    <a:pt x="136398" y="37286"/>
                    <a:pt x="136064" y="36752"/>
                    <a:pt x="135564" y="36418"/>
                  </a:cubicBezTo>
                  <a:lnTo>
                    <a:pt x="72819" y="226"/>
                  </a:lnTo>
                  <a:cubicBezTo>
                    <a:pt x="72552" y="76"/>
                    <a:pt x="72252" y="1"/>
                    <a:pt x="71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2106675" y="1600125"/>
              <a:ext cx="3410800" cy="2012725"/>
            </a:xfrm>
            <a:custGeom>
              <a:avLst/>
              <a:gdLst/>
              <a:ahLst/>
              <a:cxnLst/>
              <a:rect l="l" t="t" r="r" b="b"/>
              <a:pathLst>
                <a:path w="136432" h="80509" extrusionOk="0">
                  <a:moveTo>
                    <a:pt x="71952" y="1"/>
                  </a:moveTo>
                  <a:cubicBezTo>
                    <a:pt x="71652" y="1"/>
                    <a:pt x="71351" y="76"/>
                    <a:pt x="71085" y="226"/>
                  </a:cubicBezTo>
                  <a:lnTo>
                    <a:pt x="868" y="40755"/>
                  </a:lnTo>
                  <a:cubicBezTo>
                    <a:pt x="367" y="41088"/>
                    <a:pt x="34" y="41622"/>
                    <a:pt x="1" y="42256"/>
                  </a:cubicBezTo>
                  <a:lnTo>
                    <a:pt x="1" y="42589"/>
                  </a:lnTo>
                  <a:cubicBezTo>
                    <a:pt x="34" y="43223"/>
                    <a:pt x="367" y="43757"/>
                    <a:pt x="868" y="44091"/>
                  </a:cubicBezTo>
                  <a:lnTo>
                    <a:pt x="63579" y="80283"/>
                  </a:lnTo>
                  <a:cubicBezTo>
                    <a:pt x="63846" y="80433"/>
                    <a:pt x="64146" y="80508"/>
                    <a:pt x="64451" y="80508"/>
                  </a:cubicBezTo>
                  <a:cubicBezTo>
                    <a:pt x="64755" y="80508"/>
                    <a:pt x="65064" y="80433"/>
                    <a:pt x="65347" y="80283"/>
                  </a:cubicBezTo>
                  <a:lnTo>
                    <a:pt x="135564" y="39754"/>
                  </a:lnTo>
                  <a:cubicBezTo>
                    <a:pt x="136064" y="39421"/>
                    <a:pt x="136398" y="38887"/>
                    <a:pt x="136431" y="38253"/>
                  </a:cubicBezTo>
                  <a:lnTo>
                    <a:pt x="136431" y="37919"/>
                  </a:lnTo>
                  <a:cubicBezTo>
                    <a:pt x="136398" y="37286"/>
                    <a:pt x="136064" y="36752"/>
                    <a:pt x="135564" y="36418"/>
                  </a:cubicBezTo>
                  <a:lnTo>
                    <a:pt x="72819" y="226"/>
                  </a:lnTo>
                  <a:cubicBezTo>
                    <a:pt x="72552" y="76"/>
                    <a:pt x="72252" y="1"/>
                    <a:pt x="71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2106675" y="2621475"/>
              <a:ext cx="1611175" cy="993250"/>
            </a:xfrm>
            <a:custGeom>
              <a:avLst/>
              <a:gdLst/>
              <a:ahLst/>
              <a:cxnLst/>
              <a:rect l="l" t="t" r="r" b="b"/>
              <a:pathLst>
                <a:path w="64447" h="39730" extrusionOk="0">
                  <a:moveTo>
                    <a:pt x="701" y="1"/>
                  </a:moveTo>
                  <a:lnTo>
                    <a:pt x="701" y="1"/>
                  </a:lnTo>
                  <a:cubicBezTo>
                    <a:pt x="647" y="39"/>
                    <a:pt x="604" y="82"/>
                    <a:pt x="573" y="128"/>
                  </a:cubicBezTo>
                  <a:lnTo>
                    <a:pt x="573" y="128"/>
                  </a:lnTo>
                  <a:cubicBezTo>
                    <a:pt x="614" y="84"/>
                    <a:pt x="657" y="42"/>
                    <a:pt x="701" y="1"/>
                  </a:cubicBezTo>
                  <a:close/>
                  <a:moveTo>
                    <a:pt x="573" y="128"/>
                  </a:moveTo>
                  <a:cubicBezTo>
                    <a:pt x="244" y="479"/>
                    <a:pt x="30" y="928"/>
                    <a:pt x="1" y="1402"/>
                  </a:cubicBezTo>
                  <a:lnTo>
                    <a:pt x="1" y="1735"/>
                  </a:lnTo>
                  <a:cubicBezTo>
                    <a:pt x="34" y="2369"/>
                    <a:pt x="367" y="2903"/>
                    <a:pt x="868" y="3237"/>
                  </a:cubicBezTo>
                  <a:lnTo>
                    <a:pt x="63579" y="39496"/>
                  </a:lnTo>
                  <a:cubicBezTo>
                    <a:pt x="63846" y="39629"/>
                    <a:pt x="64180" y="39729"/>
                    <a:pt x="64447" y="39729"/>
                  </a:cubicBezTo>
                  <a:lnTo>
                    <a:pt x="64447" y="37361"/>
                  </a:lnTo>
                  <a:cubicBezTo>
                    <a:pt x="64180" y="37361"/>
                    <a:pt x="63846" y="37261"/>
                    <a:pt x="63579" y="37094"/>
                  </a:cubicBezTo>
                  <a:lnTo>
                    <a:pt x="868" y="868"/>
                  </a:lnTo>
                  <a:cubicBezTo>
                    <a:pt x="532" y="700"/>
                    <a:pt x="408" y="369"/>
                    <a:pt x="573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2106675" y="2621475"/>
              <a:ext cx="1611175" cy="993250"/>
            </a:xfrm>
            <a:custGeom>
              <a:avLst/>
              <a:gdLst/>
              <a:ahLst/>
              <a:cxnLst/>
              <a:rect l="l" t="t" r="r" b="b"/>
              <a:pathLst>
                <a:path w="64447" h="39730" extrusionOk="0">
                  <a:moveTo>
                    <a:pt x="701" y="1"/>
                  </a:moveTo>
                  <a:lnTo>
                    <a:pt x="701" y="1"/>
                  </a:lnTo>
                  <a:cubicBezTo>
                    <a:pt x="647" y="39"/>
                    <a:pt x="604" y="82"/>
                    <a:pt x="573" y="128"/>
                  </a:cubicBezTo>
                  <a:lnTo>
                    <a:pt x="573" y="128"/>
                  </a:lnTo>
                  <a:cubicBezTo>
                    <a:pt x="614" y="84"/>
                    <a:pt x="657" y="42"/>
                    <a:pt x="701" y="1"/>
                  </a:cubicBezTo>
                  <a:close/>
                  <a:moveTo>
                    <a:pt x="573" y="128"/>
                  </a:moveTo>
                  <a:cubicBezTo>
                    <a:pt x="244" y="479"/>
                    <a:pt x="30" y="928"/>
                    <a:pt x="1" y="1402"/>
                  </a:cubicBezTo>
                  <a:lnTo>
                    <a:pt x="1" y="1735"/>
                  </a:lnTo>
                  <a:cubicBezTo>
                    <a:pt x="34" y="2369"/>
                    <a:pt x="367" y="2903"/>
                    <a:pt x="868" y="3237"/>
                  </a:cubicBezTo>
                  <a:lnTo>
                    <a:pt x="63579" y="39496"/>
                  </a:lnTo>
                  <a:cubicBezTo>
                    <a:pt x="63846" y="39629"/>
                    <a:pt x="64180" y="39729"/>
                    <a:pt x="64447" y="39729"/>
                  </a:cubicBezTo>
                  <a:lnTo>
                    <a:pt x="64447" y="37361"/>
                  </a:lnTo>
                  <a:cubicBezTo>
                    <a:pt x="64180" y="37361"/>
                    <a:pt x="63846" y="37261"/>
                    <a:pt x="63579" y="37094"/>
                  </a:cubicBezTo>
                  <a:lnTo>
                    <a:pt x="868" y="868"/>
                  </a:lnTo>
                  <a:cubicBezTo>
                    <a:pt x="532" y="700"/>
                    <a:pt x="408" y="369"/>
                    <a:pt x="573" y="1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2118350" y="1599300"/>
              <a:ext cx="3387450" cy="1956000"/>
            </a:xfrm>
            <a:custGeom>
              <a:avLst/>
              <a:gdLst/>
              <a:ahLst/>
              <a:cxnLst/>
              <a:rect l="l" t="t" r="r" b="b"/>
              <a:pathLst>
                <a:path w="135498" h="78240" extrusionOk="0">
                  <a:moveTo>
                    <a:pt x="71452" y="0"/>
                  </a:moveTo>
                  <a:cubicBezTo>
                    <a:pt x="71151" y="0"/>
                    <a:pt x="70851" y="75"/>
                    <a:pt x="70584" y="225"/>
                  </a:cubicBezTo>
                  <a:lnTo>
                    <a:pt x="401" y="40788"/>
                  </a:lnTo>
                  <a:cubicBezTo>
                    <a:pt x="101" y="40888"/>
                    <a:pt x="1" y="41221"/>
                    <a:pt x="67" y="41455"/>
                  </a:cubicBezTo>
                  <a:cubicBezTo>
                    <a:pt x="101" y="41622"/>
                    <a:pt x="234" y="41755"/>
                    <a:pt x="401" y="41789"/>
                  </a:cubicBezTo>
                  <a:lnTo>
                    <a:pt x="63112" y="78014"/>
                  </a:lnTo>
                  <a:cubicBezTo>
                    <a:pt x="63379" y="78165"/>
                    <a:pt x="63679" y="78240"/>
                    <a:pt x="63984" y="78240"/>
                  </a:cubicBezTo>
                  <a:cubicBezTo>
                    <a:pt x="64288" y="78240"/>
                    <a:pt x="64597" y="78165"/>
                    <a:pt x="64880" y="78014"/>
                  </a:cubicBezTo>
                  <a:lnTo>
                    <a:pt x="135097" y="37452"/>
                  </a:lnTo>
                  <a:cubicBezTo>
                    <a:pt x="135364" y="37385"/>
                    <a:pt x="135497" y="37085"/>
                    <a:pt x="135431" y="36785"/>
                  </a:cubicBezTo>
                  <a:cubicBezTo>
                    <a:pt x="135364" y="36618"/>
                    <a:pt x="135264" y="36485"/>
                    <a:pt x="135097" y="36451"/>
                  </a:cubicBezTo>
                  <a:lnTo>
                    <a:pt x="72319" y="225"/>
                  </a:lnTo>
                  <a:cubicBezTo>
                    <a:pt x="72052" y="75"/>
                    <a:pt x="71752" y="0"/>
                    <a:pt x="7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2118350" y="1599300"/>
              <a:ext cx="3387450" cy="1956000"/>
            </a:xfrm>
            <a:custGeom>
              <a:avLst/>
              <a:gdLst/>
              <a:ahLst/>
              <a:cxnLst/>
              <a:rect l="l" t="t" r="r" b="b"/>
              <a:pathLst>
                <a:path w="135498" h="78240" extrusionOk="0">
                  <a:moveTo>
                    <a:pt x="71452" y="0"/>
                  </a:moveTo>
                  <a:cubicBezTo>
                    <a:pt x="71151" y="0"/>
                    <a:pt x="70851" y="75"/>
                    <a:pt x="70584" y="225"/>
                  </a:cubicBezTo>
                  <a:lnTo>
                    <a:pt x="401" y="40788"/>
                  </a:lnTo>
                  <a:cubicBezTo>
                    <a:pt x="101" y="40888"/>
                    <a:pt x="1" y="41221"/>
                    <a:pt x="67" y="41455"/>
                  </a:cubicBezTo>
                  <a:cubicBezTo>
                    <a:pt x="101" y="41622"/>
                    <a:pt x="234" y="41755"/>
                    <a:pt x="401" y="41789"/>
                  </a:cubicBezTo>
                  <a:lnTo>
                    <a:pt x="63112" y="78014"/>
                  </a:lnTo>
                  <a:cubicBezTo>
                    <a:pt x="63379" y="78165"/>
                    <a:pt x="63679" y="78240"/>
                    <a:pt x="63984" y="78240"/>
                  </a:cubicBezTo>
                  <a:cubicBezTo>
                    <a:pt x="64288" y="78240"/>
                    <a:pt x="64597" y="78165"/>
                    <a:pt x="64880" y="78014"/>
                  </a:cubicBezTo>
                  <a:lnTo>
                    <a:pt x="135097" y="37452"/>
                  </a:lnTo>
                  <a:cubicBezTo>
                    <a:pt x="135364" y="37385"/>
                    <a:pt x="135497" y="37085"/>
                    <a:pt x="135431" y="36785"/>
                  </a:cubicBezTo>
                  <a:cubicBezTo>
                    <a:pt x="135364" y="36618"/>
                    <a:pt x="135264" y="36485"/>
                    <a:pt x="135097" y="36451"/>
                  </a:cubicBezTo>
                  <a:lnTo>
                    <a:pt x="72319" y="225"/>
                  </a:lnTo>
                  <a:cubicBezTo>
                    <a:pt x="72052" y="75"/>
                    <a:pt x="71752" y="0"/>
                    <a:pt x="7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2836375" y="2504100"/>
              <a:ext cx="823100" cy="488500"/>
            </a:xfrm>
            <a:custGeom>
              <a:avLst/>
              <a:gdLst/>
              <a:ahLst/>
              <a:cxnLst/>
              <a:rect l="l" t="t" r="r" b="b"/>
              <a:pathLst>
                <a:path w="32924" h="19540" extrusionOk="0">
                  <a:moveTo>
                    <a:pt x="12371" y="1"/>
                  </a:moveTo>
                  <a:cubicBezTo>
                    <a:pt x="12075" y="1"/>
                    <a:pt x="11775" y="76"/>
                    <a:pt x="11508" y="226"/>
                  </a:cubicBezTo>
                  <a:lnTo>
                    <a:pt x="701" y="6464"/>
                  </a:lnTo>
                  <a:cubicBezTo>
                    <a:pt x="500" y="6564"/>
                    <a:pt x="334" y="6731"/>
                    <a:pt x="234" y="6931"/>
                  </a:cubicBezTo>
                  <a:cubicBezTo>
                    <a:pt x="0" y="7431"/>
                    <a:pt x="200" y="8065"/>
                    <a:pt x="701" y="8298"/>
                  </a:cubicBezTo>
                  <a:lnTo>
                    <a:pt x="19747" y="19306"/>
                  </a:lnTo>
                  <a:cubicBezTo>
                    <a:pt x="20048" y="19440"/>
                    <a:pt x="20348" y="19540"/>
                    <a:pt x="20648" y="19540"/>
                  </a:cubicBezTo>
                  <a:cubicBezTo>
                    <a:pt x="20915" y="19540"/>
                    <a:pt x="21215" y="19440"/>
                    <a:pt x="21415" y="19306"/>
                  </a:cubicBezTo>
                  <a:lnTo>
                    <a:pt x="32223" y="13069"/>
                  </a:lnTo>
                  <a:cubicBezTo>
                    <a:pt x="32423" y="12969"/>
                    <a:pt x="32590" y="12802"/>
                    <a:pt x="32690" y="12602"/>
                  </a:cubicBezTo>
                  <a:cubicBezTo>
                    <a:pt x="32924" y="12101"/>
                    <a:pt x="32723" y="11467"/>
                    <a:pt x="32223" y="11234"/>
                  </a:cubicBezTo>
                  <a:lnTo>
                    <a:pt x="13209" y="226"/>
                  </a:lnTo>
                  <a:cubicBezTo>
                    <a:pt x="12959" y="76"/>
                    <a:pt x="12667" y="1"/>
                    <a:pt x="12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2848875" y="2497450"/>
              <a:ext cx="798100" cy="478275"/>
            </a:xfrm>
            <a:custGeom>
              <a:avLst/>
              <a:gdLst/>
              <a:ahLst/>
              <a:cxnLst/>
              <a:rect l="l" t="t" r="r" b="b"/>
              <a:pathLst>
                <a:path w="31924" h="19131" extrusionOk="0">
                  <a:moveTo>
                    <a:pt x="11896" y="0"/>
                  </a:moveTo>
                  <a:cubicBezTo>
                    <a:pt x="11725" y="0"/>
                    <a:pt x="11559" y="42"/>
                    <a:pt x="11409" y="125"/>
                  </a:cubicBezTo>
                  <a:lnTo>
                    <a:pt x="634" y="6363"/>
                  </a:lnTo>
                  <a:cubicBezTo>
                    <a:pt x="434" y="6463"/>
                    <a:pt x="334" y="6563"/>
                    <a:pt x="234" y="6730"/>
                  </a:cubicBezTo>
                  <a:cubicBezTo>
                    <a:pt x="0" y="7197"/>
                    <a:pt x="167" y="7731"/>
                    <a:pt x="634" y="7997"/>
                  </a:cubicBezTo>
                  <a:lnTo>
                    <a:pt x="19648" y="19005"/>
                  </a:lnTo>
                  <a:cubicBezTo>
                    <a:pt x="19815" y="19089"/>
                    <a:pt x="19990" y="19130"/>
                    <a:pt x="20161" y="19130"/>
                  </a:cubicBezTo>
                  <a:cubicBezTo>
                    <a:pt x="20332" y="19130"/>
                    <a:pt x="20498" y="19089"/>
                    <a:pt x="20648" y="19005"/>
                  </a:cubicBezTo>
                  <a:lnTo>
                    <a:pt x="31423" y="12734"/>
                  </a:lnTo>
                  <a:cubicBezTo>
                    <a:pt x="31723" y="12567"/>
                    <a:pt x="31890" y="12234"/>
                    <a:pt x="31923" y="11900"/>
                  </a:cubicBezTo>
                  <a:cubicBezTo>
                    <a:pt x="31890" y="11567"/>
                    <a:pt x="31723" y="11300"/>
                    <a:pt x="31490" y="11133"/>
                  </a:cubicBezTo>
                  <a:lnTo>
                    <a:pt x="12409" y="125"/>
                  </a:lnTo>
                  <a:cubicBezTo>
                    <a:pt x="12242" y="42"/>
                    <a:pt x="12067" y="0"/>
                    <a:pt x="1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3352575" y="2775750"/>
              <a:ext cx="297725" cy="200175"/>
            </a:xfrm>
            <a:custGeom>
              <a:avLst/>
              <a:gdLst/>
              <a:ahLst/>
              <a:cxnLst/>
              <a:rect l="l" t="t" r="r" b="b"/>
              <a:pathLst>
                <a:path w="11909" h="8007" extrusionOk="0">
                  <a:moveTo>
                    <a:pt x="11342" y="1"/>
                  </a:moveTo>
                  <a:lnTo>
                    <a:pt x="11342" y="1"/>
                  </a:lnTo>
                  <a:cubicBezTo>
                    <a:pt x="11542" y="168"/>
                    <a:pt x="11542" y="368"/>
                    <a:pt x="11275" y="535"/>
                  </a:cubicBezTo>
                  <a:lnTo>
                    <a:pt x="500" y="6773"/>
                  </a:lnTo>
                  <a:cubicBezTo>
                    <a:pt x="334" y="6873"/>
                    <a:pt x="167" y="6906"/>
                    <a:pt x="0" y="6906"/>
                  </a:cubicBezTo>
                  <a:lnTo>
                    <a:pt x="0" y="8007"/>
                  </a:lnTo>
                  <a:cubicBezTo>
                    <a:pt x="167" y="8007"/>
                    <a:pt x="334" y="7940"/>
                    <a:pt x="500" y="7873"/>
                  </a:cubicBezTo>
                  <a:lnTo>
                    <a:pt x="11275" y="1602"/>
                  </a:lnTo>
                  <a:cubicBezTo>
                    <a:pt x="11742" y="1369"/>
                    <a:pt x="11909" y="835"/>
                    <a:pt x="11675" y="368"/>
                  </a:cubicBezTo>
                  <a:cubicBezTo>
                    <a:pt x="11575" y="201"/>
                    <a:pt x="11442" y="68"/>
                    <a:pt x="11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3146575" y="2084400"/>
              <a:ext cx="518750" cy="693100"/>
            </a:xfrm>
            <a:custGeom>
              <a:avLst/>
              <a:gdLst/>
              <a:ahLst/>
              <a:cxnLst/>
              <a:rect l="l" t="t" r="r" b="b"/>
              <a:pathLst>
                <a:path w="20750" h="27724" extrusionOk="0">
                  <a:moveTo>
                    <a:pt x="688" y="0"/>
                  </a:moveTo>
                  <a:cubicBezTo>
                    <a:pt x="543" y="0"/>
                    <a:pt x="399" y="25"/>
                    <a:pt x="268" y="69"/>
                  </a:cubicBezTo>
                  <a:cubicBezTo>
                    <a:pt x="1" y="235"/>
                    <a:pt x="1" y="502"/>
                    <a:pt x="1" y="802"/>
                  </a:cubicBezTo>
                  <a:lnTo>
                    <a:pt x="1" y="15713"/>
                  </a:lnTo>
                  <a:cubicBezTo>
                    <a:pt x="1" y="16047"/>
                    <a:pt x="234" y="16380"/>
                    <a:pt x="501" y="16580"/>
                  </a:cubicBezTo>
                  <a:lnTo>
                    <a:pt x="19582" y="27588"/>
                  </a:lnTo>
                  <a:cubicBezTo>
                    <a:pt x="19713" y="27682"/>
                    <a:pt x="19887" y="27723"/>
                    <a:pt x="20068" y="27723"/>
                  </a:cubicBezTo>
                  <a:cubicBezTo>
                    <a:pt x="20207" y="27723"/>
                    <a:pt x="20351" y="27699"/>
                    <a:pt x="20482" y="27655"/>
                  </a:cubicBezTo>
                  <a:cubicBezTo>
                    <a:pt x="20749" y="27488"/>
                    <a:pt x="20749" y="27221"/>
                    <a:pt x="20749" y="26921"/>
                  </a:cubicBezTo>
                  <a:lnTo>
                    <a:pt x="20749" y="12010"/>
                  </a:lnTo>
                  <a:cubicBezTo>
                    <a:pt x="20749" y="11677"/>
                    <a:pt x="20516" y="11343"/>
                    <a:pt x="20249" y="11143"/>
                  </a:cubicBezTo>
                  <a:lnTo>
                    <a:pt x="1235" y="135"/>
                  </a:lnTo>
                  <a:cubicBezTo>
                    <a:pt x="1066" y="41"/>
                    <a:pt x="876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3636100" y="2372150"/>
              <a:ext cx="28375" cy="405525"/>
            </a:xfrm>
            <a:custGeom>
              <a:avLst/>
              <a:gdLst/>
              <a:ahLst/>
              <a:cxnLst/>
              <a:rect l="l" t="t" r="r" b="b"/>
              <a:pathLst>
                <a:path w="1135" h="16221" extrusionOk="0">
                  <a:moveTo>
                    <a:pt x="1" y="16145"/>
                  </a:moveTo>
                  <a:lnTo>
                    <a:pt x="1" y="16145"/>
                  </a:lnTo>
                  <a:cubicBezTo>
                    <a:pt x="19" y="16153"/>
                    <a:pt x="37" y="16159"/>
                    <a:pt x="55" y="16164"/>
                  </a:cubicBezTo>
                  <a:lnTo>
                    <a:pt x="55" y="16164"/>
                  </a:lnTo>
                  <a:cubicBezTo>
                    <a:pt x="37" y="16158"/>
                    <a:pt x="19" y="16152"/>
                    <a:pt x="1" y="16145"/>
                  </a:cubicBezTo>
                  <a:close/>
                  <a:moveTo>
                    <a:pt x="968" y="0"/>
                  </a:moveTo>
                  <a:lnTo>
                    <a:pt x="267" y="400"/>
                  </a:lnTo>
                  <a:cubicBezTo>
                    <a:pt x="367" y="567"/>
                    <a:pt x="401" y="734"/>
                    <a:pt x="434" y="901"/>
                  </a:cubicBezTo>
                  <a:lnTo>
                    <a:pt x="434" y="15845"/>
                  </a:lnTo>
                  <a:cubicBezTo>
                    <a:pt x="434" y="16031"/>
                    <a:pt x="307" y="16175"/>
                    <a:pt x="137" y="16175"/>
                  </a:cubicBezTo>
                  <a:cubicBezTo>
                    <a:pt x="111" y="16175"/>
                    <a:pt x="83" y="16171"/>
                    <a:pt x="55" y="16164"/>
                  </a:cubicBezTo>
                  <a:lnTo>
                    <a:pt x="55" y="16164"/>
                  </a:lnTo>
                  <a:cubicBezTo>
                    <a:pt x="175" y="16201"/>
                    <a:pt x="305" y="16220"/>
                    <a:pt x="438" y="16220"/>
                  </a:cubicBezTo>
                  <a:cubicBezTo>
                    <a:pt x="593" y="16220"/>
                    <a:pt x="751" y="16195"/>
                    <a:pt x="901" y="16145"/>
                  </a:cubicBezTo>
                  <a:cubicBezTo>
                    <a:pt x="1135" y="15978"/>
                    <a:pt x="1135" y="15711"/>
                    <a:pt x="1135" y="15411"/>
                  </a:cubicBezTo>
                  <a:lnTo>
                    <a:pt x="1135" y="500"/>
                  </a:lnTo>
                  <a:cubicBezTo>
                    <a:pt x="1135" y="334"/>
                    <a:pt x="1101" y="167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3145750" y="2095975"/>
              <a:ext cx="501225" cy="680125"/>
            </a:xfrm>
            <a:custGeom>
              <a:avLst/>
              <a:gdLst/>
              <a:ahLst/>
              <a:cxnLst/>
              <a:rect l="l" t="t" r="r" b="b"/>
              <a:pathLst>
                <a:path w="20049" h="27205" extrusionOk="0">
                  <a:moveTo>
                    <a:pt x="266" y="1"/>
                  </a:moveTo>
                  <a:cubicBezTo>
                    <a:pt x="101" y="1"/>
                    <a:pt x="1" y="137"/>
                    <a:pt x="1" y="373"/>
                  </a:cubicBezTo>
                  <a:lnTo>
                    <a:pt x="1" y="15283"/>
                  </a:lnTo>
                  <a:cubicBezTo>
                    <a:pt x="34" y="15684"/>
                    <a:pt x="201" y="15951"/>
                    <a:pt x="501" y="16184"/>
                  </a:cubicBezTo>
                  <a:lnTo>
                    <a:pt x="19548" y="27125"/>
                  </a:lnTo>
                  <a:cubicBezTo>
                    <a:pt x="19644" y="27178"/>
                    <a:pt x="19729" y="27205"/>
                    <a:pt x="19801" y="27205"/>
                  </a:cubicBezTo>
                  <a:cubicBezTo>
                    <a:pt x="19955" y="27205"/>
                    <a:pt x="20048" y="27086"/>
                    <a:pt x="20048" y="26858"/>
                  </a:cubicBezTo>
                  <a:lnTo>
                    <a:pt x="20048" y="11914"/>
                  </a:lnTo>
                  <a:cubicBezTo>
                    <a:pt x="20015" y="11581"/>
                    <a:pt x="19848" y="11247"/>
                    <a:pt x="19548" y="11080"/>
                  </a:cubicBezTo>
                  <a:lnTo>
                    <a:pt x="501" y="73"/>
                  </a:lnTo>
                  <a:cubicBezTo>
                    <a:pt x="413" y="24"/>
                    <a:pt x="334" y="1"/>
                    <a:pt x="2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2858050" y="2495775"/>
              <a:ext cx="786425" cy="452425"/>
            </a:xfrm>
            <a:custGeom>
              <a:avLst/>
              <a:gdLst/>
              <a:ahLst/>
              <a:cxnLst/>
              <a:rect l="l" t="t" r="r" b="b"/>
              <a:pathLst>
                <a:path w="31457" h="18097" extrusionOk="0">
                  <a:moveTo>
                    <a:pt x="11529" y="0"/>
                  </a:moveTo>
                  <a:cubicBezTo>
                    <a:pt x="11358" y="0"/>
                    <a:pt x="11192" y="42"/>
                    <a:pt x="11042" y="125"/>
                  </a:cubicBezTo>
                  <a:lnTo>
                    <a:pt x="267" y="6397"/>
                  </a:lnTo>
                  <a:cubicBezTo>
                    <a:pt x="134" y="6430"/>
                    <a:pt x="67" y="6530"/>
                    <a:pt x="34" y="6597"/>
                  </a:cubicBezTo>
                  <a:cubicBezTo>
                    <a:pt x="0" y="6763"/>
                    <a:pt x="67" y="6930"/>
                    <a:pt x="267" y="6964"/>
                  </a:cubicBezTo>
                  <a:lnTo>
                    <a:pt x="19281" y="17972"/>
                  </a:lnTo>
                  <a:cubicBezTo>
                    <a:pt x="19448" y="18055"/>
                    <a:pt x="19623" y="18097"/>
                    <a:pt x="19794" y="18097"/>
                  </a:cubicBezTo>
                  <a:cubicBezTo>
                    <a:pt x="19965" y="18097"/>
                    <a:pt x="20131" y="18055"/>
                    <a:pt x="20281" y="17972"/>
                  </a:cubicBezTo>
                  <a:lnTo>
                    <a:pt x="31056" y="11734"/>
                  </a:lnTo>
                  <a:cubicBezTo>
                    <a:pt x="31070" y="11737"/>
                    <a:pt x="31085" y="11738"/>
                    <a:pt x="31099" y="11738"/>
                  </a:cubicBezTo>
                  <a:cubicBezTo>
                    <a:pt x="31251" y="11738"/>
                    <a:pt x="31395" y="11586"/>
                    <a:pt x="31456" y="11433"/>
                  </a:cubicBezTo>
                  <a:cubicBezTo>
                    <a:pt x="31456" y="11267"/>
                    <a:pt x="31289" y="11133"/>
                    <a:pt x="31123" y="11133"/>
                  </a:cubicBezTo>
                  <a:lnTo>
                    <a:pt x="12042" y="125"/>
                  </a:lnTo>
                  <a:cubicBezTo>
                    <a:pt x="11875" y="42"/>
                    <a:pt x="11700" y="0"/>
                    <a:pt x="11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3161600" y="2120975"/>
              <a:ext cx="472850" cy="627100"/>
            </a:xfrm>
            <a:custGeom>
              <a:avLst/>
              <a:gdLst/>
              <a:ahLst/>
              <a:cxnLst/>
              <a:rect l="l" t="t" r="r" b="b"/>
              <a:pathLst>
                <a:path w="18914" h="25084" extrusionOk="0">
                  <a:moveTo>
                    <a:pt x="172" y="0"/>
                  </a:moveTo>
                  <a:cubicBezTo>
                    <a:pt x="70" y="0"/>
                    <a:pt x="0" y="86"/>
                    <a:pt x="0" y="207"/>
                  </a:cubicBezTo>
                  <a:lnTo>
                    <a:pt x="0" y="13950"/>
                  </a:lnTo>
                  <a:cubicBezTo>
                    <a:pt x="0" y="14183"/>
                    <a:pt x="134" y="14384"/>
                    <a:pt x="301" y="14450"/>
                  </a:cubicBezTo>
                  <a:lnTo>
                    <a:pt x="18647" y="25058"/>
                  </a:lnTo>
                  <a:cubicBezTo>
                    <a:pt x="18690" y="25075"/>
                    <a:pt x="18729" y="25083"/>
                    <a:pt x="18762" y="25083"/>
                  </a:cubicBezTo>
                  <a:cubicBezTo>
                    <a:pt x="18859" y="25083"/>
                    <a:pt x="18914" y="25015"/>
                    <a:pt x="18914" y="24891"/>
                  </a:cubicBezTo>
                  <a:lnTo>
                    <a:pt x="18914" y="11115"/>
                  </a:lnTo>
                  <a:cubicBezTo>
                    <a:pt x="18914" y="10948"/>
                    <a:pt x="18847" y="10748"/>
                    <a:pt x="18647" y="10614"/>
                  </a:cubicBezTo>
                  <a:lnTo>
                    <a:pt x="301" y="40"/>
                  </a:lnTo>
                  <a:cubicBezTo>
                    <a:pt x="255" y="12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3161600" y="2120975"/>
              <a:ext cx="472850" cy="627100"/>
            </a:xfrm>
            <a:custGeom>
              <a:avLst/>
              <a:gdLst/>
              <a:ahLst/>
              <a:cxnLst/>
              <a:rect l="l" t="t" r="r" b="b"/>
              <a:pathLst>
                <a:path w="18914" h="25084" extrusionOk="0">
                  <a:moveTo>
                    <a:pt x="172" y="0"/>
                  </a:moveTo>
                  <a:cubicBezTo>
                    <a:pt x="70" y="0"/>
                    <a:pt x="0" y="86"/>
                    <a:pt x="0" y="207"/>
                  </a:cubicBezTo>
                  <a:lnTo>
                    <a:pt x="0" y="13950"/>
                  </a:lnTo>
                  <a:cubicBezTo>
                    <a:pt x="0" y="14183"/>
                    <a:pt x="134" y="14384"/>
                    <a:pt x="301" y="14450"/>
                  </a:cubicBezTo>
                  <a:lnTo>
                    <a:pt x="18647" y="25058"/>
                  </a:lnTo>
                  <a:cubicBezTo>
                    <a:pt x="18690" y="25075"/>
                    <a:pt x="18729" y="25083"/>
                    <a:pt x="18762" y="25083"/>
                  </a:cubicBezTo>
                  <a:cubicBezTo>
                    <a:pt x="18859" y="25083"/>
                    <a:pt x="18914" y="25015"/>
                    <a:pt x="18914" y="24891"/>
                  </a:cubicBezTo>
                  <a:lnTo>
                    <a:pt x="18914" y="11115"/>
                  </a:lnTo>
                  <a:cubicBezTo>
                    <a:pt x="18914" y="10948"/>
                    <a:pt x="18847" y="10748"/>
                    <a:pt x="18647" y="10614"/>
                  </a:cubicBezTo>
                  <a:lnTo>
                    <a:pt x="301" y="40"/>
                  </a:lnTo>
                  <a:cubicBezTo>
                    <a:pt x="255" y="12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3135750" y="2518500"/>
              <a:ext cx="466175" cy="269175"/>
            </a:xfrm>
            <a:custGeom>
              <a:avLst/>
              <a:gdLst/>
              <a:ahLst/>
              <a:cxnLst/>
              <a:rect l="l" t="t" r="r" b="b"/>
              <a:pathLst>
                <a:path w="18647" h="10767" extrusionOk="0">
                  <a:moveTo>
                    <a:pt x="651" y="0"/>
                  </a:moveTo>
                  <a:cubicBezTo>
                    <a:pt x="567" y="0"/>
                    <a:pt x="484" y="17"/>
                    <a:pt x="401" y="50"/>
                  </a:cubicBezTo>
                  <a:lnTo>
                    <a:pt x="100" y="217"/>
                  </a:lnTo>
                  <a:cubicBezTo>
                    <a:pt x="34" y="284"/>
                    <a:pt x="0" y="351"/>
                    <a:pt x="34" y="384"/>
                  </a:cubicBezTo>
                  <a:cubicBezTo>
                    <a:pt x="34" y="451"/>
                    <a:pt x="67" y="484"/>
                    <a:pt x="100" y="484"/>
                  </a:cubicBezTo>
                  <a:lnTo>
                    <a:pt x="17780" y="10691"/>
                  </a:lnTo>
                  <a:cubicBezTo>
                    <a:pt x="17863" y="10741"/>
                    <a:pt x="17946" y="10766"/>
                    <a:pt x="18030" y="10766"/>
                  </a:cubicBezTo>
                  <a:cubicBezTo>
                    <a:pt x="18113" y="10766"/>
                    <a:pt x="18197" y="10741"/>
                    <a:pt x="18280" y="10691"/>
                  </a:cubicBezTo>
                  <a:lnTo>
                    <a:pt x="18580" y="10524"/>
                  </a:lnTo>
                  <a:cubicBezTo>
                    <a:pt x="18647" y="10491"/>
                    <a:pt x="18647" y="10358"/>
                    <a:pt x="18614" y="10324"/>
                  </a:cubicBezTo>
                  <a:cubicBezTo>
                    <a:pt x="18614" y="10324"/>
                    <a:pt x="18580" y="10324"/>
                    <a:pt x="18580" y="10291"/>
                  </a:cubicBezTo>
                  <a:lnTo>
                    <a:pt x="901" y="50"/>
                  </a:lnTo>
                  <a:cubicBezTo>
                    <a:pt x="817" y="17"/>
                    <a:pt x="734" y="0"/>
                    <a:pt x="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2994800" y="2539200"/>
              <a:ext cx="574600" cy="329700"/>
            </a:xfrm>
            <a:custGeom>
              <a:avLst/>
              <a:gdLst/>
              <a:ahLst/>
              <a:cxnLst/>
              <a:rect l="l" t="t" r="r" b="b"/>
              <a:pathLst>
                <a:path w="22984" h="13188" extrusionOk="0">
                  <a:moveTo>
                    <a:pt x="4909" y="1"/>
                  </a:moveTo>
                  <a:cubicBezTo>
                    <a:pt x="4842" y="1"/>
                    <a:pt x="4773" y="9"/>
                    <a:pt x="4704" y="23"/>
                  </a:cubicBezTo>
                  <a:lnTo>
                    <a:pt x="134" y="2691"/>
                  </a:lnTo>
                  <a:cubicBezTo>
                    <a:pt x="1" y="2725"/>
                    <a:pt x="34" y="2858"/>
                    <a:pt x="168" y="2958"/>
                  </a:cubicBezTo>
                  <a:lnTo>
                    <a:pt x="17814" y="13132"/>
                  </a:lnTo>
                  <a:cubicBezTo>
                    <a:pt x="17872" y="13171"/>
                    <a:pt x="17954" y="13188"/>
                    <a:pt x="18045" y="13188"/>
                  </a:cubicBezTo>
                  <a:cubicBezTo>
                    <a:pt x="18109" y="13188"/>
                    <a:pt x="18178" y="13179"/>
                    <a:pt x="18247" y="13166"/>
                  </a:cubicBezTo>
                  <a:lnTo>
                    <a:pt x="22884" y="10530"/>
                  </a:lnTo>
                  <a:cubicBezTo>
                    <a:pt x="22984" y="10464"/>
                    <a:pt x="22984" y="10364"/>
                    <a:pt x="22851" y="10297"/>
                  </a:cubicBezTo>
                  <a:lnTo>
                    <a:pt x="5171" y="56"/>
                  </a:lnTo>
                  <a:cubicBezTo>
                    <a:pt x="5093" y="17"/>
                    <a:pt x="5003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3006550" y="2548925"/>
              <a:ext cx="551175" cy="315250"/>
            </a:xfrm>
            <a:custGeom>
              <a:avLst/>
              <a:gdLst/>
              <a:ahLst/>
              <a:cxnLst/>
              <a:rect l="l" t="t" r="r" b="b"/>
              <a:pathLst>
                <a:path w="22047" h="12610" extrusionOk="0">
                  <a:moveTo>
                    <a:pt x="4334" y="1"/>
                  </a:moveTo>
                  <a:lnTo>
                    <a:pt x="4201" y="101"/>
                  </a:lnTo>
                  <a:cubicBezTo>
                    <a:pt x="4168" y="101"/>
                    <a:pt x="4168" y="134"/>
                    <a:pt x="4201" y="134"/>
                  </a:cubicBezTo>
                  <a:lnTo>
                    <a:pt x="4735" y="468"/>
                  </a:lnTo>
                  <a:lnTo>
                    <a:pt x="4835" y="468"/>
                  </a:lnTo>
                  <a:lnTo>
                    <a:pt x="4935" y="401"/>
                  </a:lnTo>
                  <a:cubicBezTo>
                    <a:pt x="5001" y="401"/>
                    <a:pt x="4935" y="334"/>
                    <a:pt x="4935" y="334"/>
                  </a:cubicBezTo>
                  <a:lnTo>
                    <a:pt x="4401" y="1"/>
                  </a:lnTo>
                  <a:close/>
                  <a:moveTo>
                    <a:pt x="5102" y="468"/>
                  </a:moveTo>
                  <a:lnTo>
                    <a:pt x="5001" y="535"/>
                  </a:lnTo>
                  <a:lnTo>
                    <a:pt x="5001" y="601"/>
                  </a:lnTo>
                  <a:lnTo>
                    <a:pt x="5535" y="935"/>
                  </a:lnTo>
                  <a:lnTo>
                    <a:pt x="5602" y="935"/>
                  </a:lnTo>
                  <a:lnTo>
                    <a:pt x="5735" y="835"/>
                  </a:lnTo>
                  <a:lnTo>
                    <a:pt x="5735" y="801"/>
                  </a:lnTo>
                  <a:lnTo>
                    <a:pt x="5202" y="468"/>
                  </a:lnTo>
                  <a:close/>
                  <a:moveTo>
                    <a:pt x="3567" y="468"/>
                  </a:moveTo>
                  <a:lnTo>
                    <a:pt x="3033" y="768"/>
                  </a:lnTo>
                  <a:cubicBezTo>
                    <a:pt x="3000" y="768"/>
                    <a:pt x="3033" y="801"/>
                    <a:pt x="3033" y="801"/>
                  </a:cubicBezTo>
                  <a:lnTo>
                    <a:pt x="3567" y="1135"/>
                  </a:lnTo>
                  <a:lnTo>
                    <a:pt x="3667" y="1135"/>
                  </a:lnTo>
                  <a:lnTo>
                    <a:pt x="4201" y="801"/>
                  </a:lnTo>
                  <a:cubicBezTo>
                    <a:pt x="4234" y="801"/>
                    <a:pt x="4234" y="768"/>
                    <a:pt x="4201" y="768"/>
                  </a:cubicBezTo>
                  <a:lnTo>
                    <a:pt x="3667" y="468"/>
                  </a:lnTo>
                  <a:close/>
                  <a:moveTo>
                    <a:pt x="5902" y="935"/>
                  </a:moveTo>
                  <a:lnTo>
                    <a:pt x="5769" y="1002"/>
                  </a:lnTo>
                  <a:cubicBezTo>
                    <a:pt x="5735" y="1002"/>
                    <a:pt x="5769" y="1068"/>
                    <a:pt x="5769" y="1068"/>
                  </a:cubicBezTo>
                  <a:lnTo>
                    <a:pt x="6336" y="1402"/>
                  </a:lnTo>
                  <a:lnTo>
                    <a:pt x="6402" y="1402"/>
                  </a:lnTo>
                  <a:lnTo>
                    <a:pt x="6536" y="1302"/>
                  </a:lnTo>
                  <a:lnTo>
                    <a:pt x="6536" y="1268"/>
                  </a:lnTo>
                  <a:lnTo>
                    <a:pt x="6002" y="935"/>
                  </a:lnTo>
                  <a:close/>
                  <a:moveTo>
                    <a:pt x="4368" y="901"/>
                  </a:moveTo>
                  <a:lnTo>
                    <a:pt x="3834" y="1168"/>
                  </a:lnTo>
                  <a:cubicBezTo>
                    <a:pt x="3767" y="1168"/>
                    <a:pt x="3767" y="1235"/>
                    <a:pt x="3834" y="1235"/>
                  </a:cubicBezTo>
                  <a:lnTo>
                    <a:pt x="4368" y="1569"/>
                  </a:lnTo>
                  <a:lnTo>
                    <a:pt x="4434" y="1569"/>
                  </a:lnTo>
                  <a:lnTo>
                    <a:pt x="5001" y="1268"/>
                  </a:lnTo>
                  <a:cubicBezTo>
                    <a:pt x="5035" y="1268"/>
                    <a:pt x="5001" y="1235"/>
                    <a:pt x="5001" y="1235"/>
                  </a:cubicBezTo>
                  <a:lnTo>
                    <a:pt x="4434" y="901"/>
                  </a:lnTo>
                  <a:close/>
                  <a:moveTo>
                    <a:pt x="6736" y="1402"/>
                  </a:moveTo>
                  <a:lnTo>
                    <a:pt x="6603" y="1469"/>
                  </a:lnTo>
                  <a:cubicBezTo>
                    <a:pt x="6569" y="1469"/>
                    <a:pt x="6603" y="1502"/>
                    <a:pt x="6603" y="1502"/>
                  </a:cubicBezTo>
                  <a:lnTo>
                    <a:pt x="7170" y="1835"/>
                  </a:lnTo>
                  <a:lnTo>
                    <a:pt x="7236" y="1835"/>
                  </a:lnTo>
                  <a:lnTo>
                    <a:pt x="7370" y="1769"/>
                  </a:lnTo>
                  <a:lnTo>
                    <a:pt x="7370" y="1735"/>
                  </a:lnTo>
                  <a:lnTo>
                    <a:pt x="6836" y="1402"/>
                  </a:lnTo>
                  <a:close/>
                  <a:moveTo>
                    <a:pt x="2833" y="835"/>
                  </a:moveTo>
                  <a:lnTo>
                    <a:pt x="1532" y="1602"/>
                  </a:lnTo>
                  <a:lnTo>
                    <a:pt x="1532" y="1635"/>
                  </a:lnTo>
                  <a:lnTo>
                    <a:pt x="2066" y="1969"/>
                  </a:lnTo>
                  <a:lnTo>
                    <a:pt x="2166" y="1969"/>
                  </a:lnTo>
                  <a:lnTo>
                    <a:pt x="3434" y="1235"/>
                  </a:lnTo>
                  <a:cubicBezTo>
                    <a:pt x="3500" y="1235"/>
                    <a:pt x="3500" y="1168"/>
                    <a:pt x="3434" y="1168"/>
                  </a:cubicBezTo>
                  <a:lnTo>
                    <a:pt x="2900" y="835"/>
                  </a:lnTo>
                  <a:close/>
                  <a:moveTo>
                    <a:pt x="3600" y="1335"/>
                  </a:moveTo>
                  <a:lnTo>
                    <a:pt x="3067" y="1635"/>
                  </a:lnTo>
                  <a:cubicBezTo>
                    <a:pt x="3033" y="1635"/>
                    <a:pt x="3033" y="1669"/>
                    <a:pt x="3067" y="1669"/>
                  </a:cubicBezTo>
                  <a:lnTo>
                    <a:pt x="3600" y="2002"/>
                  </a:lnTo>
                  <a:lnTo>
                    <a:pt x="3701" y="2002"/>
                  </a:lnTo>
                  <a:lnTo>
                    <a:pt x="4234" y="1735"/>
                  </a:lnTo>
                  <a:cubicBezTo>
                    <a:pt x="4268" y="1735"/>
                    <a:pt x="4234" y="1669"/>
                    <a:pt x="4234" y="1669"/>
                  </a:cubicBezTo>
                  <a:lnTo>
                    <a:pt x="3701" y="1335"/>
                  </a:lnTo>
                  <a:close/>
                  <a:moveTo>
                    <a:pt x="5168" y="1335"/>
                  </a:moveTo>
                  <a:lnTo>
                    <a:pt x="4601" y="1635"/>
                  </a:lnTo>
                  <a:cubicBezTo>
                    <a:pt x="4568" y="1635"/>
                    <a:pt x="4568" y="1669"/>
                    <a:pt x="4601" y="1669"/>
                  </a:cubicBezTo>
                  <a:lnTo>
                    <a:pt x="5168" y="2002"/>
                  </a:lnTo>
                  <a:lnTo>
                    <a:pt x="5235" y="2002"/>
                  </a:lnTo>
                  <a:lnTo>
                    <a:pt x="5769" y="1735"/>
                  </a:lnTo>
                  <a:cubicBezTo>
                    <a:pt x="5835" y="1735"/>
                    <a:pt x="5769" y="1669"/>
                    <a:pt x="5769" y="1669"/>
                  </a:cubicBezTo>
                  <a:lnTo>
                    <a:pt x="5235" y="1335"/>
                  </a:lnTo>
                  <a:close/>
                  <a:moveTo>
                    <a:pt x="2867" y="1769"/>
                  </a:moveTo>
                  <a:lnTo>
                    <a:pt x="2333" y="2069"/>
                  </a:lnTo>
                  <a:cubicBezTo>
                    <a:pt x="2266" y="2069"/>
                    <a:pt x="2333" y="2102"/>
                    <a:pt x="2333" y="2102"/>
                  </a:cubicBezTo>
                  <a:lnTo>
                    <a:pt x="2867" y="2436"/>
                  </a:lnTo>
                  <a:cubicBezTo>
                    <a:pt x="2883" y="2453"/>
                    <a:pt x="2900" y="2461"/>
                    <a:pt x="2912" y="2461"/>
                  </a:cubicBezTo>
                  <a:cubicBezTo>
                    <a:pt x="2925" y="2461"/>
                    <a:pt x="2933" y="2453"/>
                    <a:pt x="2933" y="2436"/>
                  </a:cubicBezTo>
                  <a:lnTo>
                    <a:pt x="3500" y="2136"/>
                  </a:lnTo>
                  <a:cubicBezTo>
                    <a:pt x="3534" y="2136"/>
                    <a:pt x="3534" y="2102"/>
                    <a:pt x="3500" y="2102"/>
                  </a:cubicBezTo>
                  <a:lnTo>
                    <a:pt x="2933" y="1769"/>
                  </a:lnTo>
                  <a:close/>
                  <a:moveTo>
                    <a:pt x="4401" y="1802"/>
                  </a:moveTo>
                  <a:lnTo>
                    <a:pt x="3867" y="2102"/>
                  </a:lnTo>
                  <a:cubicBezTo>
                    <a:pt x="3834" y="2102"/>
                    <a:pt x="3834" y="2136"/>
                    <a:pt x="3867" y="2136"/>
                  </a:cubicBezTo>
                  <a:lnTo>
                    <a:pt x="4401" y="2469"/>
                  </a:lnTo>
                  <a:lnTo>
                    <a:pt x="4534" y="2469"/>
                  </a:lnTo>
                  <a:lnTo>
                    <a:pt x="5068" y="2169"/>
                  </a:lnTo>
                  <a:cubicBezTo>
                    <a:pt x="5102" y="2169"/>
                    <a:pt x="5068" y="2136"/>
                    <a:pt x="5068" y="2136"/>
                  </a:cubicBezTo>
                  <a:lnTo>
                    <a:pt x="4501" y="1802"/>
                  </a:lnTo>
                  <a:close/>
                  <a:moveTo>
                    <a:pt x="6002" y="1802"/>
                  </a:moveTo>
                  <a:lnTo>
                    <a:pt x="5435" y="2102"/>
                  </a:lnTo>
                  <a:cubicBezTo>
                    <a:pt x="5402" y="2102"/>
                    <a:pt x="5402" y="2136"/>
                    <a:pt x="5435" y="2136"/>
                  </a:cubicBezTo>
                  <a:lnTo>
                    <a:pt x="6002" y="2469"/>
                  </a:lnTo>
                  <a:lnTo>
                    <a:pt x="6069" y="2469"/>
                  </a:lnTo>
                  <a:lnTo>
                    <a:pt x="6603" y="2169"/>
                  </a:lnTo>
                  <a:cubicBezTo>
                    <a:pt x="6669" y="2169"/>
                    <a:pt x="6603" y="2136"/>
                    <a:pt x="6603" y="2136"/>
                  </a:cubicBezTo>
                  <a:lnTo>
                    <a:pt x="6069" y="1802"/>
                  </a:lnTo>
                  <a:close/>
                  <a:moveTo>
                    <a:pt x="7904" y="1835"/>
                  </a:moveTo>
                  <a:lnTo>
                    <a:pt x="7370" y="2136"/>
                  </a:lnTo>
                  <a:lnTo>
                    <a:pt x="7370" y="2169"/>
                  </a:lnTo>
                  <a:lnTo>
                    <a:pt x="7904" y="2503"/>
                  </a:lnTo>
                  <a:lnTo>
                    <a:pt x="7970" y="2503"/>
                  </a:lnTo>
                  <a:lnTo>
                    <a:pt x="8537" y="2236"/>
                  </a:lnTo>
                  <a:cubicBezTo>
                    <a:pt x="8571" y="2236"/>
                    <a:pt x="8537" y="2169"/>
                    <a:pt x="8537" y="2169"/>
                  </a:cubicBezTo>
                  <a:lnTo>
                    <a:pt x="7970" y="1835"/>
                  </a:lnTo>
                  <a:close/>
                  <a:moveTo>
                    <a:pt x="1332" y="1769"/>
                  </a:moveTo>
                  <a:lnTo>
                    <a:pt x="31" y="2503"/>
                  </a:lnTo>
                  <a:cubicBezTo>
                    <a:pt x="22" y="2494"/>
                    <a:pt x="16" y="2490"/>
                    <a:pt x="12" y="2490"/>
                  </a:cubicBezTo>
                  <a:cubicBezTo>
                    <a:pt x="0" y="2490"/>
                    <a:pt x="7" y="2521"/>
                    <a:pt x="31" y="2569"/>
                  </a:cubicBezTo>
                  <a:lnTo>
                    <a:pt x="565" y="2903"/>
                  </a:lnTo>
                  <a:lnTo>
                    <a:pt x="665" y="2903"/>
                  </a:lnTo>
                  <a:lnTo>
                    <a:pt x="1933" y="2136"/>
                  </a:lnTo>
                  <a:cubicBezTo>
                    <a:pt x="1999" y="2136"/>
                    <a:pt x="1999" y="2102"/>
                    <a:pt x="1933" y="2102"/>
                  </a:cubicBezTo>
                  <a:lnTo>
                    <a:pt x="1399" y="1769"/>
                  </a:lnTo>
                  <a:close/>
                  <a:moveTo>
                    <a:pt x="2099" y="2236"/>
                  </a:moveTo>
                  <a:lnTo>
                    <a:pt x="1566" y="2503"/>
                  </a:lnTo>
                  <a:cubicBezTo>
                    <a:pt x="1532" y="2503"/>
                    <a:pt x="1566" y="2569"/>
                    <a:pt x="1566" y="2569"/>
                  </a:cubicBezTo>
                  <a:lnTo>
                    <a:pt x="2099" y="2903"/>
                  </a:lnTo>
                  <a:lnTo>
                    <a:pt x="2199" y="2903"/>
                  </a:lnTo>
                  <a:lnTo>
                    <a:pt x="2733" y="2603"/>
                  </a:lnTo>
                  <a:cubicBezTo>
                    <a:pt x="2767" y="2603"/>
                    <a:pt x="2733" y="2569"/>
                    <a:pt x="2733" y="2569"/>
                  </a:cubicBezTo>
                  <a:lnTo>
                    <a:pt x="2199" y="2236"/>
                  </a:lnTo>
                  <a:close/>
                  <a:moveTo>
                    <a:pt x="3667" y="2236"/>
                  </a:moveTo>
                  <a:lnTo>
                    <a:pt x="3100" y="2503"/>
                  </a:lnTo>
                  <a:cubicBezTo>
                    <a:pt x="3067" y="2503"/>
                    <a:pt x="3100" y="2569"/>
                    <a:pt x="3100" y="2569"/>
                  </a:cubicBezTo>
                  <a:lnTo>
                    <a:pt x="3667" y="2903"/>
                  </a:lnTo>
                  <a:lnTo>
                    <a:pt x="3734" y="2903"/>
                  </a:lnTo>
                  <a:lnTo>
                    <a:pt x="4268" y="2603"/>
                  </a:lnTo>
                  <a:cubicBezTo>
                    <a:pt x="4334" y="2603"/>
                    <a:pt x="4334" y="2569"/>
                    <a:pt x="4268" y="2569"/>
                  </a:cubicBezTo>
                  <a:lnTo>
                    <a:pt x="3734" y="2236"/>
                  </a:lnTo>
                  <a:close/>
                  <a:moveTo>
                    <a:pt x="5202" y="2269"/>
                  </a:moveTo>
                  <a:lnTo>
                    <a:pt x="4635" y="2569"/>
                  </a:lnTo>
                  <a:cubicBezTo>
                    <a:pt x="4601" y="2569"/>
                    <a:pt x="4635" y="2603"/>
                    <a:pt x="4635" y="2603"/>
                  </a:cubicBezTo>
                  <a:lnTo>
                    <a:pt x="5202" y="2936"/>
                  </a:lnTo>
                  <a:lnTo>
                    <a:pt x="5268" y="2936"/>
                  </a:lnTo>
                  <a:lnTo>
                    <a:pt x="5835" y="2636"/>
                  </a:lnTo>
                  <a:cubicBezTo>
                    <a:pt x="5869" y="2636"/>
                    <a:pt x="5869" y="2603"/>
                    <a:pt x="5835" y="2603"/>
                  </a:cubicBezTo>
                  <a:lnTo>
                    <a:pt x="5268" y="2269"/>
                  </a:lnTo>
                  <a:close/>
                  <a:moveTo>
                    <a:pt x="8704" y="2302"/>
                  </a:moveTo>
                  <a:lnTo>
                    <a:pt x="8170" y="2603"/>
                  </a:lnTo>
                  <a:lnTo>
                    <a:pt x="8170" y="2636"/>
                  </a:lnTo>
                  <a:lnTo>
                    <a:pt x="8704" y="2970"/>
                  </a:lnTo>
                  <a:lnTo>
                    <a:pt x="8771" y="2970"/>
                  </a:lnTo>
                  <a:lnTo>
                    <a:pt x="9338" y="2669"/>
                  </a:lnTo>
                  <a:lnTo>
                    <a:pt x="9338" y="2636"/>
                  </a:lnTo>
                  <a:lnTo>
                    <a:pt x="8771" y="2302"/>
                  </a:lnTo>
                  <a:close/>
                  <a:moveTo>
                    <a:pt x="6936" y="2403"/>
                  </a:moveTo>
                  <a:lnTo>
                    <a:pt x="6402" y="2669"/>
                  </a:lnTo>
                  <a:cubicBezTo>
                    <a:pt x="6369" y="2669"/>
                    <a:pt x="6402" y="2736"/>
                    <a:pt x="6402" y="2736"/>
                  </a:cubicBezTo>
                  <a:lnTo>
                    <a:pt x="7003" y="3070"/>
                  </a:lnTo>
                  <a:lnTo>
                    <a:pt x="7070" y="3070"/>
                  </a:lnTo>
                  <a:lnTo>
                    <a:pt x="7603" y="2769"/>
                  </a:lnTo>
                  <a:cubicBezTo>
                    <a:pt x="7670" y="2769"/>
                    <a:pt x="7670" y="2736"/>
                    <a:pt x="7603" y="2736"/>
                  </a:cubicBezTo>
                  <a:lnTo>
                    <a:pt x="7070" y="2403"/>
                  </a:lnTo>
                  <a:close/>
                  <a:moveTo>
                    <a:pt x="1366" y="2669"/>
                  </a:moveTo>
                  <a:lnTo>
                    <a:pt x="832" y="2970"/>
                  </a:lnTo>
                  <a:cubicBezTo>
                    <a:pt x="765" y="2970"/>
                    <a:pt x="765" y="3003"/>
                    <a:pt x="832" y="3003"/>
                  </a:cubicBezTo>
                  <a:lnTo>
                    <a:pt x="1366" y="3337"/>
                  </a:lnTo>
                  <a:lnTo>
                    <a:pt x="1432" y="3337"/>
                  </a:lnTo>
                  <a:lnTo>
                    <a:pt x="1999" y="3070"/>
                  </a:lnTo>
                  <a:cubicBezTo>
                    <a:pt x="2033" y="3070"/>
                    <a:pt x="1999" y="3003"/>
                    <a:pt x="1999" y="3003"/>
                  </a:cubicBezTo>
                  <a:lnTo>
                    <a:pt x="1432" y="2669"/>
                  </a:lnTo>
                  <a:close/>
                  <a:moveTo>
                    <a:pt x="2933" y="2669"/>
                  </a:moveTo>
                  <a:lnTo>
                    <a:pt x="2400" y="2970"/>
                  </a:lnTo>
                  <a:cubicBezTo>
                    <a:pt x="2366" y="2970"/>
                    <a:pt x="2366" y="3003"/>
                    <a:pt x="2400" y="3003"/>
                  </a:cubicBezTo>
                  <a:lnTo>
                    <a:pt x="2933" y="3337"/>
                  </a:lnTo>
                  <a:lnTo>
                    <a:pt x="3033" y="3337"/>
                  </a:lnTo>
                  <a:lnTo>
                    <a:pt x="3567" y="3070"/>
                  </a:lnTo>
                  <a:cubicBezTo>
                    <a:pt x="3600" y="3070"/>
                    <a:pt x="3567" y="3003"/>
                    <a:pt x="3567" y="3003"/>
                  </a:cubicBezTo>
                  <a:lnTo>
                    <a:pt x="3033" y="2669"/>
                  </a:lnTo>
                  <a:close/>
                  <a:moveTo>
                    <a:pt x="4501" y="2669"/>
                  </a:moveTo>
                  <a:lnTo>
                    <a:pt x="3934" y="2970"/>
                  </a:lnTo>
                  <a:cubicBezTo>
                    <a:pt x="3901" y="2970"/>
                    <a:pt x="3934" y="3003"/>
                    <a:pt x="3934" y="3003"/>
                  </a:cubicBezTo>
                  <a:lnTo>
                    <a:pt x="4501" y="3337"/>
                  </a:lnTo>
                  <a:cubicBezTo>
                    <a:pt x="4518" y="3370"/>
                    <a:pt x="4534" y="3387"/>
                    <a:pt x="4547" y="3387"/>
                  </a:cubicBezTo>
                  <a:cubicBezTo>
                    <a:pt x="4559" y="3387"/>
                    <a:pt x="4568" y="3370"/>
                    <a:pt x="4568" y="3337"/>
                  </a:cubicBezTo>
                  <a:lnTo>
                    <a:pt x="5102" y="3070"/>
                  </a:lnTo>
                  <a:cubicBezTo>
                    <a:pt x="5168" y="3070"/>
                    <a:pt x="5168" y="3003"/>
                    <a:pt x="5102" y="3003"/>
                  </a:cubicBezTo>
                  <a:lnTo>
                    <a:pt x="4568" y="2669"/>
                  </a:lnTo>
                  <a:close/>
                  <a:moveTo>
                    <a:pt x="9538" y="2803"/>
                  </a:moveTo>
                  <a:lnTo>
                    <a:pt x="9004" y="3103"/>
                  </a:lnTo>
                  <a:lnTo>
                    <a:pt x="9004" y="3136"/>
                  </a:lnTo>
                  <a:lnTo>
                    <a:pt x="9538" y="3470"/>
                  </a:lnTo>
                  <a:lnTo>
                    <a:pt x="9605" y="3470"/>
                  </a:lnTo>
                  <a:lnTo>
                    <a:pt x="10172" y="3170"/>
                  </a:lnTo>
                  <a:cubicBezTo>
                    <a:pt x="10205" y="3170"/>
                    <a:pt x="10205" y="3136"/>
                    <a:pt x="10172" y="3136"/>
                  </a:cubicBezTo>
                  <a:lnTo>
                    <a:pt x="9605" y="2803"/>
                  </a:lnTo>
                  <a:close/>
                  <a:moveTo>
                    <a:pt x="6236" y="2803"/>
                  </a:moveTo>
                  <a:lnTo>
                    <a:pt x="5702" y="3103"/>
                  </a:lnTo>
                  <a:cubicBezTo>
                    <a:pt x="5669" y="3103"/>
                    <a:pt x="5702" y="3136"/>
                    <a:pt x="5702" y="3136"/>
                  </a:cubicBezTo>
                  <a:lnTo>
                    <a:pt x="6236" y="3470"/>
                  </a:lnTo>
                  <a:cubicBezTo>
                    <a:pt x="6236" y="3487"/>
                    <a:pt x="6244" y="3495"/>
                    <a:pt x="6261" y="3495"/>
                  </a:cubicBezTo>
                  <a:cubicBezTo>
                    <a:pt x="6277" y="3495"/>
                    <a:pt x="6302" y="3487"/>
                    <a:pt x="6336" y="3470"/>
                  </a:cubicBezTo>
                  <a:lnTo>
                    <a:pt x="6869" y="3170"/>
                  </a:lnTo>
                  <a:cubicBezTo>
                    <a:pt x="6903" y="3170"/>
                    <a:pt x="6903" y="3136"/>
                    <a:pt x="6869" y="3136"/>
                  </a:cubicBezTo>
                  <a:lnTo>
                    <a:pt x="6336" y="2803"/>
                  </a:lnTo>
                  <a:close/>
                  <a:moveTo>
                    <a:pt x="7770" y="2836"/>
                  </a:moveTo>
                  <a:lnTo>
                    <a:pt x="7236" y="3136"/>
                  </a:lnTo>
                  <a:cubicBezTo>
                    <a:pt x="7203" y="3136"/>
                    <a:pt x="7236" y="3170"/>
                    <a:pt x="7236" y="3170"/>
                  </a:cubicBezTo>
                  <a:lnTo>
                    <a:pt x="7770" y="3503"/>
                  </a:lnTo>
                  <a:lnTo>
                    <a:pt x="7870" y="3503"/>
                  </a:lnTo>
                  <a:lnTo>
                    <a:pt x="8404" y="3236"/>
                  </a:lnTo>
                  <a:cubicBezTo>
                    <a:pt x="8437" y="3236"/>
                    <a:pt x="8437" y="3170"/>
                    <a:pt x="8404" y="3170"/>
                  </a:cubicBezTo>
                  <a:lnTo>
                    <a:pt x="7870" y="2836"/>
                  </a:lnTo>
                  <a:close/>
                  <a:moveTo>
                    <a:pt x="3734" y="3103"/>
                  </a:moveTo>
                  <a:lnTo>
                    <a:pt x="3200" y="3403"/>
                  </a:lnTo>
                  <a:cubicBezTo>
                    <a:pt x="3167" y="3403"/>
                    <a:pt x="3167" y="3437"/>
                    <a:pt x="3200" y="3437"/>
                  </a:cubicBezTo>
                  <a:lnTo>
                    <a:pt x="3734" y="3770"/>
                  </a:lnTo>
                  <a:lnTo>
                    <a:pt x="3801" y="3770"/>
                  </a:lnTo>
                  <a:lnTo>
                    <a:pt x="4368" y="3470"/>
                  </a:lnTo>
                  <a:cubicBezTo>
                    <a:pt x="4401" y="3470"/>
                    <a:pt x="4368" y="3437"/>
                    <a:pt x="4368" y="3437"/>
                  </a:cubicBezTo>
                  <a:lnTo>
                    <a:pt x="3801" y="3103"/>
                  </a:lnTo>
                  <a:close/>
                  <a:moveTo>
                    <a:pt x="7036" y="3303"/>
                  </a:moveTo>
                  <a:lnTo>
                    <a:pt x="6503" y="3603"/>
                  </a:lnTo>
                  <a:cubicBezTo>
                    <a:pt x="6436" y="3603"/>
                    <a:pt x="6503" y="3637"/>
                    <a:pt x="6503" y="3637"/>
                  </a:cubicBezTo>
                  <a:lnTo>
                    <a:pt x="7036" y="3970"/>
                  </a:lnTo>
                  <a:lnTo>
                    <a:pt x="7103" y="3970"/>
                  </a:lnTo>
                  <a:lnTo>
                    <a:pt x="7670" y="3670"/>
                  </a:lnTo>
                  <a:lnTo>
                    <a:pt x="7670" y="3637"/>
                  </a:lnTo>
                  <a:lnTo>
                    <a:pt x="7103" y="3303"/>
                  </a:lnTo>
                  <a:close/>
                  <a:moveTo>
                    <a:pt x="8571" y="3303"/>
                  </a:moveTo>
                  <a:lnTo>
                    <a:pt x="8037" y="3603"/>
                  </a:lnTo>
                  <a:cubicBezTo>
                    <a:pt x="8004" y="3603"/>
                    <a:pt x="8037" y="3637"/>
                    <a:pt x="8037" y="3637"/>
                  </a:cubicBezTo>
                  <a:lnTo>
                    <a:pt x="8571" y="3970"/>
                  </a:lnTo>
                  <a:lnTo>
                    <a:pt x="8671" y="3970"/>
                  </a:lnTo>
                  <a:lnTo>
                    <a:pt x="9204" y="3670"/>
                  </a:lnTo>
                  <a:lnTo>
                    <a:pt x="9204" y="3637"/>
                  </a:lnTo>
                  <a:lnTo>
                    <a:pt x="8671" y="3303"/>
                  </a:lnTo>
                  <a:close/>
                  <a:moveTo>
                    <a:pt x="10505" y="3337"/>
                  </a:moveTo>
                  <a:lnTo>
                    <a:pt x="9938" y="3637"/>
                  </a:lnTo>
                  <a:lnTo>
                    <a:pt x="9938" y="3670"/>
                  </a:lnTo>
                  <a:lnTo>
                    <a:pt x="10505" y="4004"/>
                  </a:lnTo>
                  <a:lnTo>
                    <a:pt x="10572" y="4004"/>
                  </a:lnTo>
                  <a:lnTo>
                    <a:pt x="11106" y="3737"/>
                  </a:lnTo>
                  <a:lnTo>
                    <a:pt x="11106" y="3670"/>
                  </a:lnTo>
                  <a:lnTo>
                    <a:pt x="10572" y="3337"/>
                  </a:lnTo>
                  <a:close/>
                  <a:moveTo>
                    <a:pt x="2166" y="3136"/>
                  </a:moveTo>
                  <a:lnTo>
                    <a:pt x="1599" y="3437"/>
                  </a:lnTo>
                  <a:cubicBezTo>
                    <a:pt x="1566" y="3437"/>
                    <a:pt x="1566" y="3470"/>
                    <a:pt x="1599" y="3470"/>
                  </a:cubicBezTo>
                  <a:lnTo>
                    <a:pt x="3000" y="4271"/>
                  </a:lnTo>
                  <a:lnTo>
                    <a:pt x="3067" y="4271"/>
                  </a:lnTo>
                  <a:lnTo>
                    <a:pt x="3600" y="3970"/>
                  </a:lnTo>
                  <a:cubicBezTo>
                    <a:pt x="3667" y="3970"/>
                    <a:pt x="3667" y="3937"/>
                    <a:pt x="3600" y="3937"/>
                  </a:cubicBezTo>
                  <a:lnTo>
                    <a:pt x="2233" y="3136"/>
                  </a:lnTo>
                  <a:close/>
                  <a:moveTo>
                    <a:pt x="7870" y="3770"/>
                  </a:moveTo>
                  <a:lnTo>
                    <a:pt x="7336" y="4070"/>
                  </a:lnTo>
                  <a:cubicBezTo>
                    <a:pt x="7270" y="4070"/>
                    <a:pt x="7270" y="4104"/>
                    <a:pt x="7336" y="4104"/>
                  </a:cubicBezTo>
                  <a:lnTo>
                    <a:pt x="7870" y="4437"/>
                  </a:lnTo>
                  <a:lnTo>
                    <a:pt x="7937" y="4437"/>
                  </a:lnTo>
                  <a:lnTo>
                    <a:pt x="8504" y="4137"/>
                  </a:lnTo>
                  <a:lnTo>
                    <a:pt x="8504" y="4104"/>
                  </a:lnTo>
                  <a:lnTo>
                    <a:pt x="7937" y="3770"/>
                  </a:lnTo>
                  <a:close/>
                  <a:moveTo>
                    <a:pt x="11339" y="3804"/>
                  </a:moveTo>
                  <a:lnTo>
                    <a:pt x="10772" y="4104"/>
                  </a:lnTo>
                  <a:lnTo>
                    <a:pt x="10772" y="4137"/>
                  </a:lnTo>
                  <a:lnTo>
                    <a:pt x="11339" y="4471"/>
                  </a:lnTo>
                  <a:lnTo>
                    <a:pt x="11406" y="4471"/>
                  </a:lnTo>
                  <a:lnTo>
                    <a:pt x="11940" y="4170"/>
                  </a:lnTo>
                  <a:lnTo>
                    <a:pt x="11940" y="4137"/>
                  </a:lnTo>
                  <a:lnTo>
                    <a:pt x="11406" y="3804"/>
                  </a:lnTo>
                  <a:close/>
                  <a:moveTo>
                    <a:pt x="9571" y="3904"/>
                  </a:moveTo>
                  <a:lnTo>
                    <a:pt x="9038" y="4170"/>
                  </a:lnTo>
                  <a:lnTo>
                    <a:pt x="9038" y="4237"/>
                  </a:lnTo>
                  <a:lnTo>
                    <a:pt x="9938" y="4771"/>
                  </a:lnTo>
                  <a:lnTo>
                    <a:pt x="10038" y="4771"/>
                  </a:lnTo>
                  <a:lnTo>
                    <a:pt x="10572" y="4471"/>
                  </a:lnTo>
                  <a:cubicBezTo>
                    <a:pt x="10605" y="4471"/>
                    <a:pt x="10572" y="4437"/>
                    <a:pt x="10572" y="4437"/>
                  </a:cubicBezTo>
                  <a:lnTo>
                    <a:pt x="9638" y="3904"/>
                  </a:lnTo>
                  <a:close/>
                  <a:moveTo>
                    <a:pt x="5535" y="4137"/>
                  </a:moveTo>
                  <a:lnTo>
                    <a:pt x="5001" y="4437"/>
                  </a:lnTo>
                  <a:cubicBezTo>
                    <a:pt x="4935" y="4437"/>
                    <a:pt x="5001" y="4471"/>
                    <a:pt x="5001" y="4471"/>
                  </a:cubicBezTo>
                  <a:lnTo>
                    <a:pt x="5535" y="4804"/>
                  </a:lnTo>
                  <a:lnTo>
                    <a:pt x="5602" y="4804"/>
                  </a:lnTo>
                  <a:lnTo>
                    <a:pt x="6169" y="4504"/>
                  </a:lnTo>
                  <a:cubicBezTo>
                    <a:pt x="6202" y="4504"/>
                    <a:pt x="6202" y="4471"/>
                    <a:pt x="6169" y="4471"/>
                  </a:cubicBezTo>
                  <a:lnTo>
                    <a:pt x="5602" y="4137"/>
                  </a:lnTo>
                  <a:close/>
                  <a:moveTo>
                    <a:pt x="3934" y="4170"/>
                  </a:moveTo>
                  <a:lnTo>
                    <a:pt x="3400" y="4471"/>
                  </a:lnTo>
                  <a:cubicBezTo>
                    <a:pt x="3367" y="4471"/>
                    <a:pt x="3400" y="4504"/>
                    <a:pt x="3400" y="4504"/>
                  </a:cubicBezTo>
                  <a:lnTo>
                    <a:pt x="3934" y="4838"/>
                  </a:lnTo>
                  <a:lnTo>
                    <a:pt x="4034" y="4838"/>
                  </a:lnTo>
                  <a:lnTo>
                    <a:pt x="4568" y="4571"/>
                  </a:lnTo>
                  <a:cubicBezTo>
                    <a:pt x="4601" y="4571"/>
                    <a:pt x="4601" y="4504"/>
                    <a:pt x="4568" y="4504"/>
                  </a:cubicBezTo>
                  <a:lnTo>
                    <a:pt x="4034" y="4170"/>
                  </a:lnTo>
                  <a:close/>
                  <a:moveTo>
                    <a:pt x="12107" y="4271"/>
                  </a:moveTo>
                  <a:lnTo>
                    <a:pt x="11573" y="4571"/>
                  </a:lnTo>
                  <a:lnTo>
                    <a:pt x="11573" y="4604"/>
                  </a:lnTo>
                  <a:lnTo>
                    <a:pt x="12107" y="4938"/>
                  </a:lnTo>
                  <a:lnTo>
                    <a:pt x="12207" y="4938"/>
                  </a:lnTo>
                  <a:lnTo>
                    <a:pt x="12740" y="4637"/>
                  </a:lnTo>
                  <a:cubicBezTo>
                    <a:pt x="12774" y="4637"/>
                    <a:pt x="12740" y="4604"/>
                    <a:pt x="12740" y="4604"/>
                  </a:cubicBezTo>
                  <a:lnTo>
                    <a:pt x="12207" y="4271"/>
                  </a:lnTo>
                  <a:close/>
                  <a:moveTo>
                    <a:pt x="10739" y="4571"/>
                  </a:moveTo>
                  <a:lnTo>
                    <a:pt x="10205" y="4838"/>
                  </a:lnTo>
                  <a:cubicBezTo>
                    <a:pt x="10172" y="4838"/>
                    <a:pt x="10172" y="4871"/>
                    <a:pt x="10205" y="4871"/>
                  </a:cubicBezTo>
                  <a:lnTo>
                    <a:pt x="10739" y="5238"/>
                  </a:lnTo>
                  <a:lnTo>
                    <a:pt x="10839" y="5238"/>
                  </a:lnTo>
                  <a:lnTo>
                    <a:pt x="11373" y="4938"/>
                  </a:lnTo>
                  <a:cubicBezTo>
                    <a:pt x="11406" y="4938"/>
                    <a:pt x="11373" y="4904"/>
                    <a:pt x="11373" y="4904"/>
                  </a:cubicBezTo>
                  <a:lnTo>
                    <a:pt x="10839" y="4571"/>
                  </a:lnTo>
                  <a:close/>
                  <a:moveTo>
                    <a:pt x="4768" y="4604"/>
                  </a:moveTo>
                  <a:lnTo>
                    <a:pt x="4234" y="4904"/>
                  </a:lnTo>
                  <a:cubicBezTo>
                    <a:pt x="4201" y="4904"/>
                    <a:pt x="4234" y="4938"/>
                    <a:pt x="4234" y="4938"/>
                  </a:cubicBezTo>
                  <a:lnTo>
                    <a:pt x="4768" y="5271"/>
                  </a:lnTo>
                  <a:lnTo>
                    <a:pt x="4868" y="5271"/>
                  </a:lnTo>
                  <a:lnTo>
                    <a:pt x="5402" y="4971"/>
                  </a:lnTo>
                  <a:cubicBezTo>
                    <a:pt x="5435" y="4971"/>
                    <a:pt x="5435" y="4938"/>
                    <a:pt x="5402" y="4938"/>
                  </a:cubicBezTo>
                  <a:lnTo>
                    <a:pt x="4868" y="4604"/>
                  </a:lnTo>
                  <a:close/>
                  <a:moveTo>
                    <a:pt x="12940" y="4771"/>
                  </a:moveTo>
                  <a:lnTo>
                    <a:pt x="12407" y="5071"/>
                  </a:lnTo>
                  <a:lnTo>
                    <a:pt x="12407" y="5104"/>
                  </a:lnTo>
                  <a:lnTo>
                    <a:pt x="12940" y="5438"/>
                  </a:lnTo>
                  <a:lnTo>
                    <a:pt x="13041" y="5438"/>
                  </a:lnTo>
                  <a:lnTo>
                    <a:pt x="13574" y="5138"/>
                  </a:lnTo>
                  <a:cubicBezTo>
                    <a:pt x="13608" y="5138"/>
                    <a:pt x="13574" y="5104"/>
                    <a:pt x="13574" y="5104"/>
                  </a:cubicBezTo>
                  <a:lnTo>
                    <a:pt x="13041" y="4771"/>
                  </a:lnTo>
                  <a:close/>
                  <a:moveTo>
                    <a:pt x="9705" y="4838"/>
                  </a:moveTo>
                  <a:lnTo>
                    <a:pt x="9171" y="5138"/>
                  </a:lnTo>
                  <a:cubicBezTo>
                    <a:pt x="9104" y="5138"/>
                    <a:pt x="9104" y="5171"/>
                    <a:pt x="9171" y="5171"/>
                  </a:cubicBezTo>
                  <a:lnTo>
                    <a:pt x="9705" y="5505"/>
                  </a:lnTo>
                  <a:cubicBezTo>
                    <a:pt x="9721" y="5538"/>
                    <a:pt x="9738" y="5555"/>
                    <a:pt x="9751" y="5555"/>
                  </a:cubicBezTo>
                  <a:cubicBezTo>
                    <a:pt x="9763" y="5555"/>
                    <a:pt x="9772" y="5538"/>
                    <a:pt x="9772" y="5505"/>
                  </a:cubicBezTo>
                  <a:lnTo>
                    <a:pt x="10339" y="5238"/>
                  </a:lnTo>
                  <a:cubicBezTo>
                    <a:pt x="10372" y="5238"/>
                    <a:pt x="10339" y="5171"/>
                    <a:pt x="10339" y="5171"/>
                  </a:cubicBezTo>
                  <a:lnTo>
                    <a:pt x="9772" y="4838"/>
                  </a:lnTo>
                  <a:close/>
                  <a:moveTo>
                    <a:pt x="11610" y="5021"/>
                  </a:moveTo>
                  <a:cubicBezTo>
                    <a:pt x="11598" y="5021"/>
                    <a:pt x="11590" y="5038"/>
                    <a:pt x="11573" y="5071"/>
                  </a:cubicBezTo>
                  <a:lnTo>
                    <a:pt x="11039" y="5338"/>
                  </a:lnTo>
                  <a:cubicBezTo>
                    <a:pt x="11006" y="5338"/>
                    <a:pt x="11006" y="5405"/>
                    <a:pt x="11039" y="5405"/>
                  </a:cubicBezTo>
                  <a:lnTo>
                    <a:pt x="11573" y="5738"/>
                  </a:lnTo>
                  <a:lnTo>
                    <a:pt x="11673" y="5738"/>
                  </a:lnTo>
                  <a:lnTo>
                    <a:pt x="12207" y="5438"/>
                  </a:lnTo>
                  <a:cubicBezTo>
                    <a:pt x="12240" y="5438"/>
                    <a:pt x="12207" y="5405"/>
                    <a:pt x="12207" y="5405"/>
                  </a:cubicBezTo>
                  <a:lnTo>
                    <a:pt x="11673" y="5071"/>
                  </a:lnTo>
                  <a:cubicBezTo>
                    <a:pt x="11640" y="5038"/>
                    <a:pt x="11623" y="5021"/>
                    <a:pt x="11610" y="5021"/>
                  </a:cubicBezTo>
                  <a:close/>
                  <a:moveTo>
                    <a:pt x="5569" y="5104"/>
                  </a:moveTo>
                  <a:lnTo>
                    <a:pt x="5035" y="5405"/>
                  </a:lnTo>
                  <a:cubicBezTo>
                    <a:pt x="5001" y="5405"/>
                    <a:pt x="5001" y="5438"/>
                    <a:pt x="5035" y="5438"/>
                  </a:cubicBezTo>
                  <a:lnTo>
                    <a:pt x="5569" y="5772"/>
                  </a:lnTo>
                  <a:lnTo>
                    <a:pt x="5669" y="5772"/>
                  </a:lnTo>
                  <a:lnTo>
                    <a:pt x="6202" y="5471"/>
                  </a:lnTo>
                  <a:lnTo>
                    <a:pt x="6202" y="5438"/>
                  </a:lnTo>
                  <a:lnTo>
                    <a:pt x="5669" y="5104"/>
                  </a:lnTo>
                  <a:close/>
                  <a:moveTo>
                    <a:pt x="8838" y="4337"/>
                  </a:moveTo>
                  <a:lnTo>
                    <a:pt x="7537" y="5104"/>
                  </a:lnTo>
                  <a:cubicBezTo>
                    <a:pt x="7503" y="5104"/>
                    <a:pt x="7537" y="5138"/>
                    <a:pt x="7537" y="5138"/>
                  </a:cubicBezTo>
                  <a:lnTo>
                    <a:pt x="8771" y="5838"/>
                  </a:lnTo>
                  <a:cubicBezTo>
                    <a:pt x="8838" y="5838"/>
                    <a:pt x="8838" y="5838"/>
                    <a:pt x="8838" y="5805"/>
                  </a:cubicBezTo>
                  <a:lnTo>
                    <a:pt x="9371" y="5505"/>
                  </a:lnTo>
                  <a:cubicBezTo>
                    <a:pt x="9405" y="5505"/>
                    <a:pt x="9371" y="5471"/>
                    <a:pt x="9371" y="5471"/>
                  </a:cubicBezTo>
                  <a:lnTo>
                    <a:pt x="8871" y="5171"/>
                  </a:lnTo>
                  <a:cubicBezTo>
                    <a:pt x="8838" y="5171"/>
                    <a:pt x="8838" y="5138"/>
                    <a:pt x="8871" y="5138"/>
                  </a:cubicBezTo>
                  <a:lnTo>
                    <a:pt x="9538" y="4771"/>
                  </a:lnTo>
                  <a:cubicBezTo>
                    <a:pt x="9571" y="4771"/>
                    <a:pt x="9571" y="4738"/>
                    <a:pt x="9538" y="4738"/>
                  </a:cubicBezTo>
                  <a:lnTo>
                    <a:pt x="8904" y="4337"/>
                  </a:lnTo>
                  <a:close/>
                  <a:moveTo>
                    <a:pt x="10505" y="5305"/>
                  </a:moveTo>
                  <a:lnTo>
                    <a:pt x="9938" y="5605"/>
                  </a:lnTo>
                  <a:cubicBezTo>
                    <a:pt x="9905" y="5605"/>
                    <a:pt x="9905" y="5638"/>
                    <a:pt x="9938" y="5638"/>
                  </a:cubicBezTo>
                  <a:lnTo>
                    <a:pt x="10505" y="5972"/>
                  </a:lnTo>
                  <a:lnTo>
                    <a:pt x="10572" y="5972"/>
                  </a:lnTo>
                  <a:lnTo>
                    <a:pt x="11106" y="5672"/>
                  </a:lnTo>
                  <a:cubicBezTo>
                    <a:pt x="11173" y="5672"/>
                    <a:pt x="11106" y="5638"/>
                    <a:pt x="11106" y="5638"/>
                  </a:cubicBezTo>
                  <a:lnTo>
                    <a:pt x="10572" y="5305"/>
                  </a:lnTo>
                  <a:close/>
                  <a:moveTo>
                    <a:pt x="14075" y="5438"/>
                  </a:moveTo>
                  <a:lnTo>
                    <a:pt x="13541" y="5705"/>
                  </a:lnTo>
                  <a:lnTo>
                    <a:pt x="13541" y="5772"/>
                  </a:lnTo>
                  <a:lnTo>
                    <a:pt x="14075" y="6105"/>
                  </a:lnTo>
                  <a:lnTo>
                    <a:pt x="14175" y="6105"/>
                  </a:lnTo>
                  <a:lnTo>
                    <a:pt x="14708" y="5805"/>
                  </a:lnTo>
                  <a:cubicBezTo>
                    <a:pt x="14742" y="5805"/>
                    <a:pt x="14708" y="5772"/>
                    <a:pt x="14708" y="5772"/>
                  </a:cubicBezTo>
                  <a:lnTo>
                    <a:pt x="14175" y="5438"/>
                  </a:lnTo>
                  <a:close/>
                  <a:moveTo>
                    <a:pt x="12373" y="5505"/>
                  </a:moveTo>
                  <a:lnTo>
                    <a:pt x="11840" y="5805"/>
                  </a:lnTo>
                  <a:lnTo>
                    <a:pt x="11840" y="5838"/>
                  </a:lnTo>
                  <a:lnTo>
                    <a:pt x="12373" y="6172"/>
                  </a:lnTo>
                  <a:lnTo>
                    <a:pt x="12440" y="6172"/>
                  </a:lnTo>
                  <a:lnTo>
                    <a:pt x="13007" y="5905"/>
                  </a:lnTo>
                  <a:cubicBezTo>
                    <a:pt x="13041" y="5905"/>
                    <a:pt x="13041" y="5838"/>
                    <a:pt x="13007" y="5838"/>
                  </a:cubicBezTo>
                  <a:lnTo>
                    <a:pt x="12440" y="5505"/>
                  </a:lnTo>
                  <a:close/>
                  <a:moveTo>
                    <a:pt x="9571" y="5638"/>
                  </a:moveTo>
                  <a:lnTo>
                    <a:pt x="9038" y="5938"/>
                  </a:lnTo>
                  <a:lnTo>
                    <a:pt x="9038" y="5972"/>
                  </a:lnTo>
                  <a:lnTo>
                    <a:pt x="9571" y="6305"/>
                  </a:lnTo>
                  <a:lnTo>
                    <a:pt x="9671" y="6305"/>
                  </a:lnTo>
                  <a:lnTo>
                    <a:pt x="10205" y="6005"/>
                  </a:lnTo>
                  <a:lnTo>
                    <a:pt x="10205" y="5972"/>
                  </a:lnTo>
                  <a:lnTo>
                    <a:pt x="9671" y="5638"/>
                  </a:lnTo>
                  <a:close/>
                  <a:moveTo>
                    <a:pt x="11273" y="5772"/>
                  </a:moveTo>
                  <a:lnTo>
                    <a:pt x="10739" y="6072"/>
                  </a:lnTo>
                  <a:cubicBezTo>
                    <a:pt x="10706" y="6072"/>
                    <a:pt x="10706" y="6105"/>
                    <a:pt x="10739" y="6105"/>
                  </a:cubicBezTo>
                  <a:lnTo>
                    <a:pt x="11273" y="6439"/>
                  </a:lnTo>
                  <a:lnTo>
                    <a:pt x="11373" y="6439"/>
                  </a:lnTo>
                  <a:lnTo>
                    <a:pt x="11906" y="6139"/>
                  </a:lnTo>
                  <a:cubicBezTo>
                    <a:pt x="11940" y="6139"/>
                    <a:pt x="11906" y="6105"/>
                    <a:pt x="11906" y="6105"/>
                  </a:cubicBezTo>
                  <a:lnTo>
                    <a:pt x="11373" y="5772"/>
                  </a:lnTo>
                  <a:close/>
                  <a:moveTo>
                    <a:pt x="7270" y="5238"/>
                  </a:moveTo>
                  <a:lnTo>
                    <a:pt x="6736" y="5505"/>
                  </a:lnTo>
                  <a:cubicBezTo>
                    <a:pt x="6703" y="5505"/>
                    <a:pt x="6736" y="5571"/>
                    <a:pt x="6736" y="5571"/>
                  </a:cubicBezTo>
                  <a:lnTo>
                    <a:pt x="8371" y="6472"/>
                  </a:lnTo>
                  <a:cubicBezTo>
                    <a:pt x="8393" y="6472"/>
                    <a:pt x="8415" y="6487"/>
                    <a:pt x="8427" y="6487"/>
                  </a:cubicBezTo>
                  <a:cubicBezTo>
                    <a:pt x="8434" y="6487"/>
                    <a:pt x="8437" y="6483"/>
                    <a:pt x="8437" y="6472"/>
                  </a:cubicBezTo>
                  <a:lnTo>
                    <a:pt x="9004" y="6172"/>
                  </a:lnTo>
                  <a:cubicBezTo>
                    <a:pt x="9038" y="6172"/>
                    <a:pt x="9038" y="6139"/>
                    <a:pt x="9004" y="6139"/>
                  </a:cubicBezTo>
                  <a:lnTo>
                    <a:pt x="7370" y="5238"/>
                  </a:lnTo>
                  <a:close/>
                  <a:moveTo>
                    <a:pt x="6569" y="5672"/>
                  </a:moveTo>
                  <a:lnTo>
                    <a:pt x="6036" y="5972"/>
                  </a:lnTo>
                  <a:lnTo>
                    <a:pt x="6036" y="6005"/>
                  </a:lnTo>
                  <a:lnTo>
                    <a:pt x="6869" y="6505"/>
                  </a:lnTo>
                  <a:lnTo>
                    <a:pt x="6936" y="6505"/>
                  </a:lnTo>
                  <a:lnTo>
                    <a:pt x="7503" y="6239"/>
                  </a:lnTo>
                  <a:cubicBezTo>
                    <a:pt x="7537" y="6239"/>
                    <a:pt x="7537" y="6172"/>
                    <a:pt x="7503" y="6172"/>
                  </a:cubicBezTo>
                  <a:lnTo>
                    <a:pt x="6669" y="5672"/>
                  </a:lnTo>
                  <a:close/>
                  <a:moveTo>
                    <a:pt x="14909" y="5905"/>
                  </a:moveTo>
                  <a:lnTo>
                    <a:pt x="14375" y="6172"/>
                  </a:lnTo>
                  <a:lnTo>
                    <a:pt x="14375" y="6205"/>
                  </a:lnTo>
                  <a:lnTo>
                    <a:pt x="14909" y="6539"/>
                  </a:lnTo>
                  <a:lnTo>
                    <a:pt x="15009" y="6539"/>
                  </a:lnTo>
                  <a:lnTo>
                    <a:pt x="15542" y="6272"/>
                  </a:lnTo>
                  <a:cubicBezTo>
                    <a:pt x="15576" y="6272"/>
                    <a:pt x="15542" y="6239"/>
                    <a:pt x="15542" y="6239"/>
                  </a:cubicBezTo>
                  <a:lnTo>
                    <a:pt x="15009" y="5905"/>
                  </a:lnTo>
                  <a:close/>
                  <a:moveTo>
                    <a:pt x="13207" y="5972"/>
                  </a:moveTo>
                  <a:lnTo>
                    <a:pt x="12674" y="6272"/>
                  </a:lnTo>
                  <a:cubicBezTo>
                    <a:pt x="12607" y="6272"/>
                    <a:pt x="12674" y="6305"/>
                    <a:pt x="12674" y="6305"/>
                  </a:cubicBezTo>
                  <a:lnTo>
                    <a:pt x="13207" y="6639"/>
                  </a:lnTo>
                  <a:lnTo>
                    <a:pt x="13274" y="6639"/>
                  </a:lnTo>
                  <a:lnTo>
                    <a:pt x="13841" y="6339"/>
                  </a:lnTo>
                  <a:cubicBezTo>
                    <a:pt x="13874" y="6339"/>
                    <a:pt x="13874" y="6305"/>
                    <a:pt x="13841" y="6305"/>
                  </a:cubicBezTo>
                  <a:lnTo>
                    <a:pt x="13241" y="5972"/>
                  </a:lnTo>
                  <a:close/>
                  <a:moveTo>
                    <a:pt x="10372" y="6105"/>
                  </a:moveTo>
                  <a:lnTo>
                    <a:pt x="9838" y="6405"/>
                  </a:lnTo>
                  <a:lnTo>
                    <a:pt x="9838" y="6439"/>
                  </a:lnTo>
                  <a:lnTo>
                    <a:pt x="10372" y="6772"/>
                  </a:lnTo>
                  <a:lnTo>
                    <a:pt x="10439" y="6772"/>
                  </a:lnTo>
                  <a:lnTo>
                    <a:pt x="11006" y="6472"/>
                  </a:lnTo>
                  <a:lnTo>
                    <a:pt x="11006" y="6439"/>
                  </a:lnTo>
                  <a:lnTo>
                    <a:pt x="10439" y="6105"/>
                  </a:lnTo>
                  <a:close/>
                  <a:moveTo>
                    <a:pt x="12107" y="6239"/>
                  </a:moveTo>
                  <a:lnTo>
                    <a:pt x="11573" y="6505"/>
                  </a:lnTo>
                  <a:cubicBezTo>
                    <a:pt x="11539" y="6505"/>
                    <a:pt x="11539" y="6539"/>
                    <a:pt x="11573" y="6539"/>
                  </a:cubicBezTo>
                  <a:lnTo>
                    <a:pt x="12107" y="6906"/>
                  </a:lnTo>
                  <a:lnTo>
                    <a:pt x="12207" y="6906"/>
                  </a:lnTo>
                  <a:lnTo>
                    <a:pt x="12740" y="6606"/>
                  </a:lnTo>
                  <a:lnTo>
                    <a:pt x="12740" y="6572"/>
                  </a:lnTo>
                  <a:lnTo>
                    <a:pt x="12207" y="6239"/>
                  </a:lnTo>
                  <a:close/>
                  <a:moveTo>
                    <a:pt x="9204" y="6272"/>
                  </a:moveTo>
                  <a:lnTo>
                    <a:pt x="8671" y="6572"/>
                  </a:lnTo>
                  <a:cubicBezTo>
                    <a:pt x="8604" y="6572"/>
                    <a:pt x="8671" y="6606"/>
                    <a:pt x="8671" y="6606"/>
                  </a:cubicBezTo>
                  <a:lnTo>
                    <a:pt x="9204" y="6939"/>
                  </a:lnTo>
                  <a:cubicBezTo>
                    <a:pt x="9204" y="6956"/>
                    <a:pt x="9213" y="6964"/>
                    <a:pt x="9225" y="6964"/>
                  </a:cubicBezTo>
                  <a:cubicBezTo>
                    <a:pt x="9238" y="6964"/>
                    <a:pt x="9254" y="6956"/>
                    <a:pt x="9271" y="6939"/>
                  </a:cubicBezTo>
                  <a:lnTo>
                    <a:pt x="9838" y="6639"/>
                  </a:lnTo>
                  <a:cubicBezTo>
                    <a:pt x="9872" y="6639"/>
                    <a:pt x="9872" y="6606"/>
                    <a:pt x="9838" y="6606"/>
                  </a:cubicBezTo>
                  <a:lnTo>
                    <a:pt x="9271" y="6272"/>
                  </a:lnTo>
                  <a:close/>
                  <a:moveTo>
                    <a:pt x="7670" y="6272"/>
                  </a:moveTo>
                  <a:lnTo>
                    <a:pt x="7103" y="6572"/>
                  </a:lnTo>
                  <a:cubicBezTo>
                    <a:pt x="7070" y="6572"/>
                    <a:pt x="7103" y="6606"/>
                    <a:pt x="7103" y="6606"/>
                  </a:cubicBezTo>
                  <a:lnTo>
                    <a:pt x="7770" y="6972"/>
                  </a:lnTo>
                  <a:lnTo>
                    <a:pt x="7870" y="6972"/>
                  </a:lnTo>
                  <a:lnTo>
                    <a:pt x="8404" y="6672"/>
                  </a:lnTo>
                  <a:cubicBezTo>
                    <a:pt x="8437" y="6672"/>
                    <a:pt x="8404" y="6639"/>
                    <a:pt x="8404" y="6639"/>
                  </a:cubicBezTo>
                  <a:lnTo>
                    <a:pt x="7737" y="6272"/>
                  </a:lnTo>
                  <a:close/>
                  <a:moveTo>
                    <a:pt x="15709" y="6339"/>
                  </a:moveTo>
                  <a:lnTo>
                    <a:pt x="15175" y="6639"/>
                  </a:lnTo>
                  <a:cubicBezTo>
                    <a:pt x="15109" y="6639"/>
                    <a:pt x="15109" y="6672"/>
                    <a:pt x="15175" y="6672"/>
                  </a:cubicBezTo>
                  <a:lnTo>
                    <a:pt x="15709" y="7006"/>
                  </a:lnTo>
                  <a:lnTo>
                    <a:pt x="15776" y="7006"/>
                  </a:lnTo>
                  <a:lnTo>
                    <a:pt x="16343" y="6739"/>
                  </a:lnTo>
                  <a:cubicBezTo>
                    <a:pt x="16376" y="6739"/>
                    <a:pt x="16343" y="6672"/>
                    <a:pt x="16343" y="6672"/>
                  </a:cubicBezTo>
                  <a:lnTo>
                    <a:pt x="15776" y="6339"/>
                  </a:lnTo>
                  <a:close/>
                  <a:moveTo>
                    <a:pt x="13941" y="6439"/>
                  </a:moveTo>
                  <a:lnTo>
                    <a:pt x="13407" y="6739"/>
                  </a:lnTo>
                  <a:cubicBezTo>
                    <a:pt x="13374" y="6739"/>
                    <a:pt x="13407" y="6772"/>
                    <a:pt x="13407" y="6772"/>
                  </a:cubicBezTo>
                  <a:lnTo>
                    <a:pt x="13941" y="7106"/>
                  </a:lnTo>
                  <a:lnTo>
                    <a:pt x="14041" y="7106"/>
                  </a:lnTo>
                  <a:lnTo>
                    <a:pt x="14575" y="6806"/>
                  </a:lnTo>
                  <a:cubicBezTo>
                    <a:pt x="14608" y="6806"/>
                    <a:pt x="14608" y="6772"/>
                    <a:pt x="14575" y="6772"/>
                  </a:cubicBezTo>
                  <a:lnTo>
                    <a:pt x="14041" y="6439"/>
                  </a:lnTo>
                  <a:close/>
                  <a:moveTo>
                    <a:pt x="11206" y="6572"/>
                  </a:moveTo>
                  <a:lnTo>
                    <a:pt x="10672" y="6839"/>
                  </a:lnTo>
                  <a:lnTo>
                    <a:pt x="10672" y="6906"/>
                  </a:lnTo>
                  <a:lnTo>
                    <a:pt x="11206" y="7239"/>
                  </a:lnTo>
                  <a:lnTo>
                    <a:pt x="11273" y="7239"/>
                  </a:lnTo>
                  <a:lnTo>
                    <a:pt x="11840" y="6939"/>
                  </a:lnTo>
                  <a:cubicBezTo>
                    <a:pt x="11873" y="6939"/>
                    <a:pt x="11873" y="6906"/>
                    <a:pt x="11840" y="6906"/>
                  </a:cubicBezTo>
                  <a:lnTo>
                    <a:pt x="11273" y="6572"/>
                  </a:lnTo>
                  <a:close/>
                  <a:moveTo>
                    <a:pt x="12965" y="6689"/>
                  </a:moveTo>
                  <a:cubicBezTo>
                    <a:pt x="12949" y="6689"/>
                    <a:pt x="12924" y="6706"/>
                    <a:pt x="12907" y="6739"/>
                  </a:cubicBezTo>
                  <a:lnTo>
                    <a:pt x="12373" y="7006"/>
                  </a:lnTo>
                  <a:cubicBezTo>
                    <a:pt x="12340" y="7006"/>
                    <a:pt x="12340" y="7073"/>
                    <a:pt x="12373" y="7073"/>
                  </a:cubicBezTo>
                  <a:lnTo>
                    <a:pt x="12907" y="7406"/>
                  </a:lnTo>
                  <a:lnTo>
                    <a:pt x="12974" y="7406"/>
                  </a:lnTo>
                  <a:lnTo>
                    <a:pt x="13541" y="7106"/>
                  </a:lnTo>
                  <a:lnTo>
                    <a:pt x="13541" y="7073"/>
                  </a:lnTo>
                  <a:lnTo>
                    <a:pt x="12974" y="6739"/>
                  </a:lnTo>
                  <a:cubicBezTo>
                    <a:pt x="12991" y="6706"/>
                    <a:pt x="12982" y="6689"/>
                    <a:pt x="12965" y="6689"/>
                  </a:cubicBezTo>
                  <a:close/>
                  <a:moveTo>
                    <a:pt x="10005" y="6772"/>
                  </a:moveTo>
                  <a:lnTo>
                    <a:pt x="9438" y="7073"/>
                  </a:lnTo>
                  <a:cubicBezTo>
                    <a:pt x="9405" y="7073"/>
                    <a:pt x="9405" y="7106"/>
                    <a:pt x="9438" y="7106"/>
                  </a:cubicBezTo>
                  <a:lnTo>
                    <a:pt x="10005" y="7439"/>
                  </a:lnTo>
                  <a:lnTo>
                    <a:pt x="10072" y="7439"/>
                  </a:lnTo>
                  <a:lnTo>
                    <a:pt x="10605" y="7139"/>
                  </a:lnTo>
                  <a:cubicBezTo>
                    <a:pt x="10672" y="7139"/>
                    <a:pt x="10605" y="7106"/>
                    <a:pt x="10605" y="7106"/>
                  </a:cubicBezTo>
                  <a:lnTo>
                    <a:pt x="10072" y="6772"/>
                  </a:lnTo>
                  <a:close/>
                  <a:moveTo>
                    <a:pt x="16510" y="6839"/>
                  </a:moveTo>
                  <a:lnTo>
                    <a:pt x="15943" y="7139"/>
                  </a:lnTo>
                  <a:cubicBezTo>
                    <a:pt x="15909" y="7139"/>
                    <a:pt x="15909" y="7173"/>
                    <a:pt x="15943" y="7173"/>
                  </a:cubicBezTo>
                  <a:lnTo>
                    <a:pt x="16510" y="7506"/>
                  </a:lnTo>
                  <a:lnTo>
                    <a:pt x="16576" y="7506"/>
                  </a:lnTo>
                  <a:lnTo>
                    <a:pt x="17110" y="7239"/>
                  </a:lnTo>
                  <a:cubicBezTo>
                    <a:pt x="17177" y="7239"/>
                    <a:pt x="17110" y="7173"/>
                    <a:pt x="17110" y="7173"/>
                  </a:cubicBezTo>
                  <a:lnTo>
                    <a:pt x="16576" y="6839"/>
                  </a:lnTo>
                  <a:close/>
                  <a:moveTo>
                    <a:pt x="8604" y="6806"/>
                  </a:moveTo>
                  <a:lnTo>
                    <a:pt x="8070" y="7139"/>
                  </a:lnTo>
                  <a:cubicBezTo>
                    <a:pt x="8037" y="7139"/>
                    <a:pt x="8037" y="7173"/>
                    <a:pt x="8070" y="7173"/>
                  </a:cubicBezTo>
                  <a:lnTo>
                    <a:pt x="8737" y="7573"/>
                  </a:lnTo>
                  <a:lnTo>
                    <a:pt x="8804" y="7573"/>
                  </a:lnTo>
                  <a:lnTo>
                    <a:pt x="9371" y="7273"/>
                  </a:lnTo>
                  <a:cubicBezTo>
                    <a:pt x="9405" y="7273"/>
                    <a:pt x="9405" y="7239"/>
                    <a:pt x="9371" y="7239"/>
                  </a:cubicBezTo>
                  <a:lnTo>
                    <a:pt x="8704" y="6806"/>
                  </a:lnTo>
                  <a:close/>
                  <a:moveTo>
                    <a:pt x="14775" y="6906"/>
                  </a:moveTo>
                  <a:lnTo>
                    <a:pt x="14241" y="7173"/>
                  </a:lnTo>
                  <a:cubicBezTo>
                    <a:pt x="14208" y="7173"/>
                    <a:pt x="14241" y="7206"/>
                    <a:pt x="14241" y="7206"/>
                  </a:cubicBezTo>
                  <a:lnTo>
                    <a:pt x="14775" y="7573"/>
                  </a:lnTo>
                  <a:lnTo>
                    <a:pt x="14875" y="7573"/>
                  </a:lnTo>
                  <a:lnTo>
                    <a:pt x="15409" y="7273"/>
                  </a:lnTo>
                  <a:cubicBezTo>
                    <a:pt x="15442" y="7273"/>
                    <a:pt x="15442" y="7239"/>
                    <a:pt x="15409" y="7239"/>
                  </a:cubicBezTo>
                  <a:lnTo>
                    <a:pt x="14875" y="6906"/>
                  </a:lnTo>
                  <a:close/>
                  <a:moveTo>
                    <a:pt x="12006" y="7006"/>
                  </a:moveTo>
                  <a:lnTo>
                    <a:pt x="11439" y="7306"/>
                  </a:lnTo>
                  <a:lnTo>
                    <a:pt x="11439" y="7339"/>
                  </a:lnTo>
                  <a:lnTo>
                    <a:pt x="12006" y="7673"/>
                  </a:lnTo>
                  <a:cubicBezTo>
                    <a:pt x="12023" y="7706"/>
                    <a:pt x="12031" y="7723"/>
                    <a:pt x="12040" y="7723"/>
                  </a:cubicBezTo>
                  <a:cubicBezTo>
                    <a:pt x="12048" y="7723"/>
                    <a:pt x="12057" y="7706"/>
                    <a:pt x="12073" y="7673"/>
                  </a:cubicBezTo>
                  <a:lnTo>
                    <a:pt x="12607" y="7406"/>
                  </a:lnTo>
                  <a:cubicBezTo>
                    <a:pt x="12674" y="7406"/>
                    <a:pt x="12674" y="7339"/>
                    <a:pt x="12607" y="7339"/>
                  </a:cubicBezTo>
                  <a:lnTo>
                    <a:pt x="12073" y="7006"/>
                  </a:lnTo>
                  <a:close/>
                  <a:moveTo>
                    <a:pt x="13741" y="7173"/>
                  </a:moveTo>
                  <a:lnTo>
                    <a:pt x="13207" y="7473"/>
                  </a:lnTo>
                  <a:cubicBezTo>
                    <a:pt x="13174" y="7473"/>
                    <a:pt x="13207" y="7506"/>
                    <a:pt x="13207" y="7506"/>
                  </a:cubicBezTo>
                  <a:lnTo>
                    <a:pt x="13741" y="7840"/>
                  </a:lnTo>
                  <a:lnTo>
                    <a:pt x="13808" y="7840"/>
                  </a:lnTo>
                  <a:lnTo>
                    <a:pt x="14375" y="7573"/>
                  </a:lnTo>
                  <a:cubicBezTo>
                    <a:pt x="14408" y="7573"/>
                    <a:pt x="14408" y="7506"/>
                    <a:pt x="14375" y="7506"/>
                  </a:cubicBezTo>
                  <a:lnTo>
                    <a:pt x="13808" y="7173"/>
                  </a:lnTo>
                  <a:close/>
                  <a:moveTo>
                    <a:pt x="10839" y="7239"/>
                  </a:moveTo>
                  <a:lnTo>
                    <a:pt x="10272" y="7506"/>
                  </a:lnTo>
                  <a:cubicBezTo>
                    <a:pt x="10239" y="7506"/>
                    <a:pt x="10239" y="7573"/>
                    <a:pt x="10272" y="7573"/>
                  </a:cubicBezTo>
                  <a:lnTo>
                    <a:pt x="10839" y="7906"/>
                  </a:lnTo>
                  <a:lnTo>
                    <a:pt x="10906" y="7906"/>
                  </a:lnTo>
                  <a:lnTo>
                    <a:pt x="11439" y="7606"/>
                  </a:lnTo>
                  <a:cubicBezTo>
                    <a:pt x="11506" y="7606"/>
                    <a:pt x="11439" y="7573"/>
                    <a:pt x="11439" y="7573"/>
                  </a:cubicBezTo>
                  <a:lnTo>
                    <a:pt x="10906" y="7239"/>
                  </a:lnTo>
                  <a:close/>
                  <a:moveTo>
                    <a:pt x="15576" y="7339"/>
                  </a:moveTo>
                  <a:lnTo>
                    <a:pt x="15042" y="7640"/>
                  </a:lnTo>
                  <a:cubicBezTo>
                    <a:pt x="15009" y="7640"/>
                    <a:pt x="15042" y="7673"/>
                    <a:pt x="15042" y="7673"/>
                  </a:cubicBezTo>
                  <a:lnTo>
                    <a:pt x="15576" y="8007"/>
                  </a:lnTo>
                  <a:lnTo>
                    <a:pt x="15676" y="8007"/>
                  </a:lnTo>
                  <a:lnTo>
                    <a:pt x="16209" y="7740"/>
                  </a:lnTo>
                  <a:cubicBezTo>
                    <a:pt x="16243" y="7740"/>
                    <a:pt x="16243" y="7673"/>
                    <a:pt x="16209" y="7673"/>
                  </a:cubicBezTo>
                  <a:lnTo>
                    <a:pt x="15676" y="7339"/>
                  </a:lnTo>
                  <a:close/>
                  <a:moveTo>
                    <a:pt x="9538" y="7339"/>
                  </a:moveTo>
                  <a:lnTo>
                    <a:pt x="9004" y="7640"/>
                  </a:lnTo>
                  <a:cubicBezTo>
                    <a:pt x="8938" y="7640"/>
                    <a:pt x="9004" y="7673"/>
                    <a:pt x="9004" y="7673"/>
                  </a:cubicBezTo>
                  <a:lnTo>
                    <a:pt x="9671" y="8073"/>
                  </a:lnTo>
                  <a:lnTo>
                    <a:pt x="9738" y="8073"/>
                  </a:lnTo>
                  <a:lnTo>
                    <a:pt x="10272" y="7773"/>
                  </a:lnTo>
                  <a:cubicBezTo>
                    <a:pt x="10339" y="7773"/>
                    <a:pt x="10272" y="7740"/>
                    <a:pt x="10272" y="7740"/>
                  </a:cubicBezTo>
                  <a:lnTo>
                    <a:pt x="9605" y="7339"/>
                  </a:lnTo>
                  <a:close/>
                  <a:moveTo>
                    <a:pt x="12774" y="7473"/>
                  </a:moveTo>
                  <a:lnTo>
                    <a:pt x="12240" y="7773"/>
                  </a:lnTo>
                  <a:cubicBezTo>
                    <a:pt x="12207" y="7773"/>
                    <a:pt x="12240" y="7806"/>
                    <a:pt x="12240" y="7806"/>
                  </a:cubicBezTo>
                  <a:lnTo>
                    <a:pt x="12774" y="8140"/>
                  </a:lnTo>
                  <a:cubicBezTo>
                    <a:pt x="12807" y="8157"/>
                    <a:pt x="12832" y="8165"/>
                    <a:pt x="12849" y="8165"/>
                  </a:cubicBezTo>
                  <a:cubicBezTo>
                    <a:pt x="12865" y="8165"/>
                    <a:pt x="12874" y="8157"/>
                    <a:pt x="12874" y="8140"/>
                  </a:cubicBezTo>
                  <a:lnTo>
                    <a:pt x="13407" y="7840"/>
                  </a:lnTo>
                  <a:cubicBezTo>
                    <a:pt x="13441" y="7840"/>
                    <a:pt x="13441" y="7806"/>
                    <a:pt x="13407" y="7806"/>
                  </a:cubicBezTo>
                  <a:lnTo>
                    <a:pt x="12874" y="7473"/>
                  </a:lnTo>
                  <a:close/>
                  <a:moveTo>
                    <a:pt x="17677" y="7506"/>
                  </a:moveTo>
                  <a:lnTo>
                    <a:pt x="17110" y="7806"/>
                  </a:lnTo>
                  <a:cubicBezTo>
                    <a:pt x="17077" y="7806"/>
                    <a:pt x="17077" y="7840"/>
                    <a:pt x="17110" y="7840"/>
                  </a:cubicBezTo>
                  <a:lnTo>
                    <a:pt x="17677" y="8173"/>
                  </a:lnTo>
                  <a:lnTo>
                    <a:pt x="17744" y="8173"/>
                  </a:lnTo>
                  <a:lnTo>
                    <a:pt x="18278" y="7906"/>
                  </a:lnTo>
                  <a:cubicBezTo>
                    <a:pt x="18344" y="7906"/>
                    <a:pt x="18278" y="7840"/>
                    <a:pt x="18278" y="7840"/>
                  </a:cubicBezTo>
                  <a:lnTo>
                    <a:pt x="17744" y="7506"/>
                  </a:lnTo>
                  <a:close/>
                  <a:moveTo>
                    <a:pt x="14542" y="7640"/>
                  </a:moveTo>
                  <a:lnTo>
                    <a:pt x="14008" y="7940"/>
                  </a:lnTo>
                  <a:cubicBezTo>
                    <a:pt x="13941" y="7940"/>
                    <a:pt x="14008" y="7973"/>
                    <a:pt x="14008" y="7973"/>
                  </a:cubicBezTo>
                  <a:lnTo>
                    <a:pt x="14542" y="8307"/>
                  </a:lnTo>
                  <a:lnTo>
                    <a:pt x="14608" y="8307"/>
                  </a:lnTo>
                  <a:lnTo>
                    <a:pt x="15175" y="8007"/>
                  </a:lnTo>
                  <a:cubicBezTo>
                    <a:pt x="15209" y="8007"/>
                    <a:pt x="15209" y="7973"/>
                    <a:pt x="15175" y="7973"/>
                  </a:cubicBezTo>
                  <a:lnTo>
                    <a:pt x="14608" y="7640"/>
                  </a:lnTo>
                  <a:close/>
                  <a:moveTo>
                    <a:pt x="11606" y="7740"/>
                  </a:moveTo>
                  <a:lnTo>
                    <a:pt x="11072" y="8007"/>
                  </a:lnTo>
                  <a:cubicBezTo>
                    <a:pt x="11039" y="8007"/>
                    <a:pt x="11039" y="8073"/>
                    <a:pt x="11072" y="8073"/>
                  </a:cubicBezTo>
                  <a:lnTo>
                    <a:pt x="11606" y="8407"/>
                  </a:lnTo>
                  <a:lnTo>
                    <a:pt x="11706" y="8407"/>
                  </a:lnTo>
                  <a:lnTo>
                    <a:pt x="12240" y="8107"/>
                  </a:lnTo>
                  <a:lnTo>
                    <a:pt x="12240" y="8073"/>
                  </a:lnTo>
                  <a:lnTo>
                    <a:pt x="11706" y="7740"/>
                  </a:lnTo>
                  <a:close/>
                  <a:moveTo>
                    <a:pt x="16410" y="7840"/>
                  </a:moveTo>
                  <a:lnTo>
                    <a:pt x="15876" y="8140"/>
                  </a:lnTo>
                  <a:cubicBezTo>
                    <a:pt x="15843" y="8140"/>
                    <a:pt x="15843" y="8173"/>
                    <a:pt x="15876" y="8173"/>
                  </a:cubicBezTo>
                  <a:lnTo>
                    <a:pt x="16410" y="8507"/>
                  </a:lnTo>
                  <a:lnTo>
                    <a:pt x="16510" y="8507"/>
                  </a:lnTo>
                  <a:lnTo>
                    <a:pt x="17043" y="8240"/>
                  </a:lnTo>
                  <a:cubicBezTo>
                    <a:pt x="17077" y="8240"/>
                    <a:pt x="17043" y="8173"/>
                    <a:pt x="17043" y="8173"/>
                  </a:cubicBezTo>
                  <a:lnTo>
                    <a:pt x="16510" y="7840"/>
                  </a:lnTo>
                  <a:close/>
                  <a:moveTo>
                    <a:pt x="13574" y="7940"/>
                  </a:moveTo>
                  <a:lnTo>
                    <a:pt x="13041" y="8240"/>
                  </a:lnTo>
                  <a:cubicBezTo>
                    <a:pt x="13007" y="8240"/>
                    <a:pt x="13007" y="8273"/>
                    <a:pt x="13041" y="8273"/>
                  </a:cubicBezTo>
                  <a:lnTo>
                    <a:pt x="13574" y="8607"/>
                  </a:lnTo>
                  <a:cubicBezTo>
                    <a:pt x="13591" y="8624"/>
                    <a:pt x="13616" y="8632"/>
                    <a:pt x="13637" y="8632"/>
                  </a:cubicBezTo>
                  <a:cubicBezTo>
                    <a:pt x="13658" y="8632"/>
                    <a:pt x="13674" y="8624"/>
                    <a:pt x="13674" y="8607"/>
                  </a:cubicBezTo>
                  <a:lnTo>
                    <a:pt x="14208" y="8307"/>
                  </a:lnTo>
                  <a:cubicBezTo>
                    <a:pt x="14241" y="8307"/>
                    <a:pt x="14208" y="8273"/>
                    <a:pt x="14208" y="8273"/>
                  </a:cubicBezTo>
                  <a:lnTo>
                    <a:pt x="13674" y="7940"/>
                  </a:lnTo>
                  <a:close/>
                  <a:moveTo>
                    <a:pt x="18511" y="7973"/>
                  </a:moveTo>
                  <a:lnTo>
                    <a:pt x="17944" y="8273"/>
                  </a:lnTo>
                  <a:cubicBezTo>
                    <a:pt x="17911" y="8273"/>
                    <a:pt x="17911" y="8307"/>
                    <a:pt x="17944" y="8307"/>
                  </a:cubicBezTo>
                  <a:lnTo>
                    <a:pt x="18511" y="8640"/>
                  </a:lnTo>
                  <a:lnTo>
                    <a:pt x="18578" y="8640"/>
                  </a:lnTo>
                  <a:lnTo>
                    <a:pt x="19112" y="8340"/>
                  </a:lnTo>
                  <a:cubicBezTo>
                    <a:pt x="19178" y="8340"/>
                    <a:pt x="19112" y="8307"/>
                    <a:pt x="19112" y="8307"/>
                  </a:cubicBezTo>
                  <a:lnTo>
                    <a:pt x="18578" y="7973"/>
                  </a:lnTo>
                  <a:close/>
                  <a:moveTo>
                    <a:pt x="15376" y="8107"/>
                  </a:moveTo>
                  <a:lnTo>
                    <a:pt x="14842" y="8407"/>
                  </a:lnTo>
                  <a:cubicBezTo>
                    <a:pt x="14775" y="8407"/>
                    <a:pt x="14842" y="8440"/>
                    <a:pt x="14842" y="8440"/>
                  </a:cubicBezTo>
                  <a:lnTo>
                    <a:pt x="15376" y="8774"/>
                  </a:lnTo>
                  <a:lnTo>
                    <a:pt x="15442" y="8774"/>
                  </a:lnTo>
                  <a:lnTo>
                    <a:pt x="16009" y="8474"/>
                  </a:lnTo>
                  <a:lnTo>
                    <a:pt x="16009" y="8440"/>
                  </a:lnTo>
                  <a:lnTo>
                    <a:pt x="15442" y="8107"/>
                  </a:lnTo>
                  <a:close/>
                  <a:moveTo>
                    <a:pt x="12407" y="8173"/>
                  </a:moveTo>
                  <a:lnTo>
                    <a:pt x="11873" y="8474"/>
                  </a:lnTo>
                  <a:cubicBezTo>
                    <a:pt x="11840" y="8474"/>
                    <a:pt x="11840" y="8507"/>
                    <a:pt x="11873" y="8507"/>
                  </a:cubicBezTo>
                  <a:lnTo>
                    <a:pt x="12407" y="8840"/>
                  </a:lnTo>
                  <a:lnTo>
                    <a:pt x="12507" y="8840"/>
                  </a:lnTo>
                  <a:lnTo>
                    <a:pt x="13041" y="8574"/>
                  </a:lnTo>
                  <a:lnTo>
                    <a:pt x="13041" y="8507"/>
                  </a:lnTo>
                  <a:lnTo>
                    <a:pt x="12507" y="8173"/>
                  </a:lnTo>
                  <a:close/>
                  <a:moveTo>
                    <a:pt x="17210" y="8307"/>
                  </a:moveTo>
                  <a:lnTo>
                    <a:pt x="16676" y="8607"/>
                  </a:lnTo>
                  <a:cubicBezTo>
                    <a:pt x="16610" y="8607"/>
                    <a:pt x="16610" y="8640"/>
                    <a:pt x="16676" y="8640"/>
                  </a:cubicBezTo>
                  <a:lnTo>
                    <a:pt x="17210" y="8974"/>
                  </a:lnTo>
                  <a:lnTo>
                    <a:pt x="17277" y="8974"/>
                  </a:lnTo>
                  <a:lnTo>
                    <a:pt x="17844" y="8674"/>
                  </a:lnTo>
                  <a:lnTo>
                    <a:pt x="17844" y="8640"/>
                  </a:lnTo>
                  <a:lnTo>
                    <a:pt x="17277" y="8307"/>
                  </a:lnTo>
                  <a:close/>
                  <a:moveTo>
                    <a:pt x="14408" y="8440"/>
                  </a:moveTo>
                  <a:lnTo>
                    <a:pt x="13874" y="8740"/>
                  </a:lnTo>
                  <a:cubicBezTo>
                    <a:pt x="13841" y="8740"/>
                    <a:pt x="13841" y="8774"/>
                    <a:pt x="13874" y="8774"/>
                  </a:cubicBezTo>
                  <a:lnTo>
                    <a:pt x="14408" y="9107"/>
                  </a:lnTo>
                  <a:lnTo>
                    <a:pt x="14508" y="9107"/>
                  </a:lnTo>
                  <a:lnTo>
                    <a:pt x="15042" y="8807"/>
                  </a:lnTo>
                  <a:cubicBezTo>
                    <a:pt x="15075" y="8807"/>
                    <a:pt x="15042" y="8774"/>
                    <a:pt x="15042" y="8774"/>
                  </a:cubicBezTo>
                  <a:lnTo>
                    <a:pt x="14508" y="8440"/>
                  </a:lnTo>
                  <a:close/>
                  <a:moveTo>
                    <a:pt x="19278" y="8440"/>
                  </a:moveTo>
                  <a:lnTo>
                    <a:pt x="18745" y="8740"/>
                  </a:lnTo>
                  <a:cubicBezTo>
                    <a:pt x="18711" y="8740"/>
                    <a:pt x="18711" y="8774"/>
                    <a:pt x="18745" y="8774"/>
                  </a:cubicBezTo>
                  <a:lnTo>
                    <a:pt x="19278" y="9107"/>
                  </a:lnTo>
                  <a:lnTo>
                    <a:pt x="19378" y="9107"/>
                  </a:lnTo>
                  <a:lnTo>
                    <a:pt x="19912" y="8807"/>
                  </a:lnTo>
                  <a:cubicBezTo>
                    <a:pt x="19945" y="8807"/>
                    <a:pt x="19912" y="8774"/>
                    <a:pt x="19912" y="8774"/>
                  </a:cubicBezTo>
                  <a:lnTo>
                    <a:pt x="19378" y="8440"/>
                  </a:lnTo>
                  <a:close/>
                  <a:moveTo>
                    <a:pt x="16176" y="8574"/>
                  </a:moveTo>
                  <a:lnTo>
                    <a:pt x="15609" y="8840"/>
                  </a:lnTo>
                  <a:cubicBezTo>
                    <a:pt x="15576" y="8840"/>
                    <a:pt x="15609" y="8874"/>
                    <a:pt x="15609" y="8874"/>
                  </a:cubicBezTo>
                  <a:lnTo>
                    <a:pt x="16176" y="9241"/>
                  </a:lnTo>
                  <a:lnTo>
                    <a:pt x="16243" y="9241"/>
                  </a:lnTo>
                  <a:lnTo>
                    <a:pt x="16777" y="8941"/>
                  </a:lnTo>
                  <a:lnTo>
                    <a:pt x="16777" y="8907"/>
                  </a:lnTo>
                  <a:lnTo>
                    <a:pt x="16243" y="8574"/>
                  </a:lnTo>
                  <a:close/>
                  <a:moveTo>
                    <a:pt x="13241" y="8640"/>
                  </a:moveTo>
                  <a:lnTo>
                    <a:pt x="12707" y="8941"/>
                  </a:lnTo>
                  <a:cubicBezTo>
                    <a:pt x="12674" y="8941"/>
                    <a:pt x="12707" y="8974"/>
                    <a:pt x="12707" y="8974"/>
                  </a:cubicBezTo>
                  <a:lnTo>
                    <a:pt x="13241" y="9307"/>
                  </a:lnTo>
                  <a:lnTo>
                    <a:pt x="13341" y="9307"/>
                  </a:lnTo>
                  <a:lnTo>
                    <a:pt x="13874" y="9007"/>
                  </a:lnTo>
                  <a:cubicBezTo>
                    <a:pt x="13908" y="9007"/>
                    <a:pt x="13908" y="8974"/>
                    <a:pt x="13874" y="8974"/>
                  </a:cubicBezTo>
                  <a:lnTo>
                    <a:pt x="13341" y="8640"/>
                  </a:lnTo>
                  <a:close/>
                  <a:moveTo>
                    <a:pt x="18011" y="8774"/>
                  </a:moveTo>
                  <a:lnTo>
                    <a:pt x="17444" y="9041"/>
                  </a:lnTo>
                  <a:cubicBezTo>
                    <a:pt x="17410" y="9041"/>
                    <a:pt x="17410" y="9107"/>
                    <a:pt x="17444" y="9107"/>
                  </a:cubicBezTo>
                  <a:lnTo>
                    <a:pt x="18011" y="9441"/>
                  </a:lnTo>
                  <a:lnTo>
                    <a:pt x="18077" y="9441"/>
                  </a:lnTo>
                  <a:lnTo>
                    <a:pt x="18611" y="9141"/>
                  </a:lnTo>
                  <a:lnTo>
                    <a:pt x="18611" y="9107"/>
                  </a:lnTo>
                  <a:lnTo>
                    <a:pt x="18077" y="8774"/>
                  </a:lnTo>
                  <a:close/>
                  <a:moveTo>
                    <a:pt x="15242" y="8907"/>
                  </a:moveTo>
                  <a:lnTo>
                    <a:pt x="14708" y="9174"/>
                  </a:lnTo>
                  <a:cubicBezTo>
                    <a:pt x="14675" y="9174"/>
                    <a:pt x="14675" y="9241"/>
                    <a:pt x="14708" y="9241"/>
                  </a:cubicBezTo>
                  <a:lnTo>
                    <a:pt x="15242" y="9574"/>
                  </a:lnTo>
                  <a:lnTo>
                    <a:pt x="15342" y="9574"/>
                  </a:lnTo>
                  <a:lnTo>
                    <a:pt x="15876" y="9274"/>
                  </a:lnTo>
                  <a:cubicBezTo>
                    <a:pt x="15909" y="9274"/>
                    <a:pt x="15876" y="9241"/>
                    <a:pt x="15876" y="9241"/>
                  </a:cubicBezTo>
                  <a:lnTo>
                    <a:pt x="15342" y="8907"/>
                  </a:lnTo>
                  <a:close/>
                  <a:moveTo>
                    <a:pt x="20079" y="8907"/>
                  </a:moveTo>
                  <a:lnTo>
                    <a:pt x="19545" y="9174"/>
                  </a:lnTo>
                  <a:cubicBezTo>
                    <a:pt x="19512" y="9174"/>
                    <a:pt x="19512" y="9241"/>
                    <a:pt x="19545" y="9241"/>
                  </a:cubicBezTo>
                  <a:lnTo>
                    <a:pt x="20079" y="9574"/>
                  </a:lnTo>
                  <a:lnTo>
                    <a:pt x="20179" y="9574"/>
                  </a:lnTo>
                  <a:lnTo>
                    <a:pt x="20713" y="9274"/>
                  </a:lnTo>
                  <a:cubicBezTo>
                    <a:pt x="20746" y="9274"/>
                    <a:pt x="20713" y="9241"/>
                    <a:pt x="20713" y="9241"/>
                  </a:cubicBezTo>
                  <a:lnTo>
                    <a:pt x="20179" y="8907"/>
                  </a:lnTo>
                  <a:close/>
                  <a:moveTo>
                    <a:pt x="16943" y="9074"/>
                  </a:moveTo>
                  <a:lnTo>
                    <a:pt x="16410" y="9341"/>
                  </a:lnTo>
                  <a:cubicBezTo>
                    <a:pt x="16376" y="9341"/>
                    <a:pt x="16376" y="9408"/>
                    <a:pt x="16410" y="9408"/>
                  </a:cubicBezTo>
                  <a:lnTo>
                    <a:pt x="16943" y="9741"/>
                  </a:lnTo>
                  <a:lnTo>
                    <a:pt x="17043" y="9741"/>
                  </a:lnTo>
                  <a:lnTo>
                    <a:pt x="17577" y="9441"/>
                  </a:lnTo>
                  <a:lnTo>
                    <a:pt x="17577" y="9408"/>
                  </a:lnTo>
                  <a:lnTo>
                    <a:pt x="17043" y="9074"/>
                  </a:lnTo>
                  <a:close/>
                  <a:moveTo>
                    <a:pt x="14041" y="9107"/>
                  </a:moveTo>
                  <a:lnTo>
                    <a:pt x="13508" y="9408"/>
                  </a:lnTo>
                  <a:cubicBezTo>
                    <a:pt x="13441" y="9408"/>
                    <a:pt x="13508" y="9441"/>
                    <a:pt x="13508" y="9441"/>
                  </a:cubicBezTo>
                  <a:lnTo>
                    <a:pt x="14041" y="9774"/>
                  </a:lnTo>
                  <a:lnTo>
                    <a:pt x="14108" y="9774"/>
                  </a:lnTo>
                  <a:lnTo>
                    <a:pt x="14675" y="9474"/>
                  </a:lnTo>
                  <a:cubicBezTo>
                    <a:pt x="14708" y="9474"/>
                    <a:pt x="14708" y="9441"/>
                    <a:pt x="14675" y="9441"/>
                  </a:cubicBezTo>
                  <a:lnTo>
                    <a:pt x="14108" y="9107"/>
                  </a:lnTo>
                  <a:close/>
                  <a:moveTo>
                    <a:pt x="18845" y="9241"/>
                  </a:moveTo>
                  <a:lnTo>
                    <a:pt x="18278" y="9508"/>
                  </a:lnTo>
                  <a:lnTo>
                    <a:pt x="18278" y="9574"/>
                  </a:lnTo>
                  <a:lnTo>
                    <a:pt x="18845" y="9908"/>
                  </a:lnTo>
                  <a:lnTo>
                    <a:pt x="18911" y="9908"/>
                  </a:lnTo>
                  <a:lnTo>
                    <a:pt x="19445" y="9608"/>
                  </a:lnTo>
                  <a:lnTo>
                    <a:pt x="19445" y="9574"/>
                  </a:lnTo>
                  <a:lnTo>
                    <a:pt x="18911" y="9241"/>
                  </a:lnTo>
                  <a:close/>
                  <a:moveTo>
                    <a:pt x="16043" y="9341"/>
                  </a:moveTo>
                  <a:lnTo>
                    <a:pt x="15509" y="9641"/>
                  </a:lnTo>
                  <a:cubicBezTo>
                    <a:pt x="15442" y="9641"/>
                    <a:pt x="15442" y="9674"/>
                    <a:pt x="15509" y="9674"/>
                  </a:cubicBezTo>
                  <a:lnTo>
                    <a:pt x="16043" y="10008"/>
                  </a:lnTo>
                  <a:cubicBezTo>
                    <a:pt x="16043" y="10041"/>
                    <a:pt x="16051" y="10058"/>
                    <a:pt x="16064" y="10058"/>
                  </a:cubicBezTo>
                  <a:cubicBezTo>
                    <a:pt x="16076" y="10058"/>
                    <a:pt x="16093" y="10041"/>
                    <a:pt x="16109" y="10008"/>
                  </a:cubicBezTo>
                  <a:lnTo>
                    <a:pt x="16676" y="9741"/>
                  </a:lnTo>
                  <a:cubicBezTo>
                    <a:pt x="16710" y="9741"/>
                    <a:pt x="16676" y="9674"/>
                    <a:pt x="16676" y="9674"/>
                  </a:cubicBezTo>
                  <a:lnTo>
                    <a:pt x="16109" y="9341"/>
                  </a:lnTo>
                  <a:close/>
                  <a:moveTo>
                    <a:pt x="17777" y="9508"/>
                  </a:moveTo>
                  <a:lnTo>
                    <a:pt x="17244" y="9808"/>
                  </a:lnTo>
                  <a:lnTo>
                    <a:pt x="17244" y="9841"/>
                  </a:lnTo>
                  <a:lnTo>
                    <a:pt x="17777" y="10175"/>
                  </a:lnTo>
                  <a:lnTo>
                    <a:pt x="17877" y="10175"/>
                  </a:lnTo>
                  <a:lnTo>
                    <a:pt x="18411" y="9908"/>
                  </a:lnTo>
                  <a:lnTo>
                    <a:pt x="18411" y="9841"/>
                  </a:lnTo>
                  <a:lnTo>
                    <a:pt x="17877" y="9508"/>
                  </a:lnTo>
                  <a:close/>
                  <a:moveTo>
                    <a:pt x="14875" y="9608"/>
                  </a:moveTo>
                  <a:lnTo>
                    <a:pt x="14341" y="9908"/>
                  </a:lnTo>
                  <a:cubicBezTo>
                    <a:pt x="14275" y="9908"/>
                    <a:pt x="14341" y="9941"/>
                    <a:pt x="14341" y="9941"/>
                  </a:cubicBezTo>
                  <a:lnTo>
                    <a:pt x="14875" y="10275"/>
                  </a:lnTo>
                  <a:cubicBezTo>
                    <a:pt x="14875" y="10275"/>
                    <a:pt x="14890" y="10260"/>
                    <a:pt x="14910" y="10260"/>
                  </a:cubicBezTo>
                  <a:cubicBezTo>
                    <a:pt x="14920" y="10260"/>
                    <a:pt x="14931" y="10264"/>
                    <a:pt x="14942" y="10275"/>
                  </a:cubicBezTo>
                  <a:lnTo>
                    <a:pt x="15509" y="9975"/>
                  </a:lnTo>
                  <a:lnTo>
                    <a:pt x="15509" y="9941"/>
                  </a:lnTo>
                  <a:lnTo>
                    <a:pt x="14942" y="9608"/>
                  </a:lnTo>
                  <a:close/>
                  <a:moveTo>
                    <a:pt x="21246" y="9574"/>
                  </a:moveTo>
                  <a:lnTo>
                    <a:pt x="20713" y="9841"/>
                  </a:lnTo>
                  <a:lnTo>
                    <a:pt x="20713" y="9941"/>
                  </a:lnTo>
                  <a:lnTo>
                    <a:pt x="21380" y="10308"/>
                  </a:lnTo>
                  <a:lnTo>
                    <a:pt x="21447" y="10308"/>
                  </a:lnTo>
                  <a:lnTo>
                    <a:pt x="22014" y="10008"/>
                  </a:lnTo>
                  <a:cubicBezTo>
                    <a:pt x="22047" y="10008"/>
                    <a:pt x="22047" y="9975"/>
                    <a:pt x="22014" y="9975"/>
                  </a:cubicBezTo>
                  <a:lnTo>
                    <a:pt x="21346" y="9574"/>
                  </a:lnTo>
                  <a:close/>
                  <a:moveTo>
                    <a:pt x="19612" y="9741"/>
                  </a:moveTo>
                  <a:lnTo>
                    <a:pt x="19078" y="10008"/>
                  </a:lnTo>
                  <a:lnTo>
                    <a:pt x="19078" y="10075"/>
                  </a:lnTo>
                  <a:lnTo>
                    <a:pt x="19612" y="10408"/>
                  </a:lnTo>
                  <a:lnTo>
                    <a:pt x="19712" y="10408"/>
                  </a:lnTo>
                  <a:lnTo>
                    <a:pt x="20246" y="10108"/>
                  </a:lnTo>
                  <a:lnTo>
                    <a:pt x="20246" y="10075"/>
                  </a:lnTo>
                  <a:lnTo>
                    <a:pt x="19712" y="9741"/>
                  </a:lnTo>
                  <a:close/>
                  <a:moveTo>
                    <a:pt x="16843" y="9808"/>
                  </a:moveTo>
                  <a:lnTo>
                    <a:pt x="16276" y="10108"/>
                  </a:lnTo>
                  <a:cubicBezTo>
                    <a:pt x="16243" y="10108"/>
                    <a:pt x="16243" y="10141"/>
                    <a:pt x="16276" y="10141"/>
                  </a:cubicBezTo>
                  <a:lnTo>
                    <a:pt x="16843" y="10475"/>
                  </a:lnTo>
                  <a:lnTo>
                    <a:pt x="16910" y="10475"/>
                  </a:lnTo>
                  <a:lnTo>
                    <a:pt x="17444" y="10175"/>
                  </a:lnTo>
                  <a:lnTo>
                    <a:pt x="17444" y="10141"/>
                  </a:lnTo>
                  <a:lnTo>
                    <a:pt x="16910" y="9808"/>
                  </a:lnTo>
                  <a:close/>
                  <a:moveTo>
                    <a:pt x="18578" y="9975"/>
                  </a:moveTo>
                  <a:lnTo>
                    <a:pt x="18044" y="10275"/>
                  </a:lnTo>
                  <a:lnTo>
                    <a:pt x="18044" y="10308"/>
                  </a:lnTo>
                  <a:lnTo>
                    <a:pt x="18578" y="10642"/>
                  </a:lnTo>
                  <a:lnTo>
                    <a:pt x="18678" y="10642"/>
                  </a:lnTo>
                  <a:lnTo>
                    <a:pt x="19212" y="10342"/>
                  </a:lnTo>
                  <a:lnTo>
                    <a:pt x="19212" y="10308"/>
                  </a:lnTo>
                  <a:lnTo>
                    <a:pt x="18678" y="9975"/>
                  </a:lnTo>
                  <a:close/>
                  <a:moveTo>
                    <a:pt x="15676" y="10008"/>
                  </a:moveTo>
                  <a:lnTo>
                    <a:pt x="15109" y="10308"/>
                  </a:lnTo>
                  <a:cubicBezTo>
                    <a:pt x="15075" y="10308"/>
                    <a:pt x="15109" y="10342"/>
                    <a:pt x="15109" y="10342"/>
                  </a:cubicBezTo>
                  <a:lnTo>
                    <a:pt x="15676" y="10675"/>
                  </a:lnTo>
                  <a:lnTo>
                    <a:pt x="15742" y="10675"/>
                  </a:lnTo>
                  <a:lnTo>
                    <a:pt x="16276" y="10408"/>
                  </a:lnTo>
                  <a:lnTo>
                    <a:pt x="16276" y="10342"/>
                  </a:lnTo>
                  <a:lnTo>
                    <a:pt x="15742" y="10008"/>
                  </a:lnTo>
                  <a:close/>
                  <a:moveTo>
                    <a:pt x="20513" y="10175"/>
                  </a:moveTo>
                  <a:lnTo>
                    <a:pt x="19945" y="10475"/>
                  </a:lnTo>
                  <a:cubicBezTo>
                    <a:pt x="19912" y="10508"/>
                    <a:pt x="19912" y="10508"/>
                    <a:pt x="19945" y="10508"/>
                  </a:cubicBezTo>
                  <a:lnTo>
                    <a:pt x="20513" y="10842"/>
                  </a:lnTo>
                  <a:lnTo>
                    <a:pt x="20579" y="10842"/>
                  </a:lnTo>
                  <a:lnTo>
                    <a:pt x="21113" y="10575"/>
                  </a:lnTo>
                  <a:lnTo>
                    <a:pt x="21113" y="10508"/>
                  </a:lnTo>
                  <a:lnTo>
                    <a:pt x="20579" y="10175"/>
                  </a:lnTo>
                  <a:close/>
                  <a:moveTo>
                    <a:pt x="10505" y="7940"/>
                  </a:moveTo>
                  <a:lnTo>
                    <a:pt x="9905" y="8240"/>
                  </a:lnTo>
                  <a:cubicBezTo>
                    <a:pt x="9872" y="8240"/>
                    <a:pt x="9872" y="8273"/>
                    <a:pt x="9905" y="8273"/>
                  </a:cubicBezTo>
                  <a:lnTo>
                    <a:pt x="14508" y="10909"/>
                  </a:lnTo>
                  <a:lnTo>
                    <a:pt x="14575" y="10909"/>
                  </a:lnTo>
                  <a:lnTo>
                    <a:pt x="15109" y="10608"/>
                  </a:lnTo>
                  <a:cubicBezTo>
                    <a:pt x="15175" y="10608"/>
                    <a:pt x="15109" y="10575"/>
                    <a:pt x="15109" y="10575"/>
                  </a:cubicBezTo>
                  <a:lnTo>
                    <a:pt x="10572" y="7940"/>
                  </a:lnTo>
                  <a:close/>
                  <a:moveTo>
                    <a:pt x="17610" y="10275"/>
                  </a:moveTo>
                  <a:lnTo>
                    <a:pt x="17077" y="10542"/>
                  </a:lnTo>
                  <a:cubicBezTo>
                    <a:pt x="17043" y="10542"/>
                    <a:pt x="17077" y="10608"/>
                    <a:pt x="17077" y="10608"/>
                  </a:cubicBezTo>
                  <a:lnTo>
                    <a:pt x="17610" y="10942"/>
                  </a:lnTo>
                  <a:lnTo>
                    <a:pt x="17711" y="10942"/>
                  </a:lnTo>
                  <a:lnTo>
                    <a:pt x="18244" y="10642"/>
                  </a:lnTo>
                  <a:cubicBezTo>
                    <a:pt x="18278" y="10642"/>
                    <a:pt x="18278" y="10608"/>
                    <a:pt x="18244" y="10608"/>
                  </a:cubicBezTo>
                  <a:lnTo>
                    <a:pt x="17711" y="10275"/>
                  </a:lnTo>
                  <a:close/>
                  <a:moveTo>
                    <a:pt x="16443" y="10475"/>
                  </a:moveTo>
                  <a:lnTo>
                    <a:pt x="15909" y="10775"/>
                  </a:lnTo>
                  <a:lnTo>
                    <a:pt x="15909" y="10809"/>
                  </a:lnTo>
                  <a:lnTo>
                    <a:pt x="16443" y="11142"/>
                  </a:lnTo>
                  <a:cubicBezTo>
                    <a:pt x="16476" y="11159"/>
                    <a:pt x="16501" y="11167"/>
                    <a:pt x="16518" y="11167"/>
                  </a:cubicBezTo>
                  <a:cubicBezTo>
                    <a:pt x="16535" y="11167"/>
                    <a:pt x="16543" y="11159"/>
                    <a:pt x="16543" y="11142"/>
                  </a:cubicBezTo>
                  <a:lnTo>
                    <a:pt x="17077" y="10842"/>
                  </a:lnTo>
                  <a:lnTo>
                    <a:pt x="17077" y="10809"/>
                  </a:lnTo>
                  <a:lnTo>
                    <a:pt x="16543" y="10475"/>
                  </a:lnTo>
                  <a:close/>
                  <a:moveTo>
                    <a:pt x="19412" y="10475"/>
                  </a:moveTo>
                  <a:lnTo>
                    <a:pt x="18878" y="10775"/>
                  </a:lnTo>
                  <a:lnTo>
                    <a:pt x="18878" y="10809"/>
                  </a:lnTo>
                  <a:lnTo>
                    <a:pt x="19712" y="11309"/>
                  </a:lnTo>
                  <a:lnTo>
                    <a:pt x="19779" y="11309"/>
                  </a:lnTo>
                  <a:lnTo>
                    <a:pt x="20346" y="11009"/>
                  </a:lnTo>
                  <a:lnTo>
                    <a:pt x="20346" y="10975"/>
                  </a:lnTo>
                  <a:lnTo>
                    <a:pt x="19512" y="10475"/>
                  </a:lnTo>
                  <a:close/>
                  <a:moveTo>
                    <a:pt x="15275" y="10675"/>
                  </a:moveTo>
                  <a:lnTo>
                    <a:pt x="14742" y="10975"/>
                  </a:lnTo>
                  <a:cubicBezTo>
                    <a:pt x="14708" y="10975"/>
                    <a:pt x="14708" y="11009"/>
                    <a:pt x="14742" y="11009"/>
                  </a:cubicBezTo>
                  <a:lnTo>
                    <a:pt x="15409" y="11409"/>
                  </a:lnTo>
                  <a:lnTo>
                    <a:pt x="15476" y="11409"/>
                  </a:lnTo>
                  <a:lnTo>
                    <a:pt x="16043" y="11109"/>
                  </a:lnTo>
                  <a:lnTo>
                    <a:pt x="16043" y="11075"/>
                  </a:lnTo>
                  <a:lnTo>
                    <a:pt x="15376" y="10675"/>
                  </a:lnTo>
                  <a:close/>
                  <a:moveTo>
                    <a:pt x="17244" y="10942"/>
                  </a:moveTo>
                  <a:lnTo>
                    <a:pt x="16710" y="11242"/>
                  </a:lnTo>
                  <a:lnTo>
                    <a:pt x="16710" y="11276"/>
                  </a:lnTo>
                  <a:lnTo>
                    <a:pt x="17244" y="11609"/>
                  </a:lnTo>
                  <a:lnTo>
                    <a:pt x="17344" y="11609"/>
                  </a:lnTo>
                  <a:lnTo>
                    <a:pt x="17877" y="11309"/>
                  </a:lnTo>
                  <a:lnTo>
                    <a:pt x="17877" y="11276"/>
                  </a:lnTo>
                  <a:lnTo>
                    <a:pt x="17344" y="10942"/>
                  </a:lnTo>
                  <a:close/>
                  <a:moveTo>
                    <a:pt x="18444" y="10775"/>
                  </a:moveTo>
                  <a:lnTo>
                    <a:pt x="17911" y="11075"/>
                  </a:lnTo>
                  <a:cubicBezTo>
                    <a:pt x="17877" y="11075"/>
                    <a:pt x="17877" y="11109"/>
                    <a:pt x="17911" y="11109"/>
                  </a:cubicBezTo>
                  <a:lnTo>
                    <a:pt x="19011" y="11743"/>
                  </a:lnTo>
                  <a:lnTo>
                    <a:pt x="19078" y="11743"/>
                  </a:lnTo>
                  <a:lnTo>
                    <a:pt x="19612" y="11442"/>
                  </a:lnTo>
                  <a:lnTo>
                    <a:pt x="19612" y="11409"/>
                  </a:lnTo>
                  <a:lnTo>
                    <a:pt x="18544" y="10775"/>
                  </a:lnTo>
                  <a:close/>
                  <a:moveTo>
                    <a:pt x="16209" y="11176"/>
                  </a:moveTo>
                  <a:lnTo>
                    <a:pt x="15676" y="11476"/>
                  </a:lnTo>
                  <a:lnTo>
                    <a:pt x="15676" y="11509"/>
                  </a:lnTo>
                  <a:lnTo>
                    <a:pt x="16343" y="11909"/>
                  </a:lnTo>
                  <a:lnTo>
                    <a:pt x="16410" y="11909"/>
                  </a:lnTo>
                  <a:lnTo>
                    <a:pt x="16943" y="11609"/>
                  </a:lnTo>
                  <a:lnTo>
                    <a:pt x="16943" y="11576"/>
                  </a:lnTo>
                  <a:lnTo>
                    <a:pt x="16276" y="11176"/>
                  </a:lnTo>
                  <a:close/>
                  <a:moveTo>
                    <a:pt x="18077" y="11442"/>
                  </a:moveTo>
                  <a:lnTo>
                    <a:pt x="17544" y="11743"/>
                  </a:lnTo>
                  <a:cubicBezTo>
                    <a:pt x="17544" y="11743"/>
                    <a:pt x="17510" y="11776"/>
                    <a:pt x="17544" y="11776"/>
                  </a:cubicBezTo>
                  <a:lnTo>
                    <a:pt x="18211" y="12143"/>
                  </a:lnTo>
                  <a:lnTo>
                    <a:pt x="18278" y="12143"/>
                  </a:lnTo>
                  <a:lnTo>
                    <a:pt x="18845" y="11843"/>
                  </a:lnTo>
                  <a:cubicBezTo>
                    <a:pt x="18878" y="11843"/>
                    <a:pt x="18878" y="11809"/>
                    <a:pt x="18845" y="11809"/>
                  </a:cubicBezTo>
                  <a:lnTo>
                    <a:pt x="18178" y="11442"/>
                  </a:lnTo>
                  <a:close/>
                  <a:moveTo>
                    <a:pt x="17177" y="11776"/>
                  </a:moveTo>
                  <a:lnTo>
                    <a:pt x="16610" y="12076"/>
                  </a:lnTo>
                  <a:lnTo>
                    <a:pt x="16610" y="12110"/>
                  </a:lnTo>
                  <a:lnTo>
                    <a:pt x="17444" y="12610"/>
                  </a:lnTo>
                  <a:lnTo>
                    <a:pt x="17544" y="12610"/>
                  </a:lnTo>
                  <a:lnTo>
                    <a:pt x="18077" y="12310"/>
                  </a:lnTo>
                  <a:lnTo>
                    <a:pt x="18077" y="12276"/>
                  </a:lnTo>
                  <a:lnTo>
                    <a:pt x="17244" y="11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3006550" y="2548925"/>
              <a:ext cx="551175" cy="315250"/>
            </a:xfrm>
            <a:custGeom>
              <a:avLst/>
              <a:gdLst/>
              <a:ahLst/>
              <a:cxnLst/>
              <a:rect l="l" t="t" r="r" b="b"/>
              <a:pathLst>
                <a:path w="22047" h="12610" extrusionOk="0">
                  <a:moveTo>
                    <a:pt x="4334" y="1"/>
                  </a:moveTo>
                  <a:lnTo>
                    <a:pt x="4201" y="101"/>
                  </a:lnTo>
                  <a:cubicBezTo>
                    <a:pt x="4168" y="101"/>
                    <a:pt x="4168" y="134"/>
                    <a:pt x="4201" y="134"/>
                  </a:cubicBezTo>
                  <a:lnTo>
                    <a:pt x="4735" y="468"/>
                  </a:lnTo>
                  <a:lnTo>
                    <a:pt x="4835" y="468"/>
                  </a:lnTo>
                  <a:lnTo>
                    <a:pt x="4935" y="401"/>
                  </a:lnTo>
                  <a:cubicBezTo>
                    <a:pt x="5001" y="401"/>
                    <a:pt x="4935" y="334"/>
                    <a:pt x="4935" y="334"/>
                  </a:cubicBezTo>
                  <a:lnTo>
                    <a:pt x="4401" y="1"/>
                  </a:lnTo>
                  <a:close/>
                  <a:moveTo>
                    <a:pt x="5102" y="468"/>
                  </a:moveTo>
                  <a:lnTo>
                    <a:pt x="5001" y="535"/>
                  </a:lnTo>
                  <a:lnTo>
                    <a:pt x="5001" y="601"/>
                  </a:lnTo>
                  <a:lnTo>
                    <a:pt x="5535" y="935"/>
                  </a:lnTo>
                  <a:lnTo>
                    <a:pt x="5602" y="935"/>
                  </a:lnTo>
                  <a:lnTo>
                    <a:pt x="5735" y="835"/>
                  </a:lnTo>
                  <a:lnTo>
                    <a:pt x="5735" y="801"/>
                  </a:lnTo>
                  <a:lnTo>
                    <a:pt x="5202" y="468"/>
                  </a:lnTo>
                  <a:close/>
                  <a:moveTo>
                    <a:pt x="3567" y="468"/>
                  </a:moveTo>
                  <a:lnTo>
                    <a:pt x="3033" y="768"/>
                  </a:lnTo>
                  <a:cubicBezTo>
                    <a:pt x="3000" y="768"/>
                    <a:pt x="3033" y="801"/>
                    <a:pt x="3033" y="801"/>
                  </a:cubicBezTo>
                  <a:lnTo>
                    <a:pt x="3567" y="1135"/>
                  </a:lnTo>
                  <a:lnTo>
                    <a:pt x="3667" y="1135"/>
                  </a:lnTo>
                  <a:lnTo>
                    <a:pt x="4201" y="801"/>
                  </a:lnTo>
                  <a:cubicBezTo>
                    <a:pt x="4234" y="801"/>
                    <a:pt x="4234" y="768"/>
                    <a:pt x="4201" y="768"/>
                  </a:cubicBezTo>
                  <a:lnTo>
                    <a:pt x="3667" y="468"/>
                  </a:lnTo>
                  <a:close/>
                  <a:moveTo>
                    <a:pt x="5902" y="935"/>
                  </a:moveTo>
                  <a:lnTo>
                    <a:pt x="5769" y="1002"/>
                  </a:lnTo>
                  <a:cubicBezTo>
                    <a:pt x="5735" y="1002"/>
                    <a:pt x="5769" y="1068"/>
                    <a:pt x="5769" y="1068"/>
                  </a:cubicBezTo>
                  <a:lnTo>
                    <a:pt x="6336" y="1402"/>
                  </a:lnTo>
                  <a:lnTo>
                    <a:pt x="6402" y="1402"/>
                  </a:lnTo>
                  <a:lnTo>
                    <a:pt x="6536" y="1302"/>
                  </a:lnTo>
                  <a:lnTo>
                    <a:pt x="6536" y="1268"/>
                  </a:lnTo>
                  <a:lnTo>
                    <a:pt x="6002" y="935"/>
                  </a:lnTo>
                  <a:close/>
                  <a:moveTo>
                    <a:pt x="4368" y="901"/>
                  </a:moveTo>
                  <a:lnTo>
                    <a:pt x="3834" y="1168"/>
                  </a:lnTo>
                  <a:cubicBezTo>
                    <a:pt x="3767" y="1168"/>
                    <a:pt x="3767" y="1235"/>
                    <a:pt x="3834" y="1235"/>
                  </a:cubicBezTo>
                  <a:lnTo>
                    <a:pt x="4368" y="1569"/>
                  </a:lnTo>
                  <a:lnTo>
                    <a:pt x="4434" y="1569"/>
                  </a:lnTo>
                  <a:lnTo>
                    <a:pt x="5001" y="1268"/>
                  </a:lnTo>
                  <a:cubicBezTo>
                    <a:pt x="5035" y="1268"/>
                    <a:pt x="5001" y="1235"/>
                    <a:pt x="5001" y="1235"/>
                  </a:cubicBezTo>
                  <a:lnTo>
                    <a:pt x="4434" y="901"/>
                  </a:lnTo>
                  <a:close/>
                  <a:moveTo>
                    <a:pt x="6736" y="1402"/>
                  </a:moveTo>
                  <a:lnTo>
                    <a:pt x="6603" y="1469"/>
                  </a:lnTo>
                  <a:cubicBezTo>
                    <a:pt x="6569" y="1469"/>
                    <a:pt x="6603" y="1502"/>
                    <a:pt x="6603" y="1502"/>
                  </a:cubicBezTo>
                  <a:lnTo>
                    <a:pt x="7170" y="1835"/>
                  </a:lnTo>
                  <a:lnTo>
                    <a:pt x="7236" y="1835"/>
                  </a:lnTo>
                  <a:lnTo>
                    <a:pt x="7370" y="1769"/>
                  </a:lnTo>
                  <a:lnTo>
                    <a:pt x="7370" y="1735"/>
                  </a:lnTo>
                  <a:lnTo>
                    <a:pt x="6836" y="1402"/>
                  </a:lnTo>
                  <a:close/>
                  <a:moveTo>
                    <a:pt x="2833" y="835"/>
                  </a:moveTo>
                  <a:lnTo>
                    <a:pt x="1532" y="1602"/>
                  </a:lnTo>
                  <a:lnTo>
                    <a:pt x="1532" y="1635"/>
                  </a:lnTo>
                  <a:lnTo>
                    <a:pt x="2066" y="1969"/>
                  </a:lnTo>
                  <a:lnTo>
                    <a:pt x="2166" y="1969"/>
                  </a:lnTo>
                  <a:lnTo>
                    <a:pt x="3434" y="1235"/>
                  </a:lnTo>
                  <a:cubicBezTo>
                    <a:pt x="3500" y="1235"/>
                    <a:pt x="3500" y="1168"/>
                    <a:pt x="3434" y="1168"/>
                  </a:cubicBezTo>
                  <a:lnTo>
                    <a:pt x="2900" y="835"/>
                  </a:lnTo>
                  <a:close/>
                  <a:moveTo>
                    <a:pt x="3600" y="1335"/>
                  </a:moveTo>
                  <a:lnTo>
                    <a:pt x="3067" y="1635"/>
                  </a:lnTo>
                  <a:cubicBezTo>
                    <a:pt x="3033" y="1635"/>
                    <a:pt x="3033" y="1669"/>
                    <a:pt x="3067" y="1669"/>
                  </a:cubicBezTo>
                  <a:lnTo>
                    <a:pt x="3600" y="2002"/>
                  </a:lnTo>
                  <a:lnTo>
                    <a:pt x="3701" y="2002"/>
                  </a:lnTo>
                  <a:lnTo>
                    <a:pt x="4234" y="1735"/>
                  </a:lnTo>
                  <a:cubicBezTo>
                    <a:pt x="4268" y="1735"/>
                    <a:pt x="4234" y="1669"/>
                    <a:pt x="4234" y="1669"/>
                  </a:cubicBezTo>
                  <a:lnTo>
                    <a:pt x="3701" y="1335"/>
                  </a:lnTo>
                  <a:close/>
                  <a:moveTo>
                    <a:pt x="5168" y="1335"/>
                  </a:moveTo>
                  <a:lnTo>
                    <a:pt x="4601" y="1635"/>
                  </a:lnTo>
                  <a:cubicBezTo>
                    <a:pt x="4568" y="1635"/>
                    <a:pt x="4568" y="1669"/>
                    <a:pt x="4601" y="1669"/>
                  </a:cubicBezTo>
                  <a:lnTo>
                    <a:pt x="5168" y="2002"/>
                  </a:lnTo>
                  <a:lnTo>
                    <a:pt x="5235" y="2002"/>
                  </a:lnTo>
                  <a:lnTo>
                    <a:pt x="5769" y="1735"/>
                  </a:lnTo>
                  <a:cubicBezTo>
                    <a:pt x="5835" y="1735"/>
                    <a:pt x="5769" y="1669"/>
                    <a:pt x="5769" y="1669"/>
                  </a:cubicBezTo>
                  <a:lnTo>
                    <a:pt x="5235" y="1335"/>
                  </a:lnTo>
                  <a:close/>
                  <a:moveTo>
                    <a:pt x="2867" y="1769"/>
                  </a:moveTo>
                  <a:lnTo>
                    <a:pt x="2333" y="2069"/>
                  </a:lnTo>
                  <a:cubicBezTo>
                    <a:pt x="2266" y="2069"/>
                    <a:pt x="2333" y="2102"/>
                    <a:pt x="2333" y="2102"/>
                  </a:cubicBezTo>
                  <a:lnTo>
                    <a:pt x="2867" y="2436"/>
                  </a:lnTo>
                  <a:cubicBezTo>
                    <a:pt x="2883" y="2453"/>
                    <a:pt x="2900" y="2461"/>
                    <a:pt x="2912" y="2461"/>
                  </a:cubicBezTo>
                  <a:cubicBezTo>
                    <a:pt x="2925" y="2461"/>
                    <a:pt x="2933" y="2453"/>
                    <a:pt x="2933" y="2436"/>
                  </a:cubicBezTo>
                  <a:lnTo>
                    <a:pt x="3500" y="2136"/>
                  </a:lnTo>
                  <a:cubicBezTo>
                    <a:pt x="3534" y="2136"/>
                    <a:pt x="3534" y="2102"/>
                    <a:pt x="3500" y="2102"/>
                  </a:cubicBezTo>
                  <a:lnTo>
                    <a:pt x="2933" y="1769"/>
                  </a:lnTo>
                  <a:close/>
                  <a:moveTo>
                    <a:pt x="4401" y="1802"/>
                  </a:moveTo>
                  <a:lnTo>
                    <a:pt x="3867" y="2102"/>
                  </a:lnTo>
                  <a:cubicBezTo>
                    <a:pt x="3834" y="2102"/>
                    <a:pt x="3834" y="2136"/>
                    <a:pt x="3867" y="2136"/>
                  </a:cubicBezTo>
                  <a:lnTo>
                    <a:pt x="4401" y="2469"/>
                  </a:lnTo>
                  <a:lnTo>
                    <a:pt x="4534" y="2469"/>
                  </a:lnTo>
                  <a:lnTo>
                    <a:pt x="5068" y="2169"/>
                  </a:lnTo>
                  <a:cubicBezTo>
                    <a:pt x="5102" y="2169"/>
                    <a:pt x="5068" y="2136"/>
                    <a:pt x="5068" y="2136"/>
                  </a:cubicBezTo>
                  <a:lnTo>
                    <a:pt x="4501" y="1802"/>
                  </a:lnTo>
                  <a:close/>
                  <a:moveTo>
                    <a:pt x="6002" y="1802"/>
                  </a:moveTo>
                  <a:lnTo>
                    <a:pt x="5435" y="2102"/>
                  </a:lnTo>
                  <a:cubicBezTo>
                    <a:pt x="5402" y="2102"/>
                    <a:pt x="5402" y="2136"/>
                    <a:pt x="5435" y="2136"/>
                  </a:cubicBezTo>
                  <a:lnTo>
                    <a:pt x="6002" y="2469"/>
                  </a:lnTo>
                  <a:lnTo>
                    <a:pt x="6069" y="2469"/>
                  </a:lnTo>
                  <a:lnTo>
                    <a:pt x="6603" y="2169"/>
                  </a:lnTo>
                  <a:cubicBezTo>
                    <a:pt x="6669" y="2169"/>
                    <a:pt x="6603" y="2136"/>
                    <a:pt x="6603" y="2136"/>
                  </a:cubicBezTo>
                  <a:lnTo>
                    <a:pt x="6069" y="1802"/>
                  </a:lnTo>
                  <a:close/>
                  <a:moveTo>
                    <a:pt x="7904" y="1835"/>
                  </a:moveTo>
                  <a:lnTo>
                    <a:pt x="7370" y="2136"/>
                  </a:lnTo>
                  <a:lnTo>
                    <a:pt x="7370" y="2169"/>
                  </a:lnTo>
                  <a:lnTo>
                    <a:pt x="7904" y="2503"/>
                  </a:lnTo>
                  <a:lnTo>
                    <a:pt x="7970" y="2503"/>
                  </a:lnTo>
                  <a:lnTo>
                    <a:pt x="8537" y="2236"/>
                  </a:lnTo>
                  <a:cubicBezTo>
                    <a:pt x="8571" y="2236"/>
                    <a:pt x="8537" y="2169"/>
                    <a:pt x="8537" y="2169"/>
                  </a:cubicBezTo>
                  <a:lnTo>
                    <a:pt x="7970" y="1835"/>
                  </a:lnTo>
                  <a:close/>
                  <a:moveTo>
                    <a:pt x="1332" y="1769"/>
                  </a:moveTo>
                  <a:lnTo>
                    <a:pt x="31" y="2503"/>
                  </a:lnTo>
                  <a:cubicBezTo>
                    <a:pt x="22" y="2494"/>
                    <a:pt x="16" y="2490"/>
                    <a:pt x="12" y="2490"/>
                  </a:cubicBezTo>
                  <a:cubicBezTo>
                    <a:pt x="0" y="2490"/>
                    <a:pt x="7" y="2521"/>
                    <a:pt x="31" y="2569"/>
                  </a:cubicBezTo>
                  <a:lnTo>
                    <a:pt x="565" y="2903"/>
                  </a:lnTo>
                  <a:lnTo>
                    <a:pt x="665" y="2903"/>
                  </a:lnTo>
                  <a:lnTo>
                    <a:pt x="1933" y="2136"/>
                  </a:lnTo>
                  <a:cubicBezTo>
                    <a:pt x="1999" y="2136"/>
                    <a:pt x="1999" y="2102"/>
                    <a:pt x="1933" y="2102"/>
                  </a:cubicBezTo>
                  <a:lnTo>
                    <a:pt x="1399" y="1769"/>
                  </a:lnTo>
                  <a:close/>
                  <a:moveTo>
                    <a:pt x="2099" y="2236"/>
                  </a:moveTo>
                  <a:lnTo>
                    <a:pt x="1566" y="2503"/>
                  </a:lnTo>
                  <a:cubicBezTo>
                    <a:pt x="1532" y="2503"/>
                    <a:pt x="1566" y="2569"/>
                    <a:pt x="1566" y="2569"/>
                  </a:cubicBezTo>
                  <a:lnTo>
                    <a:pt x="2099" y="2903"/>
                  </a:lnTo>
                  <a:lnTo>
                    <a:pt x="2199" y="2903"/>
                  </a:lnTo>
                  <a:lnTo>
                    <a:pt x="2733" y="2603"/>
                  </a:lnTo>
                  <a:cubicBezTo>
                    <a:pt x="2767" y="2603"/>
                    <a:pt x="2733" y="2569"/>
                    <a:pt x="2733" y="2569"/>
                  </a:cubicBezTo>
                  <a:lnTo>
                    <a:pt x="2199" y="2236"/>
                  </a:lnTo>
                  <a:close/>
                  <a:moveTo>
                    <a:pt x="3667" y="2236"/>
                  </a:moveTo>
                  <a:lnTo>
                    <a:pt x="3100" y="2503"/>
                  </a:lnTo>
                  <a:cubicBezTo>
                    <a:pt x="3067" y="2503"/>
                    <a:pt x="3100" y="2569"/>
                    <a:pt x="3100" y="2569"/>
                  </a:cubicBezTo>
                  <a:lnTo>
                    <a:pt x="3667" y="2903"/>
                  </a:lnTo>
                  <a:lnTo>
                    <a:pt x="3734" y="2903"/>
                  </a:lnTo>
                  <a:lnTo>
                    <a:pt x="4268" y="2603"/>
                  </a:lnTo>
                  <a:cubicBezTo>
                    <a:pt x="4334" y="2603"/>
                    <a:pt x="4334" y="2569"/>
                    <a:pt x="4268" y="2569"/>
                  </a:cubicBezTo>
                  <a:lnTo>
                    <a:pt x="3734" y="2236"/>
                  </a:lnTo>
                  <a:close/>
                  <a:moveTo>
                    <a:pt x="5202" y="2269"/>
                  </a:moveTo>
                  <a:lnTo>
                    <a:pt x="4635" y="2569"/>
                  </a:lnTo>
                  <a:cubicBezTo>
                    <a:pt x="4601" y="2569"/>
                    <a:pt x="4635" y="2603"/>
                    <a:pt x="4635" y="2603"/>
                  </a:cubicBezTo>
                  <a:lnTo>
                    <a:pt x="5202" y="2936"/>
                  </a:lnTo>
                  <a:lnTo>
                    <a:pt x="5268" y="2936"/>
                  </a:lnTo>
                  <a:lnTo>
                    <a:pt x="5835" y="2636"/>
                  </a:lnTo>
                  <a:cubicBezTo>
                    <a:pt x="5869" y="2636"/>
                    <a:pt x="5869" y="2603"/>
                    <a:pt x="5835" y="2603"/>
                  </a:cubicBezTo>
                  <a:lnTo>
                    <a:pt x="5268" y="2269"/>
                  </a:lnTo>
                  <a:close/>
                  <a:moveTo>
                    <a:pt x="8704" y="2302"/>
                  </a:moveTo>
                  <a:lnTo>
                    <a:pt x="8170" y="2603"/>
                  </a:lnTo>
                  <a:lnTo>
                    <a:pt x="8170" y="2636"/>
                  </a:lnTo>
                  <a:lnTo>
                    <a:pt x="8704" y="2970"/>
                  </a:lnTo>
                  <a:lnTo>
                    <a:pt x="8771" y="2970"/>
                  </a:lnTo>
                  <a:lnTo>
                    <a:pt x="9338" y="2669"/>
                  </a:lnTo>
                  <a:lnTo>
                    <a:pt x="9338" y="2636"/>
                  </a:lnTo>
                  <a:lnTo>
                    <a:pt x="8771" y="2302"/>
                  </a:lnTo>
                  <a:close/>
                  <a:moveTo>
                    <a:pt x="6936" y="2403"/>
                  </a:moveTo>
                  <a:lnTo>
                    <a:pt x="6402" y="2669"/>
                  </a:lnTo>
                  <a:cubicBezTo>
                    <a:pt x="6369" y="2669"/>
                    <a:pt x="6402" y="2736"/>
                    <a:pt x="6402" y="2736"/>
                  </a:cubicBezTo>
                  <a:lnTo>
                    <a:pt x="7003" y="3070"/>
                  </a:lnTo>
                  <a:lnTo>
                    <a:pt x="7070" y="3070"/>
                  </a:lnTo>
                  <a:lnTo>
                    <a:pt x="7603" y="2769"/>
                  </a:lnTo>
                  <a:cubicBezTo>
                    <a:pt x="7670" y="2769"/>
                    <a:pt x="7670" y="2736"/>
                    <a:pt x="7603" y="2736"/>
                  </a:cubicBezTo>
                  <a:lnTo>
                    <a:pt x="7070" y="2403"/>
                  </a:lnTo>
                  <a:close/>
                  <a:moveTo>
                    <a:pt x="1366" y="2669"/>
                  </a:moveTo>
                  <a:lnTo>
                    <a:pt x="832" y="2970"/>
                  </a:lnTo>
                  <a:cubicBezTo>
                    <a:pt x="765" y="2970"/>
                    <a:pt x="765" y="3003"/>
                    <a:pt x="832" y="3003"/>
                  </a:cubicBezTo>
                  <a:lnTo>
                    <a:pt x="1366" y="3337"/>
                  </a:lnTo>
                  <a:lnTo>
                    <a:pt x="1432" y="3337"/>
                  </a:lnTo>
                  <a:lnTo>
                    <a:pt x="1999" y="3070"/>
                  </a:lnTo>
                  <a:cubicBezTo>
                    <a:pt x="2033" y="3070"/>
                    <a:pt x="1999" y="3003"/>
                    <a:pt x="1999" y="3003"/>
                  </a:cubicBezTo>
                  <a:lnTo>
                    <a:pt x="1432" y="2669"/>
                  </a:lnTo>
                  <a:close/>
                  <a:moveTo>
                    <a:pt x="2933" y="2669"/>
                  </a:moveTo>
                  <a:lnTo>
                    <a:pt x="2400" y="2970"/>
                  </a:lnTo>
                  <a:cubicBezTo>
                    <a:pt x="2366" y="2970"/>
                    <a:pt x="2366" y="3003"/>
                    <a:pt x="2400" y="3003"/>
                  </a:cubicBezTo>
                  <a:lnTo>
                    <a:pt x="2933" y="3337"/>
                  </a:lnTo>
                  <a:lnTo>
                    <a:pt x="3033" y="3337"/>
                  </a:lnTo>
                  <a:lnTo>
                    <a:pt x="3567" y="3070"/>
                  </a:lnTo>
                  <a:cubicBezTo>
                    <a:pt x="3600" y="3070"/>
                    <a:pt x="3567" y="3003"/>
                    <a:pt x="3567" y="3003"/>
                  </a:cubicBezTo>
                  <a:lnTo>
                    <a:pt x="3033" y="2669"/>
                  </a:lnTo>
                  <a:close/>
                  <a:moveTo>
                    <a:pt x="4501" y="2669"/>
                  </a:moveTo>
                  <a:lnTo>
                    <a:pt x="3934" y="2970"/>
                  </a:lnTo>
                  <a:cubicBezTo>
                    <a:pt x="3901" y="2970"/>
                    <a:pt x="3934" y="3003"/>
                    <a:pt x="3934" y="3003"/>
                  </a:cubicBezTo>
                  <a:lnTo>
                    <a:pt x="4501" y="3337"/>
                  </a:lnTo>
                  <a:cubicBezTo>
                    <a:pt x="4518" y="3370"/>
                    <a:pt x="4534" y="3387"/>
                    <a:pt x="4547" y="3387"/>
                  </a:cubicBezTo>
                  <a:cubicBezTo>
                    <a:pt x="4559" y="3387"/>
                    <a:pt x="4568" y="3370"/>
                    <a:pt x="4568" y="3337"/>
                  </a:cubicBezTo>
                  <a:lnTo>
                    <a:pt x="5102" y="3070"/>
                  </a:lnTo>
                  <a:cubicBezTo>
                    <a:pt x="5168" y="3070"/>
                    <a:pt x="5168" y="3003"/>
                    <a:pt x="5102" y="3003"/>
                  </a:cubicBezTo>
                  <a:lnTo>
                    <a:pt x="4568" y="2669"/>
                  </a:lnTo>
                  <a:close/>
                  <a:moveTo>
                    <a:pt x="9538" y="2803"/>
                  </a:moveTo>
                  <a:lnTo>
                    <a:pt x="9004" y="3103"/>
                  </a:lnTo>
                  <a:lnTo>
                    <a:pt x="9004" y="3136"/>
                  </a:lnTo>
                  <a:lnTo>
                    <a:pt x="9538" y="3470"/>
                  </a:lnTo>
                  <a:lnTo>
                    <a:pt x="9605" y="3470"/>
                  </a:lnTo>
                  <a:lnTo>
                    <a:pt x="10172" y="3170"/>
                  </a:lnTo>
                  <a:cubicBezTo>
                    <a:pt x="10205" y="3170"/>
                    <a:pt x="10205" y="3136"/>
                    <a:pt x="10172" y="3136"/>
                  </a:cubicBezTo>
                  <a:lnTo>
                    <a:pt x="9605" y="2803"/>
                  </a:lnTo>
                  <a:close/>
                  <a:moveTo>
                    <a:pt x="6236" y="2803"/>
                  </a:moveTo>
                  <a:lnTo>
                    <a:pt x="5702" y="3103"/>
                  </a:lnTo>
                  <a:cubicBezTo>
                    <a:pt x="5669" y="3103"/>
                    <a:pt x="5702" y="3136"/>
                    <a:pt x="5702" y="3136"/>
                  </a:cubicBezTo>
                  <a:lnTo>
                    <a:pt x="6236" y="3470"/>
                  </a:lnTo>
                  <a:cubicBezTo>
                    <a:pt x="6236" y="3487"/>
                    <a:pt x="6244" y="3495"/>
                    <a:pt x="6261" y="3495"/>
                  </a:cubicBezTo>
                  <a:cubicBezTo>
                    <a:pt x="6277" y="3495"/>
                    <a:pt x="6302" y="3487"/>
                    <a:pt x="6336" y="3470"/>
                  </a:cubicBezTo>
                  <a:lnTo>
                    <a:pt x="6869" y="3170"/>
                  </a:lnTo>
                  <a:cubicBezTo>
                    <a:pt x="6903" y="3170"/>
                    <a:pt x="6903" y="3136"/>
                    <a:pt x="6869" y="3136"/>
                  </a:cubicBezTo>
                  <a:lnTo>
                    <a:pt x="6336" y="2803"/>
                  </a:lnTo>
                  <a:close/>
                  <a:moveTo>
                    <a:pt x="7770" y="2836"/>
                  </a:moveTo>
                  <a:lnTo>
                    <a:pt x="7236" y="3136"/>
                  </a:lnTo>
                  <a:cubicBezTo>
                    <a:pt x="7203" y="3136"/>
                    <a:pt x="7236" y="3170"/>
                    <a:pt x="7236" y="3170"/>
                  </a:cubicBezTo>
                  <a:lnTo>
                    <a:pt x="7770" y="3503"/>
                  </a:lnTo>
                  <a:lnTo>
                    <a:pt x="7870" y="3503"/>
                  </a:lnTo>
                  <a:lnTo>
                    <a:pt x="8404" y="3236"/>
                  </a:lnTo>
                  <a:cubicBezTo>
                    <a:pt x="8437" y="3236"/>
                    <a:pt x="8437" y="3170"/>
                    <a:pt x="8404" y="3170"/>
                  </a:cubicBezTo>
                  <a:lnTo>
                    <a:pt x="7870" y="2836"/>
                  </a:lnTo>
                  <a:close/>
                  <a:moveTo>
                    <a:pt x="3734" y="3103"/>
                  </a:moveTo>
                  <a:lnTo>
                    <a:pt x="3200" y="3403"/>
                  </a:lnTo>
                  <a:cubicBezTo>
                    <a:pt x="3167" y="3403"/>
                    <a:pt x="3167" y="3437"/>
                    <a:pt x="3200" y="3437"/>
                  </a:cubicBezTo>
                  <a:lnTo>
                    <a:pt x="3734" y="3770"/>
                  </a:lnTo>
                  <a:lnTo>
                    <a:pt x="3801" y="3770"/>
                  </a:lnTo>
                  <a:lnTo>
                    <a:pt x="4368" y="3470"/>
                  </a:lnTo>
                  <a:cubicBezTo>
                    <a:pt x="4401" y="3470"/>
                    <a:pt x="4368" y="3437"/>
                    <a:pt x="4368" y="3437"/>
                  </a:cubicBezTo>
                  <a:lnTo>
                    <a:pt x="3801" y="3103"/>
                  </a:lnTo>
                  <a:close/>
                  <a:moveTo>
                    <a:pt x="7036" y="3303"/>
                  </a:moveTo>
                  <a:lnTo>
                    <a:pt x="6503" y="3603"/>
                  </a:lnTo>
                  <a:cubicBezTo>
                    <a:pt x="6436" y="3603"/>
                    <a:pt x="6503" y="3637"/>
                    <a:pt x="6503" y="3637"/>
                  </a:cubicBezTo>
                  <a:lnTo>
                    <a:pt x="7036" y="3970"/>
                  </a:lnTo>
                  <a:lnTo>
                    <a:pt x="7103" y="3970"/>
                  </a:lnTo>
                  <a:lnTo>
                    <a:pt x="7670" y="3670"/>
                  </a:lnTo>
                  <a:lnTo>
                    <a:pt x="7670" y="3637"/>
                  </a:lnTo>
                  <a:lnTo>
                    <a:pt x="7103" y="3303"/>
                  </a:lnTo>
                  <a:close/>
                  <a:moveTo>
                    <a:pt x="8571" y="3303"/>
                  </a:moveTo>
                  <a:lnTo>
                    <a:pt x="8037" y="3603"/>
                  </a:lnTo>
                  <a:cubicBezTo>
                    <a:pt x="8004" y="3603"/>
                    <a:pt x="8037" y="3637"/>
                    <a:pt x="8037" y="3637"/>
                  </a:cubicBezTo>
                  <a:lnTo>
                    <a:pt x="8571" y="3970"/>
                  </a:lnTo>
                  <a:lnTo>
                    <a:pt x="8671" y="3970"/>
                  </a:lnTo>
                  <a:lnTo>
                    <a:pt x="9204" y="3670"/>
                  </a:lnTo>
                  <a:lnTo>
                    <a:pt x="9204" y="3637"/>
                  </a:lnTo>
                  <a:lnTo>
                    <a:pt x="8671" y="3303"/>
                  </a:lnTo>
                  <a:close/>
                  <a:moveTo>
                    <a:pt x="10505" y="3337"/>
                  </a:moveTo>
                  <a:lnTo>
                    <a:pt x="9938" y="3637"/>
                  </a:lnTo>
                  <a:lnTo>
                    <a:pt x="9938" y="3670"/>
                  </a:lnTo>
                  <a:lnTo>
                    <a:pt x="10505" y="4004"/>
                  </a:lnTo>
                  <a:lnTo>
                    <a:pt x="10572" y="4004"/>
                  </a:lnTo>
                  <a:lnTo>
                    <a:pt x="11106" y="3737"/>
                  </a:lnTo>
                  <a:lnTo>
                    <a:pt x="11106" y="3670"/>
                  </a:lnTo>
                  <a:lnTo>
                    <a:pt x="10572" y="3337"/>
                  </a:lnTo>
                  <a:close/>
                  <a:moveTo>
                    <a:pt x="2166" y="3136"/>
                  </a:moveTo>
                  <a:lnTo>
                    <a:pt x="1599" y="3437"/>
                  </a:lnTo>
                  <a:cubicBezTo>
                    <a:pt x="1566" y="3437"/>
                    <a:pt x="1566" y="3470"/>
                    <a:pt x="1599" y="3470"/>
                  </a:cubicBezTo>
                  <a:lnTo>
                    <a:pt x="3000" y="4271"/>
                  </a:lnTo>
                  <a:lnTo>
                    <a:pt x="3067" y="4271"/>
                  </a:lnTo>
                  <a:lnTo>
                    <a:pt x="3600" y="3970"/>
                  </a:lnTo>
                  <a:cubicBezTo>
                    <a:pt x="3667" y="3970"/>
                    <a:pt x="3667" y="3937"/>
                    <a:pt x="3600" y="3937"/>
                  </a:cubicBezTo>
                  <a:lnTo>
                    <a:pt x="2233" y="3136"/>
                  </a:lnTo>
                  <a:close/>
                  <a:moveTo>
                    <a:pt x="7870" y="3770"/>
                  </a:moveTo>
                  <a:lnTo>
                    <a:pt x="7336" y="4070"/>
                  </a:lnTo>
                  <a:cubicBezTo>
                    <a:pt x="7270" y="4070"/>
                    <a:pt x="7270" y="4104"/>
                    <a:pt x="7336" y="4104"/>
                  </a:cubicBezTo>
                  <a:lnTo>
                    <a:pt x="7870" y="4437"/>
                  </a:lnTo>
                  <a:lnTo>
                    <a:pt x="7937" y="4437"/>
                  </a:lnTo>
                  <a:lnTo>
                    <a:pt x="8504" y="4137"/>
                  </a:lnTo>
                  <a:lnTo>
                    <a:pt x="8504" y="4104"/>
                  </a:lnTo>
                  <a:lnTo>
                    <a:pt x="7937" y="3770"/>
                  </a:lnTo>
                  <a:close/>
                  <a:moveTo>
                    <a:pt x="11339" y="3804"/>
                  </a:moveTo>
                  <a:lnTo>
                    <a:pt x="10772" y="4104"/>
                  </a:lnTo>
                  <a:lnTo>
                    <a:pt x="10772" y="4137"/>
                  </a:lnTo>
                  <a:lnTo>
                    <a:pt x="11339" y="4471"/>
                  </a:lnTo>
                  <a:lnTo>
                    <a:pt x="11406" y="4471"/>
                  </a:lnTo>
                  <a:lnTo>
                    <a:pt x="11940" y="4170"/>
                  </a:lnTo>
                  <a:lnTo>
                    <a:pt x="11940" y="4137"/>
                  </a:lnTo>
                  <a:lnTo>
                    <a:pt x="11406" y="3804"/>
                  </a:lnTo>
                  <a:close/>
                  <a:moveTo>
                    <a:pt x="9571" y="3904"/>
                  </a:moveTo>
                  <a:lnTo>
                    <a:pt x="9038" y="4170"/>
                  </a:lnTo>
                  <a:lnTo>
                    <a:pt x="9038" y="4237"/>
                  </a:lnTo>
                  <a:lnTo>
                    <a:pt x="9938" y="4771"/>
                  </a:lnTo>
                  <a:lnTo>
                    <a:pt x="10038" y="4771"/>
                  </a:lnTo>
                  <a:lnTo>
                    <a:pt x="10572" y="4471"/>
                  </a:lnTo>
                  <a:cubicBezTo>
                    <a:pt x="10605" y="4471"/>
                    <a:pt x="10572" y="4437"/>
                    <a:pt x="10572" y="4437"/>
                  </a:cubicBezTo>
                  <a:lnTo>
                    <a:pt x="9638" y="3904"/>
                  </a:lnTo>
                  <a:close/>
                  <a:moveTo>
                    <a:pt x="5535" y="4137"/>
                  </a:moveTo>
                  <a:lnTo>
                    <a:pt x="5001" y="4437"/>
                  </a:lnTo>
                  <a:cubicBezTo>
                    <a:pt x="4935" y="4437"/>
                    <a:pt x="5001" y="4471"/>
                    <a:pt x="5001" y="4471"/>
                  </a:cubicBezTo>
                  <a:lnTo>
                    <a:pt x="5535" y="4804"/>
                  </a:lnTo>
                  <a:lnTo>
                    <a:pt x="5602" y="4804"/>
                  </a:lnTo>
                  <a:lnTo>
                    <a:pt x="6169" y="4504"/>
                  </a:lnTo>
                  <a:cubicBezTo>
                    <a:pt x="6202" y="4504"/>
                    <a:pt x="6202" y="4471"/>
                    <a:pt x="6169" y="4471"/>
                  </a:cubicBezTo>
                  <a:lnTo>
                    <a:pt x="5602" y="4137"/>
                  </a:lnTo>
                  <a:close/>
                  <a:moveTo>
                    <a:pt x="3934" y="4170"/>
                  </a:moveTo>
                  <a:lnTo>
                    <a:pt x="3400" y="4471"/>
                  </a:lnTo>
                  <a:cubicBezTo>
                    <a:pt x="3367" y="4471"/>
                    <a:pt x="3400" y="4504"/>
                    <a:pt x="3400" y="4504"/>
                  </a:cubicBezTo>
                  <a:lnTo>
                    <a:pt x="3934" y="4838"/>
                  </a:lnTo>
                  <a:lnTo>
                    <a:pt x="4034" y="4838"/>
                  </a:lnTo>
                  <a:lnTo>
                    <a:pt x="4568" y="4571"/>
                  </a:lnTo>
                  <a:cubicBezTo>
                    <a:pt x="4601" y="4571"/>
                    <a:pt x="4601" y="4504"/>
                    <a:pt x="4568" y="4504"/>
                  </a:cubicBezTo>
                  <a:lnTo>
                    <a:pt x="4034" y="4170"/>
                  </a:lnTo>
                  <a:close/>
                  <a:moveTo>
                    <a:pt x="12107" y="4271"/>
                  </a:moveTo>
                  <a:lnTo>
                    <a:pt x="11573" y="4571"/>
                  </a:lnTo>
                  <a:lnTo>
                    <a:pt x="11573" y="4604"/>
                  </a:lnTo>
                  <a:lnTo>
                    <a:pt x="12107" y="4938"/>
                  </a:lnTo>
                  <a:lnTo>
                    <a:pt x="12207" y="4938"/>
                  </a:lnTo>
                  <a:lnTo>
                    <a:pt x="12740" y="4637"/>
                  </a:lnTo>
                  <a:cubicBezTo>
                    <a:pt x="12774" y="4637"/>
                    <a:pt x="12740" y="4604"/>
                    <a:pt x="12740" y="4604"/>
                  </a:cubicBezTo>
                  <a:lnTo>
                    <a:pt x="12207" y="4271"/>
                  </a:lnTo>
                  <a:close/>
                  <a:moveTo>
                    <a:pt x="10739" y="4571"/>
                  </a:moveTo>
                  <a:lnTo>
                    <a:pt x="10205" y="4838"/>
                  </a:lnTo>
                  <a:cubicBezTo>
                    <a:pt x="10172" y="4838"/>
                    <a:pt x="10172" y="4871"/>
                    <a:pt x="10205" y="4871"/>
                  </a:cubicBezTo>
                  <a:lnTo>
                    <a:pt x="10739" y="5238"/>
                  </a:lnTo>
                  <a:lnTo>
                    <a:pt x="10839" y="5238"/>
                  </a:lnTo>
                  <a:lnTo>
                    <a:pt x="11373" y="4938"/>
                  </a:lnTo>
                  <a:cubicBezTo>
                    <a:pt x="11406" y="4938"/>
                    <a:pt x="11373" y="4904"/>
                    <a:pt x="11373" y="4904"/>
                  </a:cubicBezTo>
                  <a:lnTo>
                    <a:pt x="10839" y="4571"/>
                  </a:lnTo>
                  <a:close/>
                  <a:moveTo>
                    <a:pt x="4768" y="4604"/>
                  </a:moveTo>
                  <a:lnTo>
                    <a:pt x="4234" y="4904"/>
                  </a:lnTo>
                  <a:cubicBezTo>
                    <a:pt x="4201" y="4904"/>
                    <a:pt x="4234" y="4938"/>
                    <a:pt x="4234" y="4938"/>
                  </a:cubicBezTo>
                  <a:lnTo>
                    <a:pt x="4768" y="5271"/>
                  </a:lnTo>
                  <a:lnTo>
                    <a:pt x="4868" y="5271"/>
                  </a:lnTo>
                  <a:lnTo>
                    <a:pt x="5402" y="4971"/>
                  </a:lnTo>
                  <a:cubicBezTo>
                    <a:pt x="5435" y="4971"/>
                    <a:pt x="5435" y="4938"/>
                    <a:pt x="5402" y="4938"/>
                  </a:cubicBezTo>
                  <a:lnTo>
                    <a:pt x="4868" y="4604"/>
                  </a:lnTo>
                  <a:close/>
                  <a:moveTo>
                    <a:pt x="12940" y="4771"/>
                  </a:moveTo>
                  <a:lnTo>
                    <a:pt x="12407" y="5071"/>
                  </a:lnTo>
                  <a:lnTo>
                    <a:pt x="12407" y="5104"/>
                  </a:lnTo>
                  <a:lnTo>
                    <a:pt x="12940" y="5438"/>
                  </a:lnTo>
                  <a:lnTo>
                    <a:pt x="13041" y="5438"/>
                  </a:lnTo>
                  <a:lnTo>
                    <a:pt x="13574" y="5138"/>
                  </a:lnTo>
                  <a:cubicBezTo>
                    <a:pt x="13608" y="5138"/>
                    <a:pt x="13574" y="5104"/>
                    <a:pt x="13574" y="5104"/>
                  </a:cubicBezTo>
                  <a:lnTo>
                    <a:pt x="13041" y="4771"/>
                  </a:lnTo>
                  <a:close/>
                  <a:moveTo>
                    <a:pt x="9705" y="4838"/>
                  </a:moveTo>
                  <a:lnTo>
                    <a:pt x="9171" y="5138"/>
                  </a:lnTo>
                  <a:cubicBezTo>
                    <a:pt x="9104" y="5138"/>
                    <a:pt x="9104" y="5171"/>
                    <a:pt x="9171" y="5171"/>
                  </a:cubicBezTo>
                  <a:lnTo>
                    <a:pt x="9705" y="5505"/>
                  </a:lnTo>
                  <a:cubicBezTo>
                    <a:pt x="9721" y="5538"/>
                    <a:pt x="9738" y="5555"/>
                    <a:pt x="9751" y="5555"/>
                  </a:cubicBezTo>
                  <a:cubicBezTo>
                    <a:pt x="9763" y="5555"/>
                    <a:pt x="9772" y="5538"/>
                    <a:pt x="9772" y="5505"/>
                  </a:cubicBezTo>
                  <a:lnTo>
                    <a:pt x="10339" y="5238"/>
                  </a:lnTo>
                  <a:cubicBezTo>
                    <a:pt x="10372" y="5238"/>
                    <a:pt x="10339" y="5171"/>
                    <a:pt x="10339" y="5171"/>
                  </a:cubicBezTo>
                  <a:lnTo>
                    <a:pt x="9772" y="4838"/>
                  </a:lnTo>
                  <a:close/>
                  <a:moveTo>
                    <a:pt x="11610" y="5021"/>
                  </a:moveTo>
                  <a:cubicBezTo>
                    <a:pt x="11598" y="5021"/>
                    <a:pt x="11590" y="5038"/>
                    <a:pt x="11573" y="5071"/>
                  </a:cubicBezTo>
                  <a:lnTo>
                    <a:pt x="11039" y="5338"/>
                  </a:lnTo>
                  <a:cubicBezTo>
                    <a:pt x="11006" y="5338"/>
                    <a:pt x="11006" y="5405"/>
                    <a:pt x="11039" y="5405"/>
                  </a:cubicBezTo>
                  <a:lnTo>
                    <a:pt x="11573" y="5738"/>
                  </a:lnTo>
                  <a:lnTo>
                    <a:pt x="11673" y="5738"/>
                  </a:lnTo>
                  <a:lnTo>
                    <a:pt x="12207" y="5438"/>
                  </a:lnTo>
                  <a:cubicBezTo>
                    <a:pt x="12240" y="5438"/>
                    <a:pt x="12207" y="5405"/>
                    <a:pt x="12207" y="5405"/>
                  </a:cubicBezTo>
                  <a:lnTo>
                    <a:pt x="11673" y="5071"/>
                  </a:lnTo>
                  <a:cubicBezTo>
                    <a:pt x="11640" y="5038"/>
                    <a:pt x="11623" y="5021"/>
                    <a:pt x="11610" y="5021"/>
                  </a:cubicBezTo>
                  <a:close/>
                  <a:moveTo>
                    <a:pt x="5569" y="5104"/>
                  </a:moveTo>
                  <a:lnTo>
                    <a:pt x="5035" y="5405"/>
                  </a:lnTo>
                  <a:cubicBezTo>
                    <a:pt x="5001" y="5405"/>
                    <a:pt x="5001" y="5438"/>
                    <a:pt x="5035" y="5438"/>
                  </a:cubicBezTo>
                  <a:lnTo>
                    <a:pt x="5569" y="5772"/>
                  </a:lnTo>
                  <a:lnTo>
                    <a:pt x="5669" y="5772"/>
                  </a:lnTo>
                  <a:lnTo>
                    <a:pt x="6202" y="5471"/>
                  </a:lnTo>
                  <a:lnTo>
                    <a:pt x="6202" y="5438"/>
                  </a:lnTo>
                  <a:lnTo>
                    <a:pt x="5669" y="5104"/>
                  </a:lnTo>
                  <a:close/>
                  <a:moveTo>
                    <a:pt x="8838" y="4337"/>
                  </a:moveTo>
                  <a:lnTo>
                    <a:pt x="7537" y="5104"/>
                  </a:lnTo>
                  <a:cubicBezTo>
                    <a:pt x="7503" y="5104"/>
                    <a:pt x="7537" y="5138"/>
                    <a:pt x="7537" y="5138"/>
                  </a:cubicBezTo>
                  <a:lnTo>
                    <a:pt x="8771" y="5838"/>
                  </a:lnTo>
                  <a:cubicBezTo>
                    <a:pt x="8838" y="5838"/>
                    <a:pt x="8838" y="5838"/>
                    <a:pt x="8838" y="5805"/>
                  </a:cubicBezTo>
                  <a:lnTo>
                    <a:pt x="9371" y="5505"/>
                  </a:lnTo>
                  <a:cubicBezTo>
                    <a:pt x="9405" y="5505"/>
                    <a:pt x="9371" y="5471"/>
                    <a:pt x="9371" y="5471"/>
                  </a:cubicBezTo>
                  <a:lnTo>
                    <a:pt x="8871" y="5171"/>
                  </a:lnTo>
                  <a:cubicBezTo>
                    <a:pt x="8838" y="5171"/>
                    <a:pt x="8838" y="5138"/>
                    <a:pt x="8871" y="5138"/>
                  </a:cubicBezTo>
                  <a:lnTo>
                    <a:pt x="9538" y="4771"/>
                  </a:lnTo>
                  <a:cubicBezTo>
                    <a:pt x="9571" y="4771"/>
                    <a:pt x="9571" y="4738"/>
                    <a:pt x="9538" y="4738"/>
                  </a:cubicBezTo>
                  <a:lnTo>
                    <a:pt x="8904" y="4337"/>
                  </a:lnTo>
                  <a:close/>
                  <a:moveTo>
                    <a:pt x="10505" y="5305"/>
                  </a:moveTo>
                  <a:lnTo>
                    <a:pt x="9938" y="5605"/>
                  </a:lnTo>
                  <a:cubicBezTo>
                    <a:pt x="9905" y="5605"/>
                    <a:pt x="9905" y="5638"/>
                    <a:pt x="9938" y="5638"/>
                  </a:cubicBezTo>
                  <a:lnTo>
                    <a:pt x="10505" y="5972"/>
                  </a:lnTo>
                  <a:lnTo>
                    <a:pt x="10572" y="5972"/>
                  </a:lnTo>
                  <a:lnTo>
                    <a:pt x="11106" y="5672"/>
                  </a:lnTo>
                  <a:cubicBezTo>
                    <a:pt x="11173" y="5672"/>
                    <a:pt x="11106" y="5638"/>
                    <a:pt x="11106" y="5638"/>
                  </a:cubicBezTo>
                  <a:lnTo>
                    <a:pt x="10572" y="5305"/>
                  </a:lnTo>
                  <a:close/>
                  <a:moveTo>
                    <a:pt x="14075" y="5438"/>
                  </a:moveTo>
                  <a:lnTo>
                    <a:pt x="13541" y="5705"/>
                  </a:lnTo>
                  <a:lnTo>
                    <a:pt x="13541" y="5772"/>
                  </a:lnTo>
                  <a:lnTo>
                    <a:pt x="14075" y="6105"/>
                  </a:lnTo>
                  <a:lnTo>
                    <a:pt x="14175" y="6105"/>
                  </a:lnTo>
                  <a:lnTo>
                    <a:pt x="14708" y="5805"/>
                  </a:lnTo>
                  <a:cubicBezTo>
                    <a:pt x="14742" y="5805"/>
                    <a:pt x="14708" y="5772"/>
                    <a:pt x="14708" y="5772"/>
                  </a:cubicBezTo>
                  <a:lnTo>
                    <a:pt x="14175" y="5438"/>
                  </a:lnTo>
                  <a:close/>
                  <a:moveTo>
                    <a:pt x="12373" y="5505"/>
                  </a:moveTo>
                  <a:lnTo>
                    <a:pt x="11840" y="5805"/>
                  </a:lnTo>
                  <a:lnTo>
                    <a:pt x="11840" y="5838"/>
                  </a:lnTo>
                  <a:lnTo>
                    <a:pt x="12373" y="6172"/>
                  </a:lnTo>
                  <a:lnTo>
                    <a:pt x="12440" y="6172"/>
                  </a:lnTo>
                  <a:lnTo>
                    <a:pt x="13007" y="5905"/>
                  </a:lnTo>
                  <a:cubicBezTo>
                    <a:pt x="13041" y="5905"/>
                    <a:pt x="13041" y="5838"/>
                    <a:pt x="13007" y="5838"/>
                  </a:cubicBezTo>
                  <a:lnTo>
                    <a:pt x="12440" y="5505"/>
                  </a:lnTo>
                  <a:close/>
                  <a:moveTo>
                    <a:pt x="9571" y="5638"/>
                  </a:moveTo>
                  <a:lnTo>
                    <a:pt x="9038" y="5938"/>
                  </a:lnTo>
                  <a:lnTo>
                    <a:pt x="9038" y="5972"/>
                  </a:lnTo>
                  <a:lnTo>
                    <a:pt x="9571" y="6305"/>
                  </a:lnTo>
                  <a:lnTo>
                    <a:pt x="9671" y="6305"/>
                  </a:lnTo>
                  <a:lnTo>
                    <a:pt x="10205" y="6005"/>
                  </a:lnTo>
                  <a:lnTo>
                    <a:pt x="10205" y="5972"/>
                  </a:lnTo>
                  <a:lnTo>
                    <a:pt x="9671" y="5638"/>
                  </a:lnTo>
                  <a:close/>
                  <a:moveTo>
                    <a:pt x="11273" y="5772"/>
                  </a:moveTo>
                  <a:lnTo>
                    <a:pt x="10739" y="6072"/>
                  </a:lnTo>
                  <a:cubicBezTo>
                    <a:pt x="10706" y="6072"/>
                    <a:pt x="10706" y="6105"/>
                    <a:pt x="10739" y="6105"/>
                  </a:cubicBezTo>
                  <a:lnTo>
                    <a:pt x="11273" y="6439"/>
                  </a:lnTo>
                  <a:lnTo>
                    <a:pt x="11373" y="6439"/>
                  </a:lnTo>
                  <a:lnTo>
                    <a:pt x="11906" y="6139"/>
                  </a:lnTo>
                  <a:cubicBezTo>
                    <a:pt x="11940" y="6139"/>
                    <a:pt x="11906" y="6105"/>
                    <a:pt x="11906" y="6105"/>
                  </a:cubicBezTo>
                  <a:lnTo>
                    <a:pt x="11373" y="5772"/>
                  </a:lnTo>
                  <a:close/>
                  <a:moveTo>
                    <a:pt x="7270" y="5238"/>
                  </a:moveTo>
                  <a:lnTo>
                    <a:pt x="6736" y="5505"/>
                  </a:lnTo>
                  <a:cubicBezTo>
                    <a:pt x="6703" y="5505"/>
                    <a:pt x="6736" y="5571"/>
                    <a:pt x="6736" y="5571"/>
                  </a:cubicBezTo>
                  <a:lnTo>
                    <a:pt x="8371" y="6472"/>
                  </a:lnTo>
                  <a:cubicBezTo>
                    <a:pt x="8393" y="6472"/>
                    <a:pt x="8415" y="6487"/>
                    <a:pt x="8427" y="6487"/>
                  </a:cubicBezTo>
                  <a:cubicBezTo>
                    <a:pt x="8434" y="6487"/>
                    <a:pt x="8437" y="6483"/>
                    <a:pt x="8437" y="6472"/>
                  </a:cubicBezTo>
                  <a:lnTo>
                    <a:pt x="9004" y="6172"/>
                  </a:lnTo>
                  <a:cubicBezTo>
                    <a:pt x="9038" y="6172"/>
                    <a:pt x="9038" y="6139"/>
                    <a:pt x="9004" y="6139"/>
                  </a:cubicBezTo>
                  <a:lnTo>
                    <a:pt x="7370" y="5238"/>
                  </a:lnTo>
                  <a:close/>
                  <a:moveTo>
                    <a:pt x="6569" y="5672"/>
                  </a:moveTo>
                  <a:lnTo>
                    <a:pt x="6036" y="5972"/>
                  </a:lnTo>
                  <a:lnTo>
                    <a:pt x="6036" y="6005"/>
                  </a:lnTo>
                  <a:lnTo>
                    <a:pt x="6869" y="6505"/>
                  </a:lnTo>
                  <a:lnTo>
                    <a:pt x="6936" y="6505"/>
                  </a:lnTo>
                  <a:lnTo>
                    <a:pt x="7503" y="6239"/>
                  </a:lnTo>
                  <a:cubicBezTo>
                    <a:pt x="7537" y="6239"/>
                    <a:pt x="7537" y="6172"/>
                    <a:pt x="7503" y="6172"/>
                  </a:cubicBezTo>
                  <a:lnTo>
                    <a:pt x="6669" y="5672"/>
                  </a:lnTo>
                  <a:close/>
                  <a:moveTo>
                    <a:pt x="14909" y="5905"/>
                  </a:moveTo>
                  <a:lnTo>
                    <a:pt x="14375" y="6172"/>
                  </a:lnTo>
                  <a:lnTo>
                    <a:pt x="14375" y="6205"/>
                  </a:lnTo>
                  <a:lnTo>
                    <a:pt x="14909" y="6539"/>
                  </a:lnTo>
                  <a:lnTo>
                    <a:pt x="15009" y="6539"/>
                  </a:lnTo>
                  <a:lnTo>
                    <a:pt x="15542" y="6272"/>
                  </a:lnTo>
                  <a:cubicBezTo>
                    <a:pt x="15576" y="6272"/>
                    <a:pt x="15542" y="6239"/>
                    <a:pt x="15542" y="6239"/>
                  </a:cubicBezTo>
                  <a:lnTo>
                    <a:pt x="15009" y="5905"/>
                  </a:lnTo>
                  <a:close/>
                  <a:moveTo>
                    <a:pt x="13207" y="5972"/>
                  </a:moveTo>
                  <a:lnTo>
                    <a:pt x="12674" y="6272"/>
                  </a:lnTo>
                  <a:cubicBezTo>
                    <a:pt x="12607" y="6272"/>
                    <a:pt x="12674" y="6305"/>
                    <a:pt x="12674" y="6305"/>
                  </a:cubicBezTo>
                  <a:lnTo>
                    <a:pt x="13207" y="6639"/>
                  </a:lnTo>
                  <a:lnTo>
                    <a:pt x="13274" y="6639"/>
                  </a:lnTo>
                  <a:lnTo>
                    <a:pt x="13841" y="6339"/>
                  </a:lnTo>
                  <a:cubicBezTo>
                    <a:pt x="13874" y="6339"/>
                    <a:pt x="13874" y="6305"/>
                    <a:pt x="13841" y="6305"/>
                  </a:cubicBezTo>
                  <a:lnTo>
                    <a:pt x="13241" y="5972"/>
                  </a:lnTo>
                  <a:close/>
                  <a:moveTo>
                    <a:pt x="10372" y="6105"/>
                  </a:moveTo>
                  <a:lnTo>
                    <a:pt x="9838" y="6405"/>
                  </a:lnTo>
                  <a:lnTo>
                    <a:pt x="9838" y="6439"/>
                  </a:lnTo>
                  <a:lnTo>
                    <a:pt x="10372" y="6772"/>
                  </a:lnTo>
                  <a:lnTo>
                    <a:pt x="10439" y="6772"/>
                  </a:lnTo>
                  <a:lnTo>
                    <a:pt x="11006" y="6472"/>
                  </a:lnTo>
                  <a:lnTo>
                    <a:pt x="11006" y="6439"/>
                  </a:lnTo>
                  <a:lnTo>
                    <a:pt x="10439" y="6105"/>
                  </a:lnTo>
                  <a:close/>
                  <a:moveTo>
                    <a:pt x="12107" y="6239"/>
                  </a:moveTo>
                  <a:lnTo>
                    <a:pt x="11573" y="6505"/>
                  </a:lnTo>
                  <a:cubicBezTo>
                    <a:pt x="11539" y="6505"/>
                    <a:pt x="11539" y="6539"/>
                    <a:pt x="11573" y="6539"/>
                  </a:cubicBezTo>
                  <a:lnTo>
                    <a:pt x="12107" y="6906"/>
                  </a:lnTo>
                  <a:lnTo>
                    <a:pt x="12207" y="6906"/>
                  </a:lnTo>
                  <a:lnTo>
                    <a:pt x="12740" y="6606"/>
                  </a:lnTo>
                  <a:lnTo>
                    <a:pt x="12740" y="6572"/>
                  </a:lnTo>
                  <a:lnTo>
                    <a:pt x="12207" y="6239"/>
                  </a:lnTo>
                  <a:close/>
                  <a:moveTo>
                    <a:pt x="9204" y="6272"/>
                  </a:moveTo>
                  <a:lnTo>
                    <a:pt x="8671" y="6572"/>
                  </a:lnTo>
                  <a:cubicBezTo>
                    <a:pt x="8604" y="6572"/>
                    <a:pt x="8671" y="6606"/>
                    <a:pt x="8671" y="6606"/>
                  </a:cubicBezTo>
                  <a:lnTo>
                    <a:pt x="9204" y="6939"/>
                  </a:lnTo>
                  <a:cubicBezTo>
                    <a:pt x="9204" y="6956"/>
                    <a:pt x="9213" y="6964"/>
                    <a:pt x="9225" y="6964"/>
                  </a:cubicBezTo>
                  <a:cubicBezTo>
                    <a:pt x="9238" y="6964"/>
                    <a:pt x="9254" y="6956"/>
                    <a:pt x="9271" y="6939"/>
                  </a:cubicBezTo>
                  <a:lnTo>
                    <a:pt x="9838" y="6639"/>
                  </a:lnTo>
                  <a:cubicBezTo>
                    <a:pt x="9872" y="6639"/>
                    <a:pt x="9872" y="6606"/>
                    <a:pt x="9838" y="6606"/>
                  </a:cubicBezTo>
                  <a:lnTo>
                    <a:pt x="9271" y="6272"/>
                  </a:lnTo>
                  <a:close/>
                  <a:moveTo>
                    <a:pt x="7670" y="6272"/>
                  </a:moveTo>
                  <a:lnTo>
                    <a:pt x="7103" y="6572"/>
                  </a:lnTo>
                  <a:cubicBezTo>
                    <a:pt x="7070" y="6572"/>
                    <a:pt x="7103" y="6606"/>
                    <a:pt x="7103" y="6606"/>
                  </a:cubicBezTo>
                  <a:lnTo>
                    <a:pt x="7770" y="6972"/>
                  </a:lnTo>
                  <a:lnTo>
                    <a:pt x="7870" y="6972"/>
                  </a:lnTo>
                  <a:lnTo>
                    <a:pt x="8404" y="6672"/>
                  </a:lnTo>
                  <a:cubicBezTo>
                    <a:pt x="8437" y="6672"/>
                    <a:pt x="8404" y="6639"/>
                    <a:pt x="8404" y="6639"/>
                  </a:cubicBezTo>
                  <a:lnTo>
                    <a:pt x="7737" y="6272"/>
                  </a:lnTo>
                  <a:close/>
                  <a:moveTo>
                    <a:pt x="15709" y="6339"/>
                  </a:moveTo>
                  <a:lnTo>
                    <a:pt x="15175" y="6639"/>
                  </a:lnTo>
                  <a:cubicBezTo>
                    <a:pt x="15109" y="6639"/>
                    <a:pt x="15109" y="6672"/>
                    <a:pt x="15175" y="6672"/>
                  </a:cubicBezTo>
                  <a:lnTo>
                    <a:pt x="15709" y="7006"/>
                  </a:lnTo>
                  <a:lnTo>
                    <a:pt x="15776" y="7006"/>
                  </a:lnTo>
                  <a:lnTo>
                    <a:pt x="16343" y="6739"/>
                  </a:lnTo>
                  <a:cubicBezTo>
                    <a:pt x="16376" y="6739"/>
                    <a:pt x="16343" y="6672"/>
                    <a:pt x="16343" y="6672"/>
                  </a:cubicBezTo>
                  <a:lnTo>
                    <a:pt x="15776" y="6339"/>
                  </a:lnTo>
                  <a:close/>
                  <a:moveTo>
                    <a:pt x="13941" y="6439"/>
                  </a:moveTo>
                  <a:lnTo>
                    <a:pt x="13407" y="6739"/>
                  </a:lnTo>
                  <a:cubicBezTo>
                    <a:pt x="13374" y="6739"/>
                    <a:pt x="13407" y="6772"/>
                    <a:pt x="13407" y="6772"/>
                  </a:cubicBezTo>
                  <a:lnTo>
                    <a:pt x="13941" y="7106"/>
                  </a:lnTo>
                  <a:lnTo>
                    <a:pt x="14041" y="7106"/>
                  </a:lnTo>
                  <a:lnTo>
                    <a:pt x="14575" y="6806"/>
                  </a:lnTo>
                  <a:cubicBezTo>
                    <a:pt x="14608" y="6806"/>
                    <a:pt x="14608" y="6772"/>
                    <a:pt x="14575" y="6772"/>
                  </a:cubicBezTo>
                  <a:lnTo>
                    <a:pt x="14041" y="6439"/>
                  </a:lnTo>
                  <a:close/>
                  <a:moveTo>
                    <a:pt x="11206" y="6572"/>
                  </a:moveTo>
                  <a:lnTo>
                    <a:pt x="10672" y="6839"/>
                  </a:lnTo>
                  <a:lnTo>
                    <a:pt x="10672" y="6906"/>
                  </a:lnTo>
                  <a:lnTo>
                    <a:pt x="11206" y="7239"/>
                  </a:lnTo>
                  <a:lnTo>
                    <a:pt x="11273" y="7239"/>
                  </a:lnTo>
                  <a:lnTo>
                    <a:pt x="11840" y="6939"/>
                  </a:lnTo>
                  <a:cubicBezTo>
                    <a:pt x="11873" y="6939"/>
                    <a:pt x="11873" y="6906"/>
                    <a:pt x="11840" y="6906"/>
                  </a:cubicBezTo>
                  <a:lnTo>
                    <a:pt x="11273" y="6572"/>
                  </a:lnTo>
                  <a:close/>
                  <a:moveTo>
                    <a:pt x="12965" y="6689"/>
                  </a:moveTo>
                  <a:cubicBezTo>
                    <a:pt x="12949" y="6689"/>
                    <a:pt x="12924" y="6706"/>
                    <a:pt x="12907" y="6739"/>
                  </a:cubicBezTo>
                  <a:lnTo>
                    <a:pt x="12373" y="7006"/>
                  </a:lnTo>
                  <a:cubicBezTo>
                    <a:pt x="12340" y="7006"/>
                    <a:pt x="12340" y="7073"/>
                    <a:pt x="12373" y="7073"/>
                  </a:cubicBezTo>
                  <a:lnTo>
                    <a:pt x="12907" y="7406"/>
                  </a:lnTo>
                  <a:lnTo>
                    <a:pt x="12974" y="7406"/>
                  </a:lnTo>
                  <a:lnTo>
                    <a:pt x="13541" y="7106"/>
                  </a:lnTo>
                  <a:lnTo>
                    <a:pt x="13541" y="7073"/>
                  </a:lnTo>
                  <a:lnTo>
                    <a:pt x="12974" y="6739"/>
                  </a:lnTo>
                  <a:cubicBezTo>
                    <a:pt x="12991" y="6706"/>
                    <a:pt x="12982" y="6689"/>
                    <a:pt x="12965" y="6689"/>
                  </a:cubicBezTo>
                  <a:close/>
                  <a:moveTo>
                    <a:pt x="10005" y="6772"/>
                  </a:moveTo>
                  <a:lnTo>
                    <a:pt x="9438" y="7073"/>
                  </a:lnTo>
                  <a:cubicBezTo>
                    <a:pt x="9405" y="7073"/>
                    <a:pt x="9405" y="7106"/>
                    <a:pt x="9438" y="7106"/>
                  </a:cubicBezTo>
                  <a:lnTo>
                    <a:pt x="10005" y="7439"/>
                  </a:lnTo>
                  <a:lnTo>
                    <a:pt x="10072" y="7439"/>
                  </a:lnTo>
                  <a:lnTo>
                    <a:pt x="10605" y="7139"/>
                  </a:lnTo>
                  <a:cubicBezTo>
                    <a:pt x="10672" y="7139"/>
                    <a:pt x="10605" y="7106"/>
                    <a:pt x="10605" y="7106"/>
                  </a:cubicBezTo>
                  <a:lnTo>
                    <a:pt x="10072" y="6772"/>
                  </a:lnTo>
                  <a:close/>
                  <a:moveTo>
                    <a:pt x="16510" y="6839"/>
                  </a:moveTo>
                  <a:lnTo>
                    <a:pt x="15943" y="7139"/>
                  </a:lnTo>
                  <a:cubicBezTo>
                    <a:pt x="15909" y="7139"/>
                    <a:pt x="15909" y="7173"/>
                    <a:pt x="15943" y="7173"/>
                  </a:cubicBezTo>
                  <a:lnTo>
                    <a:pt x="16510" y="7506"/>
                  </a:lnTo>
                  <a:lnTo>
                    <a:pt x="16576" y="7506"/>
                  </a:lnTo>
                  <a:lnTo>
                    <a:pt x="17110" y="7239"/>
                  </a:lnTo>
                  <a:cubicBezTo>
                    <a:pt x="17177" y="7239"/>
                    <a:pt x="17110" y="7173"/>
                    <a:pt x="17110" y="7173"/>
                  </a:cubicBezTo>
                  <a:lnTo>
                    <a:pt x="16576" y="6839"/>
                  </a:lnTo>
                  <a:close/>
                  <a:moveTo>
                    <a:pt x="8604" y="6806"/>
                  </a:moveTo>
                  <a:lnTo>
                    <a:pt x="8070" y="7139"/>
                  </a:lnTo>
                  <a:cubicBezTo>
                    <a:pt x="8037" y="7139"/>
                    <a:pt x="8037" y="7173"/>
                    <a:pt x="8070" y="7173"/>
                  </a:cubicBezTo>
                  <a:lnTo>
                    <a:pt x="8737" y="7573"/>
                  </a:lnTo>
                  <a:lnTo>
                    <a:pt x="8804" y="7573"/>
                  </a:lnTo>
                  <a:lnTo>
                    <a:pt x="9371" y="7273"/>
                  </a:lnTo>
                  <a:cubicBezTo>
                    <a:pt x="9405" y="7273"/>
                    <a:pt x="9405" y="7239"/>
                    <a:pt x="9371" y="7239"/>
                  </a:cubicBezTo>
                  <a:lnTo>
                    <a:pt x="8704" y="6806"/>
                  </a:lnTo>
                  <a:close/>
                  <a:moveTo>
                    <a:pt x="14775" y="6906"/>
                  </a:moveTo>
                  <a:lnTo>
                    <a:pt x="14241" y="7173"/>
                  </a:lnTo>
                  <a:cubicBezTo>
                    <a:pt x="14208" y="7173"/>
                    <a:pt x="14241" y="7206"/>
                    <a:pt x="14241" y="7206"/>
                  </a:cubicBezTo>
                  <a:lnTo>
                    <a:pt x="14775" y="7573"/>
                  </a:lnTo>
                  <a:lnTo>
                    <a:pt x="14875" y="7573"/>
                  </a:lnTo>
                  <a:lnTo>
                    <a:pt x="15409" y="7273"/>
                  </a:lnTo>
                  <a:cubicBezTo>
                    <a:pt x="15442" y="7273"/>
                    <a:pt x="15442" y="7239"/>
                    <a:pt x="15409" y="7239"/>
                  </a:cubicBezTo>
                  <a:lnTo>
                    <a:pt x="14875" y="6906"/>
                  </a:lnTo>
                  <a:close/>
                  <a:moveTo>
                    <a:pt x="12006" y="7006"/>
                  </a:moveTo>
                  <a:lnTo>
                    <a:pt x="11439" y="7306"/>
                  </a:lnTo>
                  <a:lnTo>
                    <a:pt x="11439" y="7339"/>
                  </a:lnTo>
                  <a:lnTo>
                    <a:pt x="12006" y="7673"/>
                  </a:lnTo>
                  <a:cubicBezTo>
                    <a:pt x="12023" y="7706"/>
                    <a:pt x="12031" y="7723"/>
                    <a:pt x="12040" y="7723"/>
                  </a:cubicBezTo>
                  <a:cubicBezTo>
                    <a:pt x="12048" y="7723"/>
                    <a:pt x="12057" y="7706"/>
                    <a:pt x="12073" y="7673"/>
                  </a:cubicBezTo>
                  <a:lnTo>
                    <a:pt x="12607" y="7406"/>
                  </a:lnTo>
                  <a:cubicBezTo>
                    <a:pt x="12674" y="7406"/>
                    <a:pt x="12674" y="7339"/>
                    <a:pt x="12607" y="7339"/>
                  </a:cubicBezTo>
                  <a:lnTo>
                    <a:pt x="12073" y="7006"/>
                  </a:lnTo>
                  <a:close/>
                  <a:moveTo>
                    <a:pt x="13741" y="7173"/>
                  </a:moveTo>
                  <a:lnTo>
                    <a:pt x="13207" y="7473"/>
                  </a:lnTo>
                  <a:cubicBezTo>
                    <a:pt x="13174" y="7473"/>
                    <a:pt x="13207" y="7506"/>
                    <a:pt x="13207" y="7506"/>
                  </a:cubicBezTo>
                  <a:lnTo>
                    <a:pt x="13741" y="7840"/>
                  </a:lnTo>
                  <a:lnTo>
                    <a:pt x="13808" y="7840"/>
                  </a:lnTo>
                  <a:lnTo>
                    <a:pt x="14375" y="7573"/>
                  </a:lnTo>
                  <a:cubicBezTo>
                    <a:pt x="14408" y="7573"/>
                    <a:pt x="14408" y="7506"/>
                    <a:pt x="14375" y="7506"/>
                  </a:cubicBezTo>
                  <a:lnTo>
                    <a:pt x="13808" y="7173"/>
                  </a:lnTo>
                  <a:close/>
                  <a:moveTo>
                    <a:pt x="10839" y="7239"/>
                  </a:moveTo>
                  <a:lnTo>
                    <a:pt x="10272" y="7506"/>
                  </a:lnTo>
                  <a:cubicBezTo>
                    <a:pt x="10239" y="7506"/>
                    <a:pt x="10239" y="7573"/>
                    <a:pt x="10272" y="7573"/>
                  </a:cubicBezTo>
                  <a:lnTo>
                    <a:pt x="10839" y="7906"/>
                  </a:lnTo>
                  <a:lnTo>
                    <a:pt x="10906" y="7906"/>
                  </a:lnTo>
                  <a:lnTo>
                    <a:pt x="11439" y="7606"/>
                  </a:lnTo>
                  <a:cubicBezTo>
                    <a:pt x="11506" y="7606"/>
                    <a:pt x="11439" y="7573"/>
                    <a:pt x="11439" y="7573"/>
                  </a:cubicBezTo>
                  <a:lnTo>
                    <a:pt x="10906" y="7239"/>
                  </a:lnTo>
                  <a:close/>
                  <a:moveTo>
                    <a:pt x="15576" y="7339"/>
                  </a:moveTo>
                  <a:lnTo>
                    <a:pt x="15042" y="7640"/>
                  </a:lnTo>
                  <a:cubicBezTo>
                    <a:pt x="15009" y="7640"/>
                    <a:pt x="15042" y="7673"/>
                    <a:pt x="15042" y="7673"/>
                  </a:cubicBezTo>
                  <a:lnTo>
                    <a:pt x="15576" y="8007"/>
                  </a:lnTo>
                  <a:lnTo>
                    <a:pt x="15676" y="8007"/>
                  </a:lnTo>
                  <a:lnTo>
                    <a:pt x="16209" y="7740"/>
                  </a:lnTo>
                  <a:cubicBezTo>
                    <a:pt x="16243" y="7740"/>
                    <a:pt x="16243" y="7673"/>
                    <a:pt x="16209" y="7673"/>
                  </a:cubicBezTo>
                  <a:lnTo>
                    <a:pt x="15676" y="7339"/>
                  </a:lnTo>
                  <a:close/>
                  <a:moveTo>
                    <a:pt x="9538" y="7339"/>
                  </a:moveTo>
                  <a:lnTo>
                    <a:pt x="9004" y="7640"/>
                  </a:lnTo>
                  <a:cubicBezTo>
                    <a:pt x="8938" y="7640"/>
                    <a:pt x="9004" y="7673"/>
                    <a:pt x="9004" y="7673"/>
                  </a:cubicBezTo>
                  <a:lnTo>
                    <a:pt x="9671" y="8073"/>
                  </a:lnTo>
                  <a:lnTo>
                    <a:pt x="9738" y="8073"/>
                  </a:lnTo>
                  <a:lnTo>
                    <a:pt x="10272" y="7773"/>
                  </a:lnTo>
                  <a:cubicBezTo>
                    <a:pt x="10339" y="7773"/>
                    <a:pt x="10272" y="7740"/>
                    <a:pt x="10272" y="7740"/>
                  </a:cubicBezTo>
                  <a:lnTo>
                    <a:pt x="9605" y="7339"/>
                  </a:lnTo>
                  <a:close/>
                  <a:moveTo>
                    <a:pt x="12774" y="7473"/>
                  </a:moveTo>
                  <a:lnTo>
                    <a:pt x="12240" y="7773"/>
                  </a:lnTo>
                  <a:cubicBezTo>
                    <a:pt x="12207" y="7773"/>
                    <a:pt x="12240" y="7806"/>
                    <a:pt x="12240" y="7806"/>
                  </a:cubicBezTo>
                  <a:lnTo>
                    <a:pt x="12774" y="8140"/>
                  </a:lnTo>
                  <a:cubicBezTo>
                    <a:pt x="12807" y="8157"/>
                    <a:pt x="12832" y="8165"/>
                    <a:pt x="12849" y="8165"/>
                  </a:cubicBezTo>
                  <a:cubicBezTo>
                    <a:pt x="12865" y="8165"/>
                    <a:pt x="12874" y="8157"/>
                    <a:pt x="12874" y="8140"/>
                  </a:cubicBezTo>
                  <a:lnTo>
                    <a:pt x="13407" y="7840"/>
                  </a:lnTo>
                  <a:cubicBezTo>
                    <a:pt x="13441" y="7840"/>
                    <a:pt x="13441" y="7806"/>
                    <a:pt x="13407" y="7806"/>
                  </a:cubicBezTo>
                  <a:lnTo>
                    <a:pt x="12874" y="7473"/>
                  </a:lnTo>
                  <a:close/>
                  <a:moveTo>
                    <a:pt x="17677" y="7506"/>
                  </a:moveTo>
                  <a:lnTo>
                    <a:pt x="17110" y="7806"/>
                  </a:lnTo>
                  <a:cubicBezTo>
                    <a:pt x="17077" y="7806"/>
                    <a:pt x="17077" y="7840"/>
                    <a:pt x="17110" y="7840"/>
                  </a:cubicBezTo>
                  <a:lnTo>
                    <a:pt x="17677" y="8173"/>
                  </a:lnTo>
                  <a:lnTo>
                    <a:pt x="17744" y="8173"/>
                  </a:lnTo>
                  <a:lnTo>
                    <a:pt x="18278" y="7906"/>
                  </a:lnTo>
                  <a:cubicBezTo>
                    <a:pt x="18344" y="7906"/>
                    <a:pt x="18278" y="7840"/>
                    <a:pt x="18278" y="7840"/>
                  </a:cubicBezTo>
                  <a:lnTo>
                    <a:pt x="17744" y="7506"/>
                  </a:lnTo>
                  <a:close/>
                  <a:moveTo>
                    <a:pt x="14542" y="7640"/>
                  </a:moveTo>
                  <a:lnTo>
                    <a:pt x="14008" y="7940"/>
                  </a:lnTo>
                  <a:cubicBezTo>
                    <a:pt x="13941" y="7940"/>
                    <a:pt x="14008" y="7973"/>
                    <a:pt x="14008" y="7973"/>
                  </a:cubicBezTo>
                  <a:lnTo>
                    <a:pt x="14542" y="8307"/>
                  </a:lnTo>
                  <a:lnTo>
                    <a:pt x="14608" y="8307"/>
                  </a:lnTo>
                  <a:lnTo>
                    <a:pt x="15175" y="8007"/>
                  </a:lnTo>
                  <a:cubicBezTo>
                    <a:pt x="15209" y="8007"/>
                    <a:pt x="15209" y="7973"/>
                    <a:pt x="15175" y="7973"/>
                  </a:cubicBezTo>
                  <a:lnTo>
                    <a:pt x="14608" y="7640"/>
                  </a:lnTo>
                  <a:close/>
                  <a:moveTo>
                    <a:pt x="11606" y="7740"/>
                  </a:moveTo>
                  <a:lnTo>
                    <a:pt x="11072" y="8007"/>
                  </a:lnTo>
                  <a:cubicBezTo>
                    <a:pt x="11039" y="8007"/>
                    <a:pt x="11039" y="8073"/>
                    <a:pt x="11072" y="8073"/>
                  </a:cubicBezTo>
                  <a:lnTo>
                    <a:pt x="11606" y="8407"/>
                  </a:lnTo>
                  <a:lnTo>
                    <a:pt x="11706" y="8407"/>
                  </a:lnTo>
                  <a:lnTo>
                    <a:pt x="12240" y="8107"/>
                  </a:lnTo>
                  <a:lnTo>
                    <a:pt x="12240" y="8073"/>
                  </a:lnTo>
                  <a:lnTo>
                    <a:pt x="11706" y="7740"/>
                  </a:lnTo>
                  <a:close/>
                  <a:moveTo>
                    <a:pt x="16410" y="7840"/>
                  </a:moveTo>
                  <a:lnTo>
                    <a:pt x="15876" y="8140"/>
                  </a:lnTo>
                  <a:cubicBezTo>
                    <a:pt x="15843" y="8140"/>
                    <a:pt x="15843" y="8173"/>
                    <a:pt x="15876" y="8173"/>
                  </a:cubicBezTo>
                  <a:lnTo>
                    <a:pt x="16410" y="8507"/>
                  </a:lnTo>
                  <a:lnTo>
                    <a:pt x="16510" y="8507"/>
                  </a:lnTo>
                  <a:lnTo>
                    <a:pt x="17043" y="8240"/>
                  </a:lnTo>
                  <a:cubicBezTo>
                    <a:pt x="17077" y="8240"/>
                    <a:pt x="17043" y="8173"/>
                    <a:pt x="17043" y="8173"/>
                  </a:cubicBezTo>
                  <a:lnTo>
                    <a:pt x="16510" y="7840"/>
                  </a:lnTo>
                  <a:close/>
                  <a:moveTo>
                    <a:pt x="13574" y="7940"/>
                  </a:moveTo>
                  <a:lnTo>
                    <a:pt x="13041" y="8240"/>
                  </a:lnTo>
                  <a:cubicBezTo>
                    <a:pt x="13007" y="8240"/>
                    <a:pt x="13007" y="8273"/>
                    <a:pt x="13041" y="8273"/>
                  </a:cubicBezTo>
                  <a:lnTo>
                    <a:pt x="13574" y="8607"/>
                  </a:lnTo>
                  <a:cubicBezTo>
                    <a:pt x="13591" y="8624"/>
                    <a:pt x="13616" y="8632"/>
                    <a:pt x="13637" y="8632"/>
                  </a:cubicBezTo>
                  <a:cubicBezTo>
                    <a:pt x="13658" y="8632"/>
                    <a:pt x="13674" y="8624"/>
                    <a:pt x="13674" y="8607"/>
                  </a:cubicBezTo>
                  <a:lnTo>
                    <a:pt x="14208" y="8307"/>
                  </a:lnTo>
                  <a:cubicBezTo>
                    <a:pt x="14241" y="8307"/>
                    <a:pt x="14208" y="8273"/>
                    <a:pt x="14208" y="8273"/>
                  </a:cubicBezTo>
                  <a:lnTo>
                    <a:pt x="13674" y="7940"/>
                  </a:lnTo>
                  <a:close/>
                  <a:moveTo>
                    <a:pt x="18511" y="7973"/>
                  </a:moveTo>
                  <a:lnTo>
                    <a:pt x="17944" y="8273"/>
                  </a:lnTo>
                  <a:cubicBezTo>
                    <a:pt x="17911" y="8273"/>
                    <a:pt x="17911" y="8307"/>
                    <a:pt x="17944" y="8307"/>
                  </a:cubicBezTo>
                  <a:lnTo>
                    <a:pt x="18511" y="8640"/>
                  </a:lnTo>
                  <a:lnTo>
                    <a:pt x="18578" y="8640"/>
                  </a:lnTo>
                  <a:lnTo>
                    <a:pt x="19112" y="8340"/>
                  </a:lnTo>
                  <a:cubicBezTo>
                    <a:pt x="19178" y="8340"/>
                    <a:pt x="19112" y="8307"/>
                    <a:pt x="19112" y="8307"/>
                  </a:cubicBezTo>
                  <a:lnTo>
                    <a:pt x="18578" y="7973"/>
                  </a:lnTo>
                  <a:close/>
                  <a:moveTo>
                    <a:pt x="15376" y="8107"/>
                  </a:moveTo>
                  <a:lnTo>
                    <a:pt x="14842" y="8407"/>
                  </a:lnTo>
                  <a:cubicBezTo>
                    <a:pt x="14775" y="8407"/>
                    <a:pt x="14842" y="8440"/>
                    <a:pt x="14842" y="8440"/>
                  </a:cubicBezTo>
                  <a:lnTo>
                    <a:pt x="15376" y="8774"/>
                  </a:lnTo>
                  <a:lnTo>
                    <a:pt x="15442" y="8774"/>
                  </a:lnTo>
                  <a:lnTo>
                    <a:pt x="16009" y="8474"/>
                  </a:lnTo>
                  <a:lnTo>
                    <a:pt x="16009" y="8440"/>
                  </a:lnTo>
                  <a:lnTo>
                    <a:pt x="15442" y="8107"/>
                  </a:lnTo>
                  <a:close/>
                  <a:moveTo>
                    <a:pt x="12407" y="8173"/>
                  </a:moveTo>
                  <a:lnTo>
                    <a:pt x="11873" y="8474"/>
                  </a:lnTo>
                  <a:cubicBezTo>
                    <a:pt x="11840" y="8474"/>
                    <a:pt x="11840" y="8507"/>
                    <a:pt x="11873" y="8507"/>
                  </a:cubicBezTo>
                  <a:lnTo>
                    <a:pt x="12407" y="8840"/>
                  </a:lnTo>
                  <a:lnTo>
                    <a:pt x="12507" y="8840"/>
                  </a:lnTo>
                  <a:lnTo>
                    <a:pt x="13041" y="8574"/>
                  </a:lnTo>
                  <a:lnTo>
                    <a:pt x="13041" y="8507"/>
                  </a:lnTo>
                  <a:lnTo>
                    <a:pt x="12507" y="8173"/>
                  </a:lnTo>
                  <a:close/>
                  <a:moveTo>
                    <a:pt x="17210" y="8307"/>
                  </a:moveTo>
                  <a:lnTo>
                    <a:pt x="16676" y="8607"/>
                  </a:lnTo>
                  <a:cubicBezTo>
                    <a:pt x="16610" y="8607"/>
                    <a:pt x="16610" y="8640"/>
                    <a:pt x="16676" y="8640"/>
                  </a:cubicBezTo>
                  <a:lnTo>
                    <a:pt x="17210" y="8974"/>
                  </a:lnTo>
                  <a:lnTo>
                    <a:pt x="17277" y="8974"/>
                  </a:lnTo>
                  <a:lnTo>
                    <a:pt x="17844" y="8674"/>
                  </a:lnTo>
                  <a:lnTo>
                    <a:pt x="17844" y="8640"/>
                  </a:lnTo>
                  <a:lnTo>
                    <a:pt x="17277" y="8307"/>
                  </a:lnTo>
                  <a:close/>
                  <a:moveTo>
                    <a:pt x="14408" y="8440"/>
                  </a:moveTo>
                  <a:lnTo>
                    <a:pt x="13874" y="8740"/>
                  </a:lnTo>
                  <a:cubicBezTo>
                    <a:pt x="13841" y="8740"/>
                    <a:pt x="13841" y="8774"/>
                    <a:pt x="13874" y="8774"/>
                  </a:cubicBezTo>
                  <a:lnTo>
                    <a:pt x="14408" y="9107"/>
                  </a:lnTo>
                  <a:lnTo>
                    <a:pt x="14508" y="9107"/>
                  </a:lnTo>
                  <a:lnTo>
                    <a:pt x="15042" y="8807"/>
                  </a:lnTo>
                  <a:cubicBezTo>
                    <a:pt x="15075" y="8807"/>
                    <a:pt x="15042" y="8774"/>
                    <a:pt x="15042" y="8774"/>
                  </a:cubicBezTo>
                  <a:lnTo>
                    <a:pt x="14508" y="8440"/>
                  </a:lnTo>
                  <a:close/>
                  <a:moveTo>
                    <a:pt x="19278" y="8440"/>
                  </a:moveTo>
                  <a:lnTo>
                    <a:pt x="18745" y="8740"/>
                  </a:lnTo>
                  <a:cubicBezTo>
                    <a:pt x="18711" y="8740"/>
                    <a:pt x="18711" y="8774"/>
                    <a:pt x="18745" y="8774"/>
                  </a:cubicBezTo>
                  <a:lnTo>
                    <a:pt x="19278" y="9107"/>
                  </a:lnTo>
                  <a:lnTo>
                    <a:pt x="19378" y="9107"/>
                  </a:lnTo>
                  <a:lnTo>
                    <a:pt x="19912" y="8807"/>
                  </a:lnTo>
                  <a:cubicBezTo>
                    <a:pt x="19945" y="8807"/>
                    <a:pt x="19912" y="8774"/>
                    <a:pt x="19912" y="8774"/>
                  </a:cubicBezTo>
                  <a:lnTo>
                    <a:pt x="19378" y="8440"/>
                  </a:lnTo>
                  <a:close/>
                  <a:moveTo>
                    <a:pt x="16176" y="8574"/>
                  </a:moveTo>
                  <a:lnTo>
                    <a:pt x="15609" y="8840"/>
                  </a:lnTo>
                  <a:cubicBezTo>
                    <a:pt x="15576" y="8840"/>
                    <a:pt x="15609" y="8874"/>
                    <a:pt x="15609" y="8874"/>
                  </a:cubicBezTo>
                  <a:lnTo>
                    <a:pt x="16176" y="9241"/>
                  </a:lnTo>
                  <a:lnTo>
                    <a:pt x="16243" y="9241"/>
                  </a:lnTo>
                  <a:lnTo>
                    <a:pt x="16777" y="8941"/>
                  </a:lnTo>
                  <a:lnTo>
                    <a:pt x="16777" y="8907"/>
                  </a:lnTo>
                  <a:lnTo>
                    <a:pt x="16243" y="8574"/>
                  </a:lnTo>
                  <a:close/>
                  <a:moveTo>
                    <a:pt x="13241" y="8640"/>
                  </a:moveTo>
                  <a:lnTo>
                    <a:pt x="12707" y="8941"/>
                  </a:lnTo>
                  <a:cubicBezTo>
                    <a:pt x="12674" y="8941"/>
                    <a:pt x="12707" y="8974"/>
                    <a:pt x="12707" y="8974"/>
                  </a:cubicBezTo>
                  <a:lnTo>
                    <a:pt x="13241" y="9307"/>
                  </a:lnTo>
                  <a:lnTo>
                    <a:pt x="13341" y="9307"/>
                  </a:lnTo>
                  <a:lnTo>
                    <a:pt x="13874" y="9007"/>
                  </a:lnTo>
                  <a:cubicBezTo>
                    <a:pt x="13908" y="9007"/>
                    <a:pt x="13908" y="8974"/>
                    <a:pt x="13874" y="8974"/>
                  </a:cubicBezTo>
                  <a:lnTo>
                    <a:pt x="13341" y="8640"/>
                  </a:lnTo>
                  <a:close/>
                  <a:moveTo>
                    <a:pt x="18011" y="8774"/>
                  </a:moveTo>
                  <a:lnTo>
                    <a:pt x="17444" y="9041"/>
                  </a:lnTo>
                  <a:cubicBezTo>
                    <a:pt x="17410" y="9041"/>
                    <a:pt x="17410" y="9107"/>
                    <a:pt x="17444" y="9107"/>
                  </a:cubicBezTo>
                  <a:lnTo>
                    <a:pt x="18011" y="9441"/>
                  </a:lnTo>
                  <a:lnTo>
                    <a:pt x="18077" y="9441"/>
                  </a:lnTo>
                  <a:lnTo>
                    <a:pt x="18611" y="9141"/>
                  </a:lnTo>
                  <a:lnTo>
                    <a:pt x="18611" y="9107"/>
                  </a:lnTo>
                  <a:lnTo>
                    <a:pt x="18077" y="8774"/>
                  </a:lnTo>
                  <a:close/>
                  <a:moveTo>
                    <a:pt x="15242" y="8907"/>
                  </a:moveTo>
                  <a:lnTo>
                    <a:pt x="14708" y="9174"/>
                  </a:lnTo>
                  <a:cubicBezTo>
                    <a:pt x="14675" y="9174"/>
                    <a:pt x="14675" y="9241"/>
                    <a:pt x="14708" y="9241"/>
                  </a:cubicBezTo>
                  <a:lnTo>
                    <a:pt x="15242" y="9574"/>
                  </a:lnTo>
                  <a:lnTo>
                    <a:pt x="15342" y="9574"/>
                  </a:lnTo>
                  <a:lnTo>
                    <a:pt x="15876" y="9274"/>
                  </a:lnTo>
                  <a:cubicBezTo>
                    <a:pt x="15909" y="9274"/>
                    <a:pt x="15876" y="9241"/>
                    <a:pt x="15876" y="9241"/>
                  </a:cubicBezTo>
                  <a:lnTo>
                    <a:pt x="15342" y="8907"/>
                  </a:lnTo>
                  <a:close/>
                  <a:moveTo>
                    <a:pt x="20079" y="8907"/>
                  </a:moveTo>
                  <a:lnTo>
                    <a:pt x="19545" y="9174"/>
                  </a:lnTo>
                  <a:cubicBezTo>
                    <a:pt x="19512" y="9174"/>
                    <a:pt x="19512" y="9241"/>
                    <a:pt x="19545" y="9241"/>
                  </a:cubicBezTo>
                  <a:lnTo>
                    <a:pt x="20079" y="9574"/>
                  </a:lnTo>
                  <a:lnTo>
                    <a:pt x="20179" y="9574"/>
                  </a:lnTo>
                  <a:lnTo>
                    <a:pt x="20713" y="9274"/>
                  </a:lnTo>
                  <a:cubicBezTo>
                    <a:pt x="20746" y="9274"/>
                    <a:pt x="20713" y="9241"/>
                    <a:pt x="20713" y="9241"/>
                  </a:cubicBezTo>
                  <a:lnTo>
                    <a:pt x="20179" y="8907"/>
                  </a:lnTo>
                  <a:close/>
                  <a:moveTo>
                    <a:pt x="16943" y="9074"/>
                  </a:moveTo>
                  <a:lnTo>
                    <a:pt x="16410" y="9341"/>
                  </a:lnTo>
                  <a:cubicBezTo>
                    <a:pt x="16376" y="9341"/>
                    <a:pt x="16376" y="9408"/>
                    <a:pt x="16410" y="9408"/>
                  </a:cubicBezTo>
                  <a:lnTo>
                    <a:pt x="16943" y="9741"/>
                  </a:lnTo>
                  <a:lnTo>
                    <a:pt x="17043" y="9741"/>
                  </a:lnTo>
                  <a:lnTo>
                    <a:pt x="17577" y="9441"/>
                  </a:lnTo>
                  <a:lnTo>
                    <a:pt x="17577" y="9408"/>
                  </a:lnTo>
                  <a:lnTo>
                    <a:pt x="17043" y="9074"/>
                  </a:lnTo>
                  <a:close/>
                  <a:moveTo>
                    <a:pt x="14041" y="9107"/>
                  </a:moveTo>
                  <a:lnTo>
                    <a:pt x="13508" y="9408"/>
                  </a:lnTo>
                  <a:cubicBezTo>
                    <a:pt x="13441" y="9408"/>
                    <a:pt x="13508" y="9441"/>
                    <a:pt x="13508" y="9441"/>
                  </a:cubicBezTo>
                  <a:lnTo>
                    <a:pt x="14041" y="9774"/>
                  </a:lnTo>
                  <a:lnTo>
                    <a:pt x="14108" y="9774"/>
                  </a:lnTo>
                  <a:lnTo>
                    <a:pt x="14675" y="9474"/>
                  </a:lnTo>
                  <a:cubicBezTo>
                    <a:pt x="14708" y="9474"/>
                    <a:pt x="14708" y="9441"/>
                    <a:pt x="14675" y="9441"/>
                  </a:cubicBezTo>
                  <a:lnTo>
                    <a:pt x="14108" y="9107"/>
                  </a:lnTo>
                  <a:close/>
                  <a:moveTo>
                    <a:pt x="18845" y="9241"/>
                  </a:moveTo>
                  <a:lnTo>
                    <a:pt x="18278" y="9508"/>
                  </a:lnTo>
                  <a:lnTo>
                    <a:pt x="18278" y="9574"/>
                  </a:lnTo>
                  <a:lnTo>
                    <a:pt x="18845" y="9908"/>
                  </a:lnTo>
                  <a:lnTo>
                    <a:pt x="18911" y="9908"/>
                  </a:lnTo>
                  <a:lnTo>
                    <a:pt x="19445" y="9608"/>
                  </a:lnTo>
                  <a:lnTo>
                    <a:pt x="19445" y="9574"/>
                  </a:lnTo>
                  <a:lnTo>
                    <a:pt x="18911" y="9241"/>
                  </a:lnTo>
                  <a:close/>
                  <a:moveTo>
                    <a:pt x="16043" y="9341"/>
                  </a:moveTo>
                  <a:lnTo>
                    <a:pt x="15509" y="9641"/>
                  </a:lnTo>
                  <a:cubicBezTo>
                    <a:pt x="15442" y="9641"/>
                    <a:pt x="15442" y="9674"/>
                    <a:pt x="15509" y="9674"/>
                  </a:cubicBezTo>
                  <a:lnTo>
                    <a:pt x="16043" y="10008"/>
                  </a:lnTo>
                  <a:cubicBezTo>
                    <a:pt x="16043" y="10041"/>
                    <a:pt x="16051" y="10058"/>
                    <a:pt x="16064" y="10058"/>
                  </a:cubicBezTo>
                  <a:cubicBezTo>
                    <a:pt x="16076" y="10058"/>
                    <a:pt x="16093" y="10041"/>
                    <a:pt x="16109" y="10008"/>
                  </a:cubicBezTo>
                  <a:lnTo>
                    <a:pt x="16676" y="9741"/>
                  </a:lnTo>
                  <a:cubicBezTo>
                    <a:pt x="16710" y="9741"/>
                    <a:pt x="16676" y="9674"/>
                    <a:pt x="16676" y="9674"/>
                  </a:cubicBezTo>
                  <a:lnTo>
                    <a:pt x="16109" y="9341"/>
                  </a:lnTo>
                  <a:close/>
                  <a:moveTo>
                    <a:pt x="17777" y="9508"/>
                  </a:moveTo>
                  <a:lnTo>
                    <a:pt x="17244" y="9808"/>
                  </a:lnTo>
                  <a:lnTo>
                    <a:pt x="17244" y="9841"/>
                  </a:lnTo>
                  <a:lnTo>
                    <a:pt x="17777" y="10175"/>
                  </a:lnTo>
                  <a:lnTo>
                    <a:pt x="17877" y="10175"/>
                  </a:lnTo>
                  <a:lnTo>
                    <a:pt x="18411" y="9908"/>
                  </a:lnTo>
                  <a:lnTo>
                    <a:pt x="18411" y="9841"/>
                  </a:lnTo>
                  <a:lnTo>
                    <a:pt x="17877" y="9508"/>
                  </a:lnTo>
                  <a:close/>
                  <a:moveTo>
                    <a:pt x="14875" y="9608"/>
                  </a:moveTo>
                  <a:lnTo>
                    <a:pt x="14341" y="9908"/>
                  </a:lnTo>
                  <a:cubicBezTo>
                    <a:pt x="14275" y="9908"/>
                    <a:pt x="14341" y="9941"/>
                    <a:pt x="14341" y="9941"/>
                  </a:cubicBezTo>
                  <a:lnTo>
                    <a:pt x="14875" y="10275"/>
                  </a:lnTo>
                  <a:cubicBezTo>
                    <a:pt x="14875" y="10275"/>
                    <a:pt x="14890" y="10260"/>
                    <a:pt x="14910" y="10260"/>
                  </a:cubicBezTo>
                  <a:cubicBezTo>
                    <a:pt x="14920" y="10260"/>
                    <a:pt x="14931" y="10264"/>
                    <a:pt x="14942" y="10275"/>
                  </a:cubicBezTo>
                  <a:lnTo>
                    <a:pt x="15509" y="9975"/>
                  </a:lnTo>
                  <a:lnTo>
                    <a:pt x="15509" y="9941"/>
                  </a:lnTo>
                  <a:lnTo>
                    <a:pt x="14942" y="9608"/>
                  </a:lnTo>
                  <a:close/>
                  <a:moveTo>
                    <a:pt x="21246" y="9574"/>
                  </a:moveTo>
                  <a:lnTo>
                    <a:pt x="20713" y="9841"/>
                  </a:lnTo>
                  <a:lnTo>
                    <a:pt x="20713" y="9941"/>
                  </a:lnTo>
                  <a:lnTo>
                    <a:pt x="21380" y="10308"/>
                  </a:lnTo>
                  <a:lnTo>
                    <a:pt x="21447" y="10308"/>
                  </a:lnTo>
                  <a:lnTo>
                    <a:pt x="22014" y="10008"/>
                  </a:lnTo>
                  <a:cubicBezTo>
                    <a:pt x="22047" y="10008"/>
                    <a:pt x="22047" y="9975"/>
                    <a:pt x="22014" y="9975"/>
                  </a:cubicBezTo>
                  <a:lnTo>
                    <a:pt x="21346" y="9574"/>
                  </a:lnTo>
                  <a:close/>
                  <a:moveTo>
                    <a:pt x="19612" y="9741"/>
                  </a:moveTo>
                  <a:lnTo>
                    <a:pt x="19078" y="10008"/>
                  </a:lnTo>
                  <a:lnTo>
                    <a:pt x="19078" y="10075"/>
                  </a:lnTo>
                  <a:lnTo>
                    <a:pt x="19612" y="10408"/>
                  </a:lnTo>
                  <a:lnTo>
                    <a:pt x="19712" y="10408"/>
                  </a:lnTo>
                  <a:lnTo>
                    <a:pt x="20246" y="10108"/>
                  </a:lnTo>
                  <a:lnTo>
                    <a:pt x="20246" y="10075"/>
                  </a:lnTo>
                  <a:lnTo>
                    <a:pt x="19712" y="9741"/>
                  </a:lnTo>
                  <a:close/>
                  <a:moveTo>
                    <a:pt x="16843" y="9808"/>
                  </a:moveTo>
                  <a:lnTo>
                    <a:pt x="16276" y="10108"/>
                  </a:lnTo>
                  <a:cubicBezTo>
                    <a:pt x="16243" y="10108"/>
                    <a:pt x="16243" y="10141"/>
                    <a:pt x="16276" y="10141"/>
                  </a:cubicBezTo>
                  <a:lnTo>
                    <a:pt x="16843" y="10475"/>
                  </a:lnTo>
                  <a:lnTo>
                    <a:pt x="16910" y="10475"/>
                  </a:lnTo>
                  <a:lnTo>
                    <a:pt x="17444" y="10175"/>
                  </a:lnTo>
                  <a:lnTo>
                    <a:pt x="17444" y="10141"/>
                  </a:lnTo>
                  <a:lnTo>
                    <a:pt x="16910" y="9808"/>
                  </a:lnTo>
                  <a:close/>
                  <a:moveTo>
                    <a:pt x="18578" y="9975"/>
                  </a:moveTo>
                  <a:lnTo>
                    <a:pt x="18044" y="10275"/>
                  </a:lnTo>
                  <a:lnTo>
                    <a:pt x="18044" y="10308"/>
                  </a:lnTo>
                  <a:lnTo>
                    <a:pt x="18578" y="10642"/>
                  </a:lnTo>
                  <a:lnTo>
                    <a:pt x="18678" y="10642"/>
                  </a:lnTo>
                  <a:lnTo>
                    <a:pt x="19212" y="10342"/>
                  </a:lnTo>
                  <a:lnTo>
                    <a:pt x="19212" y="10308"/>
                  </a:lnTo>
                  <a:lnTo>
                    <a:pt x="18678" y="9975"/>
                  </a:lnTo>
                  <a:close/>
                  <a:moveTo>
                    <a:pt x="15676" y="10008"/>
                  </a:moveTo>
                  <a:lnTo>
                    <a:pt x="15109" y="10308"/>
                  </a:lnTo>
                  <a:cubicBezTo>
                    <a:pt x="15075" y="10308"/>
                    <a:pt x="15109" y="10342"/>
                    <a:pt x="15109" y="10342"/>
                  </a:cubicBezTo>
                  <a:lnTo>
                    <a:pt x="15676" y="10675"/>
                  </a:lnTo>
                  <a:lnTo>
                    <a:pt x="15742" y="10675"/>
                  </a:lnTo>
                  <a:lnTo>
                    <a:pt x="16276" y="10408"/>
                  </a:lnTo>
                  <a:lnTo>
                    <a:pt x="16276" y="10342"/>
                  </a:lnTo>
                  <a:lnTo>
                    <a:pt x="15742" y="10008"/>
                  </a:lnTo>
                  <a:close/>
                  <a:moveTo>
                    <a:pt x="20513" y="10175"/>
                  </a:moveTo>
                  <a:lnTo>
                    <a:pt x="19945" y="10475"/>
                  </a:lnTo>
                  <a:cubicBezTo>
                    <a:pt x="19912" y="10508"/>
                    <a:pt x="19912" y="10508"/>
                    <a:pt x="19945" y="10508"/>
                  </a:cubicBezTo>
                  <a:lnTo>
                    <a:pt x="20513" y="10842"/>
                  </a:lnTo>
                  <a:lnTo>
                    <a:pt x="20579" y="10842"/>
                  </a:lnTo>
                  <a:lnTo>
                    <a:pt x="21113" y="10575"/>
                  </a:lnTo>
                  <a:lnTo>
                    <a:pt x="21113" y="10508"/>
                  </a:lnTo>
                  <a:lnTo>
                    <a:pt x="20579" y="10175"/>
                  </a:lnTo>
                  <a:close/>
                  <a:moveTo>
                    <a:pt x="10505" y="7940"/>
                  </a:moveTo>
                  <a:lnTo>
                    <a:pt x="9905" y="8240"/>
                  </a:lnTo>
                  <a:cubicBezTo>
                    <a:pt x="9872" y="8240"/>
                    <a:pt x="9872" y="8273"/>
                    <a:pt x="9905" y="8273"/>
                  </a:cubicBezTo>
                  <a:lnTo>
                    <a:pt x="14508" y="10909"/>
                  </a:lnTo>
                  <a:lnTo>
                    <a:pt x="14575" y="10909"/>
                  </a:lnTo>
                  <a:lnTo>
                    <a:pt x="15109" y="10608"/>
                  </a:lnTo>
                  <a:cubicBezTo>
                    <a:pt x="15175" y="10608"/>
                    <a:pt x="15109" y="10575"/>
                    <a:pt x="15109" y="10575"/>
                  </a:cubicBezTo>
                  <a:lnTo>
                    <a:pt x="10572" y="7940"/>
                  </a:lnTo>
                  <a:close/>
                  <a:moveTo>
                    <a:pt x="17610" y="10275"/>
                  </a:moveTo>
                  <a:lnTo>
                    <a:pt x="17077" y="10542"/>
                  </a:lnTo>
                  <a:cubicBezTo>
                    <a:pt x="17043" y="10542"/>
                    <a:pt x="17077" y="10608"/>
                    <a:pt x="17077" y="10608"/>
                  </a:cubicBezTo>
                  <a:lnTo>
                    <a:pt x="17610" y="10942"/>
                  </a:lnTo>
                  <a:lnTo>
                    <a:pt x="17711" y="10942"/>
                  </a:lnTo>
                  <a:lnTo>
                    <a:pt x="18244" y="10642"/>
                  </a:lnTo>
                  <a:cubicBezTo>
                    <a:pt x="18278" y="10642"/>
                    <a:pt x="18278" y="10608"/>
                    <a:pt x="18244" y="10608"/>
                  </a:cubicBezTo>
                  <a:lnTo>
                    <a:pt x="17711" y="10275"/>
                  </a:lnTo>
                  <a:close/>
                  <a:moveTo>
                    <a:pt x="16443" y="10475"/>
                  </a:moveTo>
                  <a:lnTo>
                    <a:pt x="15909" y="10775"/>
                  </a:lnTo>
                  <a:lnTo>
                    <a:pt x="15909" y="10809"/>
                  </a:lnTo>
                  <a:lnTo>
                    <a:pt x="16443" y="11142"/>
                  </a:lnTo>
                  <a:cubicBezTo>
                    <a:pt x="16476" y="11159"/>
                    <a:pt x="16501" y="11167"/>
                    <a:pt x="16518" y="11167"/>
                  </a:cubicBezTo>
                  <a:cubicBezTo>
                    <a:pt x="16535" y="11167"/>
                    <a:pt x="16543" y="11159"/>
                    <a:pt x="16543" y="11142"/>
                  </a:cubicBezTo>
                  <a:lnTo>
                    <a:pt x="17077" y="10842"/>
                  </a:lnTo>
                  <a:lnTo>
                    <a:pt x="17077" y="10809"/>
                  </a:lnTo>
                  <a:lnTo>
                    <a:pt x="16543" y="10475"/>
                  </a:lnTo>
                  <a:close/>
                  <a:moveTo>
                    <a:pt x="19412" y="10475"/>
                  </a:moveTo>
                  <a:lnTo>
                    <a:pt x="18878" y="10775"/>
                  </a:lnTo>
                  <a:lnTo>
                    <a:pt x="18878" y="10809"/>
                  </a:lnTo>
                  <a:lnTo>
                    <a:pt x="19712" y="11309"/>
                  </a:lnTo>
                  <a:lnTo>
                    <a:pt x="19779" y="11309"/>
                  </a:lnTo>
                  <a:lnTo>
                    <a:pt x="20346" y="11009"/>
                  </a:lnTo>
                  <a:lnTo>
                    <a:pt x="20346" y="10975"/>
                  </a:lnTo>
                  <a:lnTo>
                    <a:pt x="19512" y="10475"/>
                  </a:lnTo>
                  <a:close/>
                  <a:moveTo>
                    <a:pt x="15275" y="10675"/>
                  </a:moveTo>
                  <a:lnTo>
                    <a:pt x="14742" y="10975"/>
                  </a:lnTo>
                  <a:cubicBezTo>
                    <a:pt x="14708" y="10975"/>
                    <a:pt x="14708" y="11009"/>
                    <a:pt x="14742" y="11009"/>
                  </a:cubicBezTo>
                  <a:lnTo>
                    <a:pt x="15409" y="11409"/>
                  </a:lnTo>
                  <a:lnTo>
                    <a:pt x="15476" y="11409"/>
                  </a:lnTo>
                  <a:lnTo>
                    <a:pt x="16043" y="11109"/>
                  </a:lnTo>
                  <a:lnTo>
                    <a:pt x="16043" y="11075"/>
                  </a:lnTo>
                  <a:lnTo>
                    <a:pt x="15376" y="10675"/>
                  </a:lnTo>
                  <a:close/>
                  <a:moveTo>
                    <a:pt x="17244" y="10942"/>
                  </a:moveTo>
                  <a:lnTo>
                    <a:pt x="16710" y="11242"/>
                  </a:lnTo>
                  <a:lnTo>
                    <a:pt x="16710" y="11276"/>
                  </a:lnTo>
                  <a:lnTo>
                    <a:pt x="17244" y="11609"/>
                  </a:lnTo>
                  <a:lnTo>
                    <a:pt x="17344" y="11609"/>
                  </a:lnTo>
                  <a:lnTo>
                    <a:pt x="17877" y="11309"/>
                  </a:lnTo>
                  <a:lnTo>
                    <a:pt x="17877" y="11276"/>
                  </a:lnTo>
                  <a:lnTo>
                    <a:pt x="17344" y="10942"/>
                  </a:lnTo>
                  <a:close/>
                  <a:moveTo>
                    <a:pt x="18444" y="10775"/>
                  </a:moveTo>
                  <a:lnTo>
                    <a:pt x="17911" y="11075"/>
                  </a:lnTo>
                  <a:cubicBezTo>
                    <a:pt x="17877" y="11075"/>
                    <a:pt x="17877" y="11109"/>
                    <a:pt x="17911" y="11109"/>
                  </a:cubicBezTo>
                  <a:lnTo>
                    <a:pt x="19011" y="11743"/>
                  </a:lnTo>
                  <a:lnTo>
                    <a:pt x="19078" y="11743"/>
                  </a:lnTo>
                  <a:lnTo>
                    <a:pt x="19612" y="11442"/>
                  </a:lnTo>
                  <a:lnTo>
                    <a:pt x="19612" y="11409"/>
                  </a:lnTo>
                  <a:lnTo>
                    <a:pt x="18544" y="10775"/>
                  </a:lnTo>
                  <a:close/>
                  <a:moveTo>
                    <a:pt x="16209" y="11176"/>
                  </a:moveTo>
                  <a:lnTo>
                    <a:pt x="15676" y="11476"/>
                  </a:lnTo>
                  <a:lnTo>
                    <a:pt x="15676" y="11509"/>
                  </a:lnTo>
                  <a:lnTo>
                    <a:pt x="16343" y="11909"/>
                  </a:lnTo>
                  <a:lnTo>
                    <a:pt x="16410" y="11909"/>
                  </a:lnTo>
                  <a:lnTo>
                    <a:pt x="16943" y="11609"/>
                  </a:lnTo>
                  <a:lnTo>
                    <a:pt x="16943" y="11576"/>
                  </a:lnTo>
                  <a:lnTo>
                    <a:pt x="16276" y="11176"/>
                  </a:lnTo>
                  <a:close/>
                  <a:moveTo>
                    <a:pt x="18077" y="11442"/>
                  </a:moveTo>
                  <a:lnTo>
                    <a:pt x="17544" y="11743"/>
                  </a:lnTo>
                  <a:cubicBezTo>
                    <a:pt x="17544" y="11743"/>
                    <a:pt x="17510" y="11776"/>
                    <a:pt x="17544" y="11776"/>
                  </a:cubicBezTo>
                  <a:lnTo>
                    <a:pt x="18211" y="12143"/>
                  </a:lnTo>
                  <a:lnTo>
                    <a:pt x="18278" y="12143"/>
                  </a:lnTo>
                  <a:lnTo>
                    <a:pt x="18845" y="11843"/>
                  </a:lnTo>
                  <a:cubicBezTo>
                    <a:pt x="18878" y="11843"/>
                    <a:pt x="18878" y="11809"/>
                    <a:pt x="18845" y="11809"/>
                  </a:cubicBezTo>
                  <a:lnTo>
                    <a:pt x="18178" y="11442"/>
                  </a:lnTo>
                  <a:close/>
                  <a:moveTo>
                    <a:pt x="17177" y="11776"/>
                  </a:moveTo>
                  <a:lnTo>
                    <a:pt x="16610" y="12076"/>
                  </a:lnTo>
                  <a:lnTo>
                    <a:pt x="16610" y="12110"/>
                  </a:lnTo>
                  <a:lnTo>
                    <a:pt x="17444" y="12610"/>
                  </a:lnTo>
                  <a:lnTo>
                    <a:pt x="17544" y="12610"/>
                  </a:lnTo>
                  <a:lnTo>
                    <a:pt x="18077" y="12310"/>
                  </a:lnTo>
                  <a:lnTo>
                    <a:pt x="18077" y="12276"/>
                  </a:lnTo>
                  <a:lnTo>
                    <a:pt x="17244" y="117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3057350" y="2709875"/>
              <a:ext cx="214350" cy="124275"/>
            </a:xfrm>
            <a:custGeom>
              <a:avLst/>
              <a:gdLst/>
              <a:ahLst/>
              <a:cxnLst/>
              <a:rect l="l" t="t" r="r" b="b"/>
              <a:pathLst>
                <a:path w="8574" h="4971" extrusionOk="0">
                  <a:moveTo>
                    <a:pt x="3136" y="1"/>
                  </a:moveTo>
                  <a:lnTo>
                    <a:pt x="1" y="1835"/>
                  </a:lnTo>
                  <a:lnTo>
                    <a:pt x="134" y="1869"/>
                  </a:lnTo>
                  <a:lnTo>
                    <a:pt x="5471" y="4971"/>
                  </a:lnTo>
                  <a:lnTo>
                    <a:pt x="8507" y="3236"/>
                  </a:lnTo>
                  <a:lnTo>
                    <a:pt x="8573" y="317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3060700" y="2714050"/>
              <a:ext cx="209325" cy="120100"/>
            </a:xfrm>
            <a:custGeom>
              <a:avLst/>
              <a:gdLst/>
              <a:ahLst/>
              <a:cxnLst/>
              <a:rect l="l" t="t" r="r" b="b"/>
              <a:pathLst>
                <a:path w="8373" h="4804" extrusionOk="0">
                  <a:moveTo>
                    <a:pt x="3002" y="1"/>
                  </a:moveTo>
                  <a:lnTo>
                    <a:pt x="0" y="1702"/>
                  </a:lnTo>
                  <a:lnTo>
                    <a:pt x="5337" y="4804"/>
                  </a:lnTo>
                  <a:lnTo>
                    <a:pt x="8373" y="3069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3060700" y="2714050"/>
              <a:ext cx="209325" cy="120100"/>
            </a:xfrm>
            <a:custGeom>
              <a:avLst/>
              <a:gdLst/>
              <a:ahLst/>
              <a:cxnLst/>
              <a:rect l="l" t="t" r="r" b="b"/>
              <a:pathLst>
                <a:path w="8373" h="4804" extrusionOk="0">
                  <a:moveTo>
                    <a:pt x="3002" y="1"/>
                  </a:moveTo>
                  <a:lnTo>
                    <a:pt x="0" y="1702"/>
                  </a:lnTo>
                  <a:lnTo>
                    <a:pt x="5337" y="4804"/>
                  </a:lnTo>
                  <a:lnTo>
                    <a:pt x="8373" y="3069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3654450" y="2774100"/>
              <a:ext cx="5025" cy="3350"/>
            </a:xfrm>
            <a:custGeom>
              <a:avLst/>
              <a:gdLst/>
              <a:ahLst/>
              <a:cxnLst/>
              <a:rect l="l" t="t" r="r" b="b"/>
              <a:pathLst>
                <a:path w="201" h="134" extrusionOk="0">
                  <a:moveTo>
                    <a:pt x="201" y="0"/>
                  </a:moveTo>
                  <a:cubicBezTo>
                    <a:pt x="201" y="0"/>
                    <a:pt x="167" y="0"/>
                    <a:pt x="167" y="67"/>
                  </a:cubicBezTo>
                  <a:lnTo>
                    <a:pt x="201" y="0"/>
                  </a:lnTo>
                  <a:close/>
                  <a:moveTo>
                    <a:pt x="167" y="67"/>
                  </a:moveTo>
                  <a:cubicBezTo>
                    <a:pt x="134" y="67"/>
                    <a:pt x="34" y="100"/>
                    <a:pt x="0" y="134"/>
                  </a:cubicBezTo>
                  <a:cubicBezTo>
                    <a:pt x="100" y="100"/>
                    <a:pt x="134" y="100"/>
                    <a:pt x="167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3636925" y="277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3787875" y="1890125"/>
              <a:ext cx="642150" cy="378625"/>
            </a:xfrm>
            <a:custGeom>
              <a:avLst/>
              <a:gdLst/>
              <a:ahLst/>
              <a:cxnLst/>
              <a:rect l="l" t="t" r="r" b="b"/>
              <a:pathLst>
                <a:path w="25686" h="15145" extrusionOk="0">
                  <a:moveTo>
                    <a:pt x="15278" y="1"/>
                  </a:moveTo>
                  <a:lnTo>
                    <a:pt x="1" y="8807"/>
                  </a:lnTo>
                  <a:lnTo>
                    <a:pt x="10675" y="14978"/>
                  </a:lnTo>
                  <a:cubicBezTo>
                    <a:pt x="10875" y="15111"/>
                    <a:pt x="11142" y="15145"/>
                    <a:pt x="11375" y="15145"/>
                  </a:cubicBezTo>
                  <a:cubicBezTo>
                    <a:pt x="11642" y="15145"/>
                    <a:pt x="11842" y="15111"/>
                    <a:pt x="12042" y="15011"/>
                  </a:cubicBezTo>
                  <a:lnTo>
                    <a:pt x="24985" y="7573"/>
                  </a:lnTo>
                  <a:cubicBezTo>
                    <a:pt x="25152" y="7473"/>
                    <a:pt x="25319" y="7306"/>
                    <a:pt x="25385" y="7139"/>
                  </a:cubicBezTo>
                  <a:cubicBezTo>
                    <a:pt x="25686" y="6605"/>
                    <a:pt x="25519" y="5938"/>
                    <a:pt x="24985" y="5638"/>
                  </a:cubicBezTo>
                  <a:lnTo>
                    <a:pt x="15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3824575" y="1917650"/>
              <a:ext cx="584600" cy="341100"/>
            </a:xfrm>
            <a:custGeom>
              <a:avLst/>
              <a:gdLst/>
              <a:ahLst/>
              <a:cxnLst/>
              <a:rect l="l" t="t" r="r" b="b"/>
              <a:pathLst>
                <a:path w="23384" h="13644" extrusionOk="0">
                  <a:moveTo>
                    <a:pt x="13376" y="0"/>
                  </a:moveTo>
                  <a:lnTo>
                    <a:pt x="0" y="7739"/>
                  </a:lnTo>
                  <a:lnTo>
                    <a:pt x="0" y="8006"/>
                  </a:lnTo>
                  <a:lnTo>
                    <a:pt x="9574" y="13543"/>
                  </a:lnTo>
                  <a:cubicBezTo>
                    <a:pt x="9691" y="13610"/>
                    <a:pt x="9807" y="13644"/>
                    <a:pt x="9920" y="13644"/>
                  </a:cubicBezTo>
                  <a:cubicBezTo>
                    <a:pt x="10032" y="13644"/>
                    <a:pt x="10141" y="13610"/>
                    <a:pt x="10241" y="13543"/>
                  </a:cubicBezTo>
                  <a:lnTo>
                    <a:pt x="23183" y="6071"/>
                  </a:lnTo>
                  <a:cubicBezTo>
                    <a:pt x="23317" y="6005"/>
                    <a:pt x="23384" y="5871"/>
                    <a:pt x="23384" y="5738"/>
                  </a:cubicBezTo>
                  <a:lnTo>
                    <a:pt x="23384" y="5504"/>
                  </a:lnTo>
                  <a:lnTo>
                    <a:pt x="23183" y="5171"/>
                  </a:lnTo>
                  <a:lnTo>
                    <a:pt x="13376" y="0"/>
                  </a:lnTo>
                  <a:close/>
                </a:path>
              </a:pathLst>
            </a:custGeom>
            <a:solidFill>
              <a:srgbClr val="015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3823725" y="1910975"/>
              <a:ext cx="585450" cy="340275"/>
            </a:xfrm>
            <a:custGeom>
              <a:avLst/>
              <a:gdLst/>
              <a:ahLst/>
              <a:cxnLst/>
              <a:rect l="l" t="t" r="r" b="b"/>
              <a:pathLst>
                <a:path w="23418" h="13611" extrusionOk="0">
                  <a:moveTo>
                    <a:pt x="13777" y="1"/>
                  </a:moveTo>
                  <a:lnTo>
                    <a:pt x="1" y="7973"/>
                  </a:lnTo>
                  <a:lnTo>
                    <a:pt x="9574" y="13510"/>
                  </a:lnTo>
                  <a:cubicBezTo>
                    <a:pt x="9708" y="13577"/>
                    <a:pt x="9841" y="13610"/>
                    <a:pt x="9941" y="13610"/>
                  </a:cubicBezTo>
                  <a:cubicBezTo>
                    <a:pt x="10075" y="13610"/>
                    <a:pt x="10208" y="13577"/>
                    <a:pt x="10275" y="13510"/>
                  </a:cubicBezTo>
                  <a:lnTo>
                    <a:pt x="23184" y="6072"/>
                  </a:lnTo>
                  <a:cubicBezTo>
                    <a:pt x="23318" y="5972"/>
                    <a:pt x="23418" y="5771"/>
                    <a:pt x="23318" y="5605"/>
                  </a:cubicBezTo>
                  <a:cubicBezTo>
                    <a:pt x="23284" y="5505"/>
                    <a:pt x="23251" y="5471"/>
                    <a:pt x="23184" y="5438"/>
                  </a:cubicBezTo>
                  <a:lnTo>
                    <a:pt x="137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3834575" y="1892625"/>
              <a:ext cx="568775" cy="353000"/>
            </a:xfrm>
            <a:custGeom>
              <a:avLst/>
              <a:gdLst/>
              <a:ahLst/>
              <a:cxnLst/>
              <a:rect l="l" t="t" r="r" b="b"/>
              <a:pathLst>
                <a:path w="22751" h="14120" extrusionOk="0">
                  <a:moveTo>
                    <a:pt x="13410" y="1"/>
                  </a:moveTo>
                  <a:lnTo>
                    <a:pt x="1" y="7706"/>
                  </a:lnTo>
                  <a:lnTo>
                    <a:pt x="1" y="8707"/>
                  </a:lnTo>
                  <a:lnTo>
                    <a:pt x="9274" y="14044"/>
                  </a:lnTo>
                  <a:cubicBezTo>
                    <a:pt x="9341" y="14094"/>
                    <a:pt x="9424" y="14119"/>
                    <a:pt x="9507" y="14119"/>
                  </a:cubicBezTo>
                  <a:cubicBezTo>
                    <a:pt x="9591" y="14119"/>
                    <a:pt x="9674" y="14094"/>
                    <a:pt x="9741" y="14044"/>
                  </a:cubicBezTo>
                  <a:lnTo>
                    <a:pt x="22650" y="6572"/>
                  </a:lnTo>
                  <a:cubicBezTo>
                    <a:pt x="22683" y="6572"/>
                    <a:pt x="22750" y="6505"/>
                    <a:pt x="22750" y="6472"/>
                  </a:cubicBezTo>
                  <a:lnTo>
                    <a:pt x="22750" y="5471"/>
                  </a:lnTo>
                  <a:lnTo>
                    <a:pt x="22650" y="5338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3834575" y="1892625"/>
              <a:ext cx="569600" cy="327350"/>
            </a:xfrm>
            <a:custGeom>
              <a:avLst/>
              <a:gdLst/>
              <a:ahLst/>
              <a:cxnLst/>
              <a:rect l="l" t="t" r="r" b="b"/>
              <a:pathLst>
                <a:path w="22784" h="13094" extrusionOk="0">
                  <a:moveTo>
                    <a:pt x="13410" y="1"/>
                  </a:moveTo>
                  <a:lnTo>
                    <a:pt x="134" y="7673"/>
                  </a:lnTo>
                  <a:lnTo>
                    <a:pt x="101" y="7673"/>
                  </a:lnTo>
                  <a:lnTo>
                    <a:pt x="1" y="7706"/>
                  </a:lnTo>
                  <a:lnTo>
                    <a:pt x="134" y="7773"/>
                  </a:lnTo>
                  <a:lnTo>
                    <a:pt x="1635" y="8674"/>
                  </a:lnTo>
                  <a:lnTo>
                    <a:pt x="1935" y="8840"/>
                  </a:lnTo>
                  <a:lnTo>
                    <a:pt x="9274" y="13043"/>
                  </a:lnTo>
                  <a:cubicBezTo>
                    <a:pt x="9341" y="13077"/>
                    <a:pt x="9424" y="13093"/>
                    <a:pt x="9507" y="13093"/>
                  </a:cubicBezTo>
                  <a:cubicBezTo>
                    <a:pt x="9591" y="13093"/>
                    <a:pt x="9674" y="13077"/>
                    <a:pt x="9741" y="13043"/>
                  </a:cubicBezTo>
                  <a:lnTo>
                    <a:pt x="22650" y="5571"/>
                  </a:lnTo>
                  <a:cubicBezTo>
                    <a:pt x="22750" y="5538"/>
                    <a:pt x="22783" y="5438"/>
                    <a:pt x="22750" y="5405"/>
                  </a:cubicBezTo>
                  <a:cubicBezTo>
                    <a:pt x="22750" y="5371"/>
                    <a:pt x="22683" y="5338"/>
                    <a:pt x="22650" y="5338"/>
                  </a:cubicBezTo>
                  <a:lnTo>
                    <a:pt x="22517" y="5238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4072250" y="2030225"/>
              <a:ext cx="331100" cy="216025"/>
            </a:xfrm>
            <a:custGeom>
              <a:avLst/>
              <a:gdLst/>
              <a:ahLst/>
              <a:cxnLst/>
              <a:rect l="l" t="t" r="r" b="b"/>
              <a:pathLst>
                <a:path w="13244" h="8641" extrusionOk="0">
                  <a:moveTo>
                    <a:pt x="13243" y="1"/>
                  </a:moveTo>
                  <a:cubicBezTo>
                    <a:pt x="13243" y="34"/>
                    <a:pt x="13176" y="134"/>
                    <a:pt x="13143" y="134"/>
                  </a:cubicBezTo>
                  <a:lnTo>
                    <a:pt x="234" y="7539"/>
                  </a:lnTo>
                  <a:cubicBezTo>
                    <a:pt x="134" y="7573"/>
                    <a:pt x="100" y="7639"/>
                    <a:pt x="0" y="7639"/>
                  </a:cubicBezTo>
                  <a:lnTo>
                    <a:pt x="0" y="8640"/>
                  </a:lnTo>
                  <a:cubicBezTo>
                    <a:pt x="100" y="8640"/>
                    <a:pt x="167" y="8640"/>
                    <a:pt x="234" y="8573"/>
                  </a:cubicBezTo>
                  <a:lnTo>
                    <a:pt x="13143" y="1135"/>
                  </a:lnTo>
                  <a:cubicBezTo>
                    <a:pt x="13176" y="1068"/>
                    <a:pt x="13243" y="1035"/>
                    <a:pt x="13243" y="1001"/>
                  </a:cubicBezTo>
                  <a:lnTo>
                    <a:pt x="13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3834575" y="1888450"/>
              <a:ext cx="564600" cy="328800"/>
            </a:xfrm>
            <a:custGeom>
              <a:avLst/>
              <a:gdLst/>
              <a:ahLst/>
              <a:cxnLst/>
              <a:rect l="l" t="t" r="r" b="b"/>
              <a:pathLst>
                <a:path w="22584" h="13152" extrusionOk="0">
                  <a:moveTo>
                    <a:pt x="13343" y="1"/>
                  </a:moveTo>
                  <a:lnTo>
                    <a:pt x="1" y="7740"/>
                  </a:lnTo>
                  <a:lnTo>
                    <a:pt x="1668" y="8707"/>
                  </a:lnTo>
                  <a:lnTo>
                    <a:pt x="1935" y="8874"/>
                  </a:lnTo>
                  <a:lnTo>
                    <a:pt x="9274" y="13077"/>
                  </a:lnTo>
                  <a:cubicBezTo>
                    <a:pt x="9341" y="13127"/>
                    <a:pt x="9424" y="13152"/>
                    <a:pt x="9507" y="13152"/>
                  </a:cubicBezTo>
                  <a:cubicBezTo>
                    <a:pt x="9591" y="13152"/>
                    <a:pt x="9674" y="13127"/>
                    <a:pt x="9741" y="13077"/>
                  </a:cubicBezTo>
                  <a:lnTo>
                    <a:pt x="21282" y="6406"/>
                  </a:lnTo>
                  <a:lnTo>
                    <a:pt x="21583" y="6239"/>
                  </a:lnTo>
                  <a:cubicBezTo>
                    <a:pt x="21950" y="6039"/>
                    <a:pt x="22283" y="5738"/>
                    <a:pt x="22483" y="5405"/>
                  </a:cubicBezTo>
                  <a:lnTo>
                    <a:pt x="22517" y="5371"/>
                  </a:lnTo>
                  <a:cubicBezTo>
                    <a:pt x="22517" y="5371"/>
                    <a:pt x="22517" y="5338"/>
                    <a:pt x="22583" y="5305"/>
                  </a:cubicBezTo>
                  <a:cubicBezTo>
                    <a:pt x="22583" y="5171"/>
                    <a:pt x="22517" y="5071"/>
                    <a:pt x="22417" y="5038"/>
                  </a:cubicBezTo>
                  <a:cubicBezTo>
                    <a:pt x="22116" y="4971"/>
                    <a:pt x="21816" y="4838"/>
                    <a:pt x="21516" y="4671"/>
                  </a:cubicBezTo>
                  <a:lnTo>
                    <a:pt x="133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3864600" y="2078175"/>
              <a:ext cx="17525" cy="7750"/>
            </a:xfrm>
            <a:custGeom>
              <a:avLst/>
              <a:gdLst/>
              <a:ahLst/>
              <a:cxnLst/>
              <a:rect l="l" t="t" r="r" b="b"/>
              <a:pathLst>
                <a:path w="701" h="310" extrusionOk="0">
                  <a:moveTo>
                    <a:pt x="338" y="1"/>
                  </a:moveTo>
                  <a:cubicBezTo>
                    <a:pt x="267" y="1"/>
                    <a:pt x="201" y="17"/>
                    <a:pt x="134" y="51"/>
                  </a:cubicBezTo>
                  <a:cubicBezTo>
                    <a:pt x="0" y="117"/>
                    <a:pt x="0" y="218"/>
                    <a:pt x="134" y="284"/>
                  </a:cubicBezTo>
                  <a:cubicBezTo>
                    <a:pt x="201" y="301"/>
                    <a:pt x="276" y="309"/>
                    <a:pt x="351" y="309"/>
                  </a:cubicBezTo>
                  <a:cubicBezTo>
                    <a:pt x="426" y="309"/>
                    <a:pt x="501" y="301"/>
                    <a:pt x="567" y="284"/>
                  </a:cubicBezTo>
                  <a:cubicBezTo>
                    <a:pt x="601" y="284"/>
                    <a:pt x="634" y="251"/>
                    <a:pt x="634" y="218"/>
                  </a:cubicBezTo>
                  <a:cubicBezTo>
                    <a:pt x="701" y="117"/>
                    <a:pt x="634" y="84"/>
                    <a:pt x="567" y="51"/>
                  </a:cubicBezTo>
                  <a:cubicBezTo>
                    <a:pt x="484" y="17"/>
                    <a:pt x="409" y="1"/>
                    <a:pt x="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3836250" y="2057625"/>
              <a:ext cx="39225" cy="28500"/>
            </a:xfrm>
            <a:custGeom>
              <a:avLst/>
              <a:gdLst/>
              <a:ahLst/>
              <a:cxnLst/>
              <a:rect l="l" t="t" r="r" b="b"/>
              <a:pathLst>
                <a:path w="1569" h="1140" extrusionOk="0">
                  <a:moveTo>
                    <a:pt x="571" y="1"/>
                  </a:moveTo>
                  <a:cubicBezTo>
                    <a:pt x="477" y="1"/>
                    <a:pt x="375" y="26"/>
                    <a:pt x="267" y="72"/>
                  </a:cubicBezTo>
                  <a:cubicBezTo>
                    <a:pt x="67" y="239"/>
                    <a:pt x="0" y="472"/>
                    <a:pt x="0" y="739"/>
                  </a:cubicBezTo>
                  <a:lnTo>
                    <a:pt x="0" y="939"/>
                  </a:lnTo>
                  <a:lnTo>
                    <a:pt x="167" y="873"/>
                  </a:lnTo>
                  <a:lnTo>
                    <a:pt x="167" y="739"/>
                  </a:lnTo>
                  <a:cubicBezTo>
                    <a:pt x="100" y="539"/>
                    <a:pt x="200" y="306"/>
                    <a:pt x="367" y="206"/>
                  </a:cubicBezTo>
                  <a:cubicBezTo>
                    <a:pt x="401" y="139"/>
                    <a:pt x="434" y="139"/>
                    <a:pt x="534" y="139"/>
                  </a:cubicBezTo>
                  <a:cubicBezTo>
                    <a:pt x="601" y="139"/>
                    <a:pt x="701" y="206"/>
                    <a:pt x="767" y="239"/>
                  </a:cubicBezTo>
                  <a:cubicBezTo>
                    <a:pt x="1101" y="439"/>
                    <a:pt x="1335" y="773"/>
                    <a:pt x="1401" y="1140"/>
                  </a:cubicBezTo>
                  <a:lnTo>
                    <a:pt x="1568" y="1140"/>
                  </a:lnTo>
                  <a:cubicBezTo>
                    <a:pt x="1435" y="739"/>
                    <a:pt x="1201" y="339"/>
                    <a:pt x="868" y="106"/>
                  </a:cubicBezTo>
                  <a:cubicBezTo>
                    <a:pt x="778" y="34"/>
                    <a:pt x="679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3837075" y="208360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1"/>
                    <a:pt x="1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3897125" y="2059625"/>
              <a:ext cx="16700" cy="8575"/>
            </a:xfrm>
            <a:custGeom>
              <a:avLst/>
              <a:gdLst/>
              <a:ahLst/>
              <a:cxnLst/>
              <a:rect l="l" t="t" r="r" b="b"/>
              <a:pathLst>
                <a:path w="668" h="343" extrusionOk="0">
                  <a:moveTo>
                    <a:pt x="351" y="0"/>
                  </a:moveTo>
                  <a:cubicBezTo>
                    <a:pt x="276" y="0"/>
                    <a:pt x="20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0" y="192"/>
                    <a:pt x="67" y="226"/>
                    <a:pt x="134" y="292"/>
                  </a:cubicBezTo>
                  <a:cubicBezTo>
                    <a:pt x="200" y="326"/>
                    <a:pt x="276" y="342"/>
                    <a:pt x="351" y="342"/>
                  </a:cubicBezTo>
                  <a:cubicBezTo>
                    <a:pt x="426" y="342"/>
                    <a:pt x="501" y="326"/>
                    <a:pt x="567" y="292"/>
                  </a:cubicBezTo>
                  <a:cubicBezTo>
                    <a:pt x="601" y="292"/>
                    <a:pt x="634" y="226"/>
                    <a:pt x="634" y="192"/>
                  </a:cubicBezTo>
                  <a:cubicBezTo>
                    <a:pt x="667" y="126"/>
                    <a:pt x="634" y="59"/>
                    <a:pt x="567" y="26"/>
                  </a:cubicBezTo>
                  <a:cubicBezTo>
                    <a:pt x="501" y="9"/>
                    <a:pt x="426" y="0"/>
                    <a:pt x="3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3867925" y="2039075"/>
              <a:ext cx="41725" cy="28700"/>
            </a:xfrm>
            <a:custGeom>
              <a:avLst/>
              <a:gdLst/>
              <a:ahLst/>
              <a:cxnLst/>
              <a:rect l="l" t="t" r="r" b="b"/>
              <a:pathLst>
                <a:path w="1669" h="1148" extrusionOk="0">
                  <a:moveTo>
                    <a:pt x="629" y="0"/>
                  </a:moveTo>
                  <a:cubicBezTo>
                    <a:pt x="538" y="0"/>
                    <a:pt x="439" y="17"/>
                    <a:pt x="334" y="47"/>
                  </a:cubicBezTo>
                  <a:cubicBezTo>
                    <a:pt x="134" y="214"/>
                    <a:pt x="1" y="481"/>
                    <a:pt x="68" y="714"/>
                  </a:cubicBezTo>
                  <a:lnTo>
                    <a:pt x="68" y="948"/>
                  </a:lnTo>
                  <a:lnTo>
                    <a:pt x="201" y="848"/>
                  </a:lnTo>
                  <a:lnTo>
                    <a:pt x="201" y="714"/>
                  </a:lnTo>
                  <a:cubicBezTo>
                    <a:pt x="168" y="514"/>
                    <a:pt x="268" y="314"/>
                    <a:pt x="434" y="180"/>
                  </a:cubicBezTo>
                  <a:cubicBezTo>
                    <a:pt x="468" y="147"/>
                    <a:pt x="501" y="147"/>
                    <a:pt x="601" y="147"/>
                  </a:cubicBezTo>
                  <a:cubicBezTo>
                    <a:pt x="668" y="147"/>
                    <a:pt x="768" y="180"/>
                    <a:pt x="835" y="214"/>
                  </a:cubicBezTo>
                  <a:cubicBezTo>
                    <a:pt x="1168" y="447"/>
                    <a:pt x="1402" y="781"/>
                    <a:pt x="1502" y="1148"/>
                  </a:cubicBezTo>
                  <a:lnTo>
                    <a:pt x="1669" y="1148"/>
                  </a:lnTo>
                  <a:cubicBezTo>
                    <a:pt x="1535" y="714"/>
                    <a:pt x="1302" y="314"/>
                    <a:pt x="935" y="80"/>
                  </a:cubicBezTo>
                  <a:cubicBezTo>
                    <a:pt x="843" y="25"/>
                    <a:pt x="741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3929650" y="2040850"/>
              <a:ext cx="16700" cy="9625"/>
            </a:xfrm>
            <a:custGeom>
              <a:avLst/>
              <a:gdLst/>
              <a:ahLst/>
              <a:cxnLst/>
              <a:rect l="l" t="t" r="r" b="b"/>
              <a:pathLst>
                <a:path w="668" h="385" extrusionOk="0">
                  <a:moveTo>
                    <a:pt x="334" y="1"/>
                  </a:moveTo>
                  <a:cubicBezTo>
                    <a:pt x="259" y="1"/>
                    <a:pt x="184" y="26"/>
                    <a:pt x="134" y="76"/>
                  </a:cubicBezTo>
                  <a:cubicBezTo>
                    <a:pt x="100" y="76"/>
                    <a:pt x="34" y="109"/>
                    <a:pt x="34" y="143"/>
                  </a:cubicBezTo>
                  <a:cubicBezTo>
                    <a:pt x="0" y="243"/>
                    <a:pt x="34" y="276"/>
                    <a:pt x="134" y="310"/>
                  </a:cubicBezTo>
                  <a:cubicBezTo>
                    <a:pt x="200" y="360"/>
                    <a:pt x="275" y="385"/>
                    <a:pt x="346" y="385"/>
                  </a:cubicBezTo>
                  <a:cubicBezTo>
                    <a:pt x="417" y="385"/>
                    <a:pt x="484" y="360"/>
                    <a:pt x="534" y="310"/>
                  </a:cubicBezTo>
                  <a:cubicBezTo>
                    <a:pt x="601" y="310"/>
                    <a:pt x="634" y="276"/>
                    <a:pt x="634" y="243"/>
                  </a:cubicBezTo>
                  <a:cubicBezTo>
                    <a:pt x="667" y="143"/>
                    <a:pt x="634" y="109"/>
                    <a:pt x="534" y="76"/>
                  </a:cubicBezTo>
                  <a:cubicBezTo>
                    <a:pt x="484" y="26"/>
                    <a:pt x="409" y="1"/>
                    <a:pt x="3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3900450" y="2020100"/>
              <a:ext cx="39225" cy="28500"/>
            </a:xfrm>
            <a:custGeom>
              <a:avLst/>
              <a:gdLst/>
              <a:ahLst/>
              <a:cxnLst/>
              <a:rect l="l" t="t" r="r" b="b"/>
              <a:pathLst>
                <a:path w="1569" h="1140" extrusionOk="0">
                  <a:moveTo>
                    <a:pt x="576" y="1"/>
                  </a:moveTo>
                  <a:cubicBezTo>
                    <a:pt x="487" y="1"/>
                    <a:pt x="394" y="26"/>
                    <a:pt x="301" y="72"/>
                  </a:cubicBezTo>
                  <a:cubicBezTo>
                    <a:pt x="134" y="239"/>
                    <a:pt x="1" y="472"/>
                    <a:pt x="1" y="739"/>
                  </a:cubicBezTo>
                  <a:lnTo>
                    <a:pt x="1" y="939"/>
                  </a:lnTo>
                  <a:lnTo>
                    <a:pt x="168" y="873"/>
                  </a:lnTo>
                  <a:lnTo>
                    <a:pt x="168" y="739"/>
                  </a:lnTo>
                  <a:cubicBezTo>
                    <a:pt x="134" y="539"/>
                    <a:pt x="201" y="306"/>
                    <a:pt x="368" y="172"/>
                  </a:cubicBezTo>
                  <a:cubicBezTo>
                    <a:pt x="434" y="139"/>
                    <a:pt x="468" y="139"/>
                    <a:pt x="534" y="139"/>
                  </a:cubicBezTo>
                  <a:cubicBezTo>
                    <a:pt x="635" y="139"/>
                    <a:pt x="701" y="172"/>
                    <a:pt x="801" y="239"/>
                  </a:cubicBezTo>
                  <a:cubicBezTo>
                    <a:pt x="1135" y="439"/>
                    <a:pt x="1335" y="773"/>
                    <a:pt x="1402" y="1140"/>
                  </a:cubicBezTo>
                  <a:lnTo>
                    <a:pt x="1569" y="1140"/>
                  </a:lnTo>
                  <a:cubicBezTo>
                    <a:pt x="1468" y="739"/>
                    <a:pt x="1202" y="339"/>
                    <a:pt x="868" y="105"/>
                  </a:cubicBezTo>
                  <a:cubicBezTo>
                    <a:pt x="779" y="34"/>
                    <a:pt x="680" y="1"/>
                    <a:pt x="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3962175" y="2022300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321" y="1"/>
                  </a:moveTo>
                  <a:cubicBezTo>
                    <a:pt x="250" y="1"/>
                    <a:pt x="184" y="17"/>
                    <a:pt x="134" y="51"/>
                  </a:cubicBezTo>
                  <a:cubicBezTo>
                    <a:pt x="67" y="51"/>
                    <a:pt x="34" y="118"/>
                    <a:pt x="34" y="151"/>
                  </a:cubicBezTo>
                  <a:cubicBezTo>
                    <a:pt x="0" y="218"/>
                    <a:pt x="34" y="284"/>
                    <a:pt x="134" y="318"/>
                  </a:cubicBezTo>
                  <a:cubicBezTo>
                    <a:pt x="184" y="351"/>
                    <a:pt x="250" y="368"/>
                    <a:pt x="321" y="368"/>
                  </a:cubicBezTo>
                  <a:cubicBezTo>
                    <a:pt x="392" y="368"/>
                    <a:pt x="467" y="351"/>
                    <a:pt x="534" y="318"/>
                  </a:cubicBezTo>
                  <a:cubicBezTo>
                    <a:pt x="667" y="218"/>
                    <a:pt x="667" y="151"/>
                    <a:pt x="534" y="51"/>
                  </a:cubicBezTo>
                  <a:cubicBezTo>
                    <a:pt x="467" y="17"/>
                    <a:pt x="392" y="1"/>
                    <a:pt x="3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3932975" y="2001550"/>
              <a:ext cx="39225" cy="28700"/>
            </a:xfrm>
            <a:custGeom>
              <a:avLst/>
              <a:gdLst/>
              <a:ahLst/>
              <a:cxnLst/>
              <a:rect l="l" t="t" r="r" b="b"/>
              <a:pathLst>
                <a:path w="1569" h="1148" extrusionOk="0">
                  <a:moveTo>
                    <a:pt x="568" y="0"/>
                  </a:moveTo>
                  <a:cubicBezTo>
                    <a:pt x="481" y="0"/>
                    <a:pt x="391" y="17"/>
                    <a:pt x="301" y="47"/>
                  </a:cubicBezTo>
                  <a:cubicBezTo>
                    <a:pt x="101" y="214"/>
                    <a:pt x="1" y="481"/>
                    <a:pt x="1" y="714"/>
                  </a:cubicBezTo>
                  <a:lnTo>
                    <a:pt x="1" y="948"/>
                  </a:lnTo>
                  <a:lnTo>
                    <a:pt x="167" y="847"/>
                  </a:lnTo>
                  <a:lnTo>
                    <a:pt x="167" y="714"/>
                  </a:lnTo>
                  <a:cubicBezTo>
                    <a:pt x="101" y="514"/>
                    <a:pt x="201" y="314"/>
                    <a:pt x="368" y="180"/>
                  </a:cubicBezTo>
                  <a:cubicBezTo>
                    <a:pt x="401" y="147"/>
                    <a:pt x="468" y="147"/>
                    <a:pt x="534" y="147"/>
                  </a:cubicBezTo>
                  <a:cubicBezTo>
                    <a:pt x="601" y="147"/>
                    <a:pt x="701" y="180"/>
                    <a:pt x="801" y="214"/>
                  </a:cubicBezTo>
                  <a:cubicBezTo>
                    <a:pt x="1135" y="447"/>
                    <a:pt x="1335" y="781"/>
                    <a:pt x="1402" y="1148"/>
                  </a:cubicBezTo>
                  <a:lnTo>
                    <a:pt x="1568" y="1148"/>
                  </a:lnTo>
                  <a:cubicBezTo>
                    <a:pt x="1435" y="714"/>
                    <a:pt x="1202" y="347"/>
                    <a:pt x="868" y="80"/>
                  </a:cubicBezTo>
                  <a:cubicBezTo>
                    <a:pt x="776" y="25"/>
                    <a:pt x="674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3994700" y="2003325"/>
              <a:ext cx="16700" cy="9625"/>
            </a:xfrm>
            <a:custGeom>
              <a:avLst/>
              <a:gdLst/>
              <a:ahLst/>
              <a:cxnLst/>
              <a:rect l="l" t="t" r="r" b="b"/>
              <a:pathLst>
                <a:path w="668" h="385" extrusionOk="0">
                  <a:moveTo>
                    <a:pt x="317" y="1"/>
                  </a:moveTo>
                  <a:cubicBezTo>
                    <a:pt x="242" y="1"/>
                    <a:pt x="167" y="26"/>
                    <a:pt x="100" y="76"/>
                  </a:cubicBezTo>
                  <a:cubicBezTo>
                    <a:pt x="0" y="143"/>
                    <a:pt x="0" y="243"/>
                    <a:pt x="100" y="309"/>
                  </a:cubicBezTo>
                  <a:cubicBezTo>
                    <a:pt x="167" y="359"/>
                    <a:pt x="242" y="384"/>
                    <a:pt x="317" y="384"/>
                  </a:cubicBezTo>
                  <a:cubicBezTo>
                    <a:pt x="392" y="384"/>
                    <a:pt x="467" y="359"/>
                    <a:pt x="534" y="309"/>
                  </a:cubicBezTo>
                  <a:cubicBezTo>
                    <a:pt x="667" y="243"/>
                    <a:pt x="667" y="143"/>
                    <a:pt x="534" y="76"/>
                  </a:cubicBezTo>
                  <a:cubicBezTo>
                    <a:pt x="467" y="26"/>
                    <a:pt x="392" y="1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3965500" y="1982575"/>
              <a:ext cx="39225" cy="28500"/>
            </a:xfrm>
            <a:custGeom>
              <a:avLst/>
              <a:gdLst/>
              <a:ahLst/>
              <a:cxnLst/>
              <a:rect l="l" t="t" r="r" b="b"/>
              <a:pathLst>
                <a:path w="1569" h="1140" extrusionOk="0">
                  <a:moveTo>
                    <a:pt x="558" y="1"/>
                  </a:moveTo>
                  <a:cubicBezTo>
                    <a:pt x="460" y="1"/>
                    <a:pt x="360" y="26"/>
                    <a:pt x="267" y="72"/>
                  </a:cubicBezTo>
                  <a:cubicBezTo>
                    <a:pt x="101" y="239"/>
                    <a:pt x="1" y="472"/>
                    <a:pt x="1" y="739"/>
                  </a:cubicBezTo>
                  <a:lnTo>
                    <a:pt x="1" y="939"/>
                  </a:lnTo>
                  <a:lnTo>
                    <a:pt x="134" y="873"/>
                  </a:lnTo>
                  <a:lnTo>
                    <a:pt x="134" y="739"/>
                  </a:lnTo>
                  <a:cubicBezTo>
                    <a:pt x="101" y="539"/>
                    <a:pt x="201" y="306"/>
                    <a:pt x="368" y="205"/>
                  </a:cubicBezTo>
                  <a:cubicBezTo>
                    <a:pt x="401" y="139"/>
                    <a:pt x="434" y="139"/>
                    <a:pt x="534" y="139"/>
                  </a:cubicBezTo>
                  <a:cubicBezTo>
                    <a:pt x="601" y="139"/>
                    <a:pt x="701" y="205"/>
                    <a:pt x="768" y="239"/>
                  </a:cubicBezTo>
                  <a:cubicBezTo>
                    <a:pt x="1101" y="439"/>
                    <a:pt x="1302" y="773"/>
                    <a:pt x="1402" y="1139"/>
                  </a:cubicBezTo>
                  <a:lnTo>
                    <a:pt x="1568" y="1139"/>
                  </a:lnTo>
                  <a:cubicBezTo>
                    <a:pt x="1435" y="739"/>
                    <a:pt x="1201" y="339"/>
                    <a:pt x="868" y="105"/>
                  </a:cubicBezTo>
                  <a:cubicBezTo>
                    <a:pt x="779" y="34"/>
                    <a:pt x="670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4026375" y="1984775"/>
              <a:ext cx="16700" cy="8575"/>
            </a:xfrm>
            <a:custGeom>
              <a:avLst/>
              <a:gdLst/>
              <a:ahLst/>
              <a:cxnLst/>
              <a:rect l="l" t="t" r="r" b="b"/>
              <a:pathLst>
                <a:path w="668" h="343" extrusionOk="0">
                  <a:moveTo>
                    <a:pt x="347" y="1"/>
                  </a:moveTo>
                  <a:cubicBezTo>
                    <a:pt x="276" y="1"/>
                    <a:pt x="201" y="17"/>
                    <a:pt x="134" y="51"/>
                  </a:cubicBezTo>
                  <a:cubicBezTo>
                    <a:pt x="1" y="151"/>
                    <a:pt x="1" y="218"/>
                    <a:pt x="134" y="318"/>
                  </a:cubicBezTo>
                  <a:cubicBezTo>
                    <a:pt x="201" y="334"/>
                    <a:pt x="276" y="343"/>
                    <a:pt x="347" y="343"/>
                  </a:cubicBezTo>
                  <a:cubicBezTo>
                    <a:pt x="418" y="343"/>
                    <a:pt x="484" y="334"/>
                    <a:pt x="534" y="318"/>
                  </a:cubicBezTo>
                  <a:cubicBezTo>
                    <a:pt x="601" y="318"/>
                    <a:pt x="634" y="284"/>
                    <a:pt x="634" y="218"/>
                  </a:cubicBezTo>
                  <a:cubicBezTo>
                    <a:pt x="668" y="151"/>
                    <a:pt x="634" y="117"/>
                    <a:pt x="534" y="51"/>
                  </a:cubicBezTo>
                  <a:cubicBezTo>
                    <a:pt x="484" y="17"/>
                    <a:pt x="418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3997200" y="1965075"/>
              <a:ext cx="41725" cy="28475"/>
            </a:xfrm>
            <a:custGeom>
              <a:avLst/>
              <a:gdLst/>
              <a:ahLst/>
              <a:cxnLst/>
              <a:rect l="l" t="t" r="r" b="b"/>
              <a:pathLst>
                <a:path w="1669" h="1139" extrusionOk="0">
                  <a:moveTo>
                    <a:pt x="624" y="0"/>
                  </a:moveTo>
                  <a:cubicBezTo>
                    <a:pt x="527" y="0"/>
                    <a:pt x="427" y="25"/>
                    <a:pt x="334" y="72"/>
                  </a:cubicBezTo>
                  <a:cubicBezTo>
                    <a:pt x="134" y="238"/>
                    <a:pt x="0" y="438"/>
                    <a:pt x="34" y="739"/>
                  </a:cubicBezTo>
                  <a:lnTo>
                    <a:pt x="34" y="939"/>
                  </a:lnTo>
                  <a:lnTo>
                    <a:pt x="200" y="839"/>
                  </a:lnTo>
                  <a:lnTo>
                    <a:pt x="200" y="739"/>
                  </a:lnTo>
                  <a:cubicBezTo>
                    <a:pt x="167" y="505"/>
                    <a:pt x="267" y="305"/>
                    <a:pt x="434" y="172"/>
                  </a:cubicBezTo>
                  <a:cubicBezTo>
                    <a:pt x="467" y="138"/>
                    <a:pt x="501" y="138"/>
                    <a:pt x="601" y="138"/>
                  </a:cubicBezTo>
                  <a:cubicBezTo>
                    <a:pt x="667" y="138"/>
                    <a:pt x="767" y="172"/>
                    <a:pt x="834" y="238"/>
                  </a:cubicBezTo>
                  <a:cubicBezTo>
                    <a:pt x="1168" y="438"/>
                    <a:pt x="1368" y="772"/>
                    <a:pt x="1501" y="1139"/>
                  </a:cubicBezTo>
                  <a:lnTo>
                    <a:pt x="1668" y="1139"/>
                  </a:lnTo>
                  <a:cubicBezTo>
                    <a:pt x="1535" y="705"/>
                    <a:pt x="1301" y="338"/>
                    <a:pt x="934" y="105"/>
                  </a:cubicBezTo>
                  <a:cubicBezTo>
                    <a:pt x="845" y="33"/>
                    <a:pt x="736" y="0"/>
                    <a:pt x="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4058900" y="1965800"/>
              <a:ext cx="16700" cy="9000"/>
            </a:xfrm>
            <a:custGeom>
              <a:avLst/>
              <a:gdLst/>
              <a:ahLst/>
              <a:cxnLst/>
              <a:rect l="l" t="t" r="r" b="b"/>
              <a:pathLst>
                <a:path w="668" h="360" extrusionOk="0">
                  <a:moveTo>
                    <a:pt x="347" y="1"/>
                  </a:moveTo>
                  <a:cubicBezTo>
                    <a:pt x="276" y="1"/>
                    <a:pt x="201" y="26"/>
                    <a:pt x="134" y="76"/>
                  </a:cubicBezTo>
                  <a:cubicBezTo>
                    <a:pt x="101" y="76"/>
                    <a:pt x="34" y="109"/>
                    <a:pt x="34" y="143"/>
                  </a:cubicBezTo>
                  <a:cubicBezTo>
                    <a:pt x="1" y="243"/>
                    <a:pt x="34" y="276"/>
                    <a:pt x="134" y="309"/>
                  </a:cubicBezTo>
                  <a:cubicBezTo>
                    <a:pt x="201" y="343"/>
                    <a:pt x="276" y="359"/>
                    <a:pt x="347" y="359"/>
                  </a:cubicBezTo>
                  <a:cubicBezTo>
                    <a:pt x="418" y="359"/>
                    <a:pt x="484" y="343"/>
                    <a:pt x="534" y="309"/>
                  </a:cubicBezTo>
                  <a:cubicBezTo>
                    <a:pt x="568" y="309"/>
                    <a:pt x="634" y="276"/>
                    <a:pt x="634" y="243"/>
                  </a:cubicBezTo>
                  <a:cubicBezTo>
                    <a:pt x="668" y="143"/>
                    <a:pt x="634" y="109"/>
                    <a:pt x="534" y="76"/>
                  </a:cubicBezTo>
                  <a:cubicBezTo>
                    <a:pt x="484" y="26"/>
                    <a:pt x="418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4029725" y="1945875"/>
              <a:ext cx="40875" cy="28500"/>
            </a:xfrm>
            <a:custGeom>
              <a:avLst/>
              <a:gdLst/>
              <a:ahLst/>
              <a:cxnLst/>
              <a:rect l="l" t="t" r="r" b="b"/>
              <a:pathLst>
                <a:path w="1635" h="1140" extrusionOk="0">
                  <a:moveTo>
                    <a:pt x="621" y="1"/>
                  </a:moveTo>
                  <a:cubicBezTo>
                    <a:pt x="527" y="1"/>
                    <a:pt x="427" y="26"/>
                    <a:pt x="334" y="72"/>
                  </a:cubicBezTo>
                  <a:cubicBezTo>
                    <a:pt x="134" y="239"/>
                    <a:pt x="0" y="506"/>
                    <a:pt x="33" y="739"/>
                  </a:cubicBezTo>
                  <a:lnTo>
                    <a:pt x="33" y="940"/>
                  </a:lnTo>
                  <a:lnTo>
                    <a:pt x="200" y="873"/>
                  </a:lnTo>
                  <a:lnTo>
                    <a:pt x="200" y="739"/>
                  </a:lnTo>
                  <a:cubicBezTo>
                    <a:pt x="167" y="539"/>
                    <a:pt x="267" y="339"/>
                    <a:pt x="400" y="206"/>
                  </a:cubicBezTo>
                  <a:cubicBezTo>
                    <a:pt x="467" y="172"/>
                    <a:pt x="500" y="172"/>
                    <a:pt x="567" y="172"/>
                  </a:cubicBezTo>
                  <a:cubicBezTo>
                    <a:pt x="667" y="172"/>
                    <a:pt x="734" y="206"/>
                    <a:pt x="834" y="239"/>
                  </a:cubicBezTo>
                  <a:cubicBezTo>
                    <a:pt x="1168" y="439"/>
                    <a:pt x="1368" y="773"/>
                    <a:pt x="1468" y="1140"/>
                  </a:cubicBezTo>
                  <a:lnTo>
                    <a:pt x="1635" y="1140"/>
                  </a:lnTo>
                  <a:cubicBezTo>
                    <a:pt x="1501" y="739"/>
                    <a:pt x="1234" y="373"/>
                    <a:pt x="901" y="106"/>
                  </a:cubicBezTo>
                  <a:cubicBezTo>
                    <a:pt x="829" y="34"/>
                    <a:pt x="729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4091425" y="1947250"/>
              <a:ext cx="16700" cy="8575"/>
            </a:xfrm>
            <a:custGeom>
              <a:avLst/>
              <a:gdLst/>
              <a:ahLst/>
              <a:cxnLst/>
              <a:rect l="l" t="t" r="r" b="b"/>
              <a:pathLst>
                <a:path w="668" h="343" extrusionOk="0">
                  <a:moveTo>
                    <a:pt x="322" y="1"/>
                  </a:moveTo>
                  <a:cubicBezTo>
                    <a:pt x="251" y="1"/>
                    <a:pt x="184" y="17"/>
                    <a:pt x="134" y="51"/>
                  </a:cubicBezTo>
                  <a:cubicBezTo>
                    <a:pt x="67" y="51"/>
                    <a:pt x="34" y="117"/>
                    <a:pt x="34" y="151"/>
                  </a:cubicBezTo>
                  <a:cubicBezTo>
                    <a:pt x="1" y="217"/>
                    <a:pt x="34" y="284"/>
                    <a:pt x="134" y="318"/>
                  </a:cubicBezTo>
                  <a:cubicBezTo>
                    <a:pt x="184" y="334"/>
                    <a:pt x="251" y="343"/>
                    <a:pt x="322" y="343"/>
                  </a:cubicBezTo>
                  <a:cubicBezTo>
                    <a:pt x="392" y="343"/>
                    <a:pt x="468" y="334"/>
                    <a:pt x="534" y="318"/>
                  </a:cubicBezTo>
                  <a:cubicBezTo>
                    <a:pt x="668" y="217"/>
                    <a:pt x="668" y="151"/>
                    <a:pt x="534" y="51"/>
                  </a:cubicBezTo>
                  <a:cubicBezTo>
                    <a:pt x="468" y="17"/>
                    <a:pt x="392" y="1"/>
                    <a:pt x="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4062250" y="1926500"/>
              <a:ext cx="40050" cy="29525"/>
            </a:xfrm>
            <a:custGeom>
              <a:avLst/>
              <a:gdLst/>
              <a:ahLst/>
              <a:cxnLst/>
              <a:rect l="l" t="t" r="r" b="b"/>
              <a:pathLst>
                <a:path w="1602" h="1181" extrusionOk="0">
                  <a:moveTo>
                    <a:pt x="600" y="0"/>
                  </a:moveTo>
                  <a:cubicBezTo>
                    <a:pt x="514" y="0"/>
                    <a:pt x="424" y="17"/>
                    <a:pt x="334" y="47"/>
                  </a:cubicBezTo>
                  <a:cubicBezTo>
                    <a:pt x="133" y="213"/>
                    <a:pt x="0" y="480"/>
                    <a:pt x="33" y="781"/>
                  </a:cubicBezTo>
                  <a:lnTo>
                    <a:pt x="33" y="981"/>
                  </a:lnTo>
                  <a:lnTo>
                    <a:pt x="200" y="881"/>
                  </a:lnTo>
                  <a:lnTo>
                    <a:pt x="200" y="781"/>
                  </a:lnTo>
                  <a:cubicBezTo>
                    <a:pt x="167" y="547"/>
                    <a:pt x="234" y="347"/>
                    <a:pt x="400" y="213"/>
                  </a:cubicBezTo>
                  <a:cubicBezTo>
                    <a:pt x="467" y="180"/>
                    <a:pt x="500" y="180"/>
                    <a:pt x="567" y="180"/>
                  </a:cubicBezTo>
                  <a:cubicBezTo>
                    <a:pt x="667" y="180"/>
                    <a:pt x="734" y="213"/>
                    <a:pt x="834" y="280"/>
                  </a:cubicBezTo>
                  <a:cubicBezTo>
                    <a:pt x="1168" y="480"/>
                    <a:pt x="1368" y="814"/>
                    <a:pt x="1468" y="1181"/>
                  </a:cubicBezTo>
                  <a:cubicBezTo>
                    <a:pt x="1501" y="1181"/>
                    <a:pt x="1568" y="1181"/>
                    <a:pt x="1601" y="1148"/>
                  </a:cubicBezTo>
                  <a:cubicBezTo>
                    <a:pt x="1501" y="714"/>
                    <a:pt x="1234" y="347"/>
                    <a:pt x="901" y="80"/>
                  </a:cubicBezTo>
                  <a:cubicBezTo>
                    <a:pt x="809" y="25"/>
                    <a:pt x="707" y="0"/>
                    <a:pt x="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4123125" y="1928275"/>
              <a:ext cx="17525" cy="9000"/>
            </a:xfrm>
            <a:custGeom>
              <a:avLst/>
              <a:gdLst/>
              <a:ahLst/>
              <a:cxnLst/>
              <a:rect l="l" t="t" r="r" b="b"/>
              <a:pathLst>
                <a:path w="701" h="360" extrusionOk="0">
                  <a:moveTo>
                    <a:pt x="350" y="1"/>
                  </a:moveTo>
                  <a:cubicBezTo>
                    <a:pt x="275" y="1"/>
                    <a:pt x="200" y="26"/>
                    <a:pt x="134" y="76"/>
                  </a:cubicBezTo>
                  <a:cubicBezTo>
                    <a:pt x="0" y="142"/>
                    <a:pt x="0" y="243"/>
                    <a:pt x="134" y="309"/>
                  </a:cubicBezTo>
                  <a:cubicBezTo>
                    <a:pt x="200" y="343"/>
                    <a:pt x="275" y="359"/>
                    <a:pt x="350" y="359"/>
                  </a:cubicBezTo>
                  <a:cubicBezTo>
                    <a:pt x="425" y="359"/>
                    <a:pt x="500" y="343"/>
                    <a:pt x="567" y="309"/>
                  </a:cubicBezTo>
                  <a:cubicBezTo>
                    <a:pt x="601" y="309"/>
                    <a:pt x="634" y="276"/>
                    <a:pt x="634" y="243"/>
                  </a:cubicBezTo>
                  <a:cubicBezTo>
                    <a:pt x="701" y="142"/>
                    <a:pt x="634" y="109"/>
                    <a:pt x="567" y="76"/>
                  </a:cubicBezTo>
                  <a:cubicBezTo>
                    <a:pt x="500" y="26"/>
                    <a:pt x="425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4094750" y="1907525"/>
              <a:ext cx="40075" cy="29325"/>
            </a:xfrm>
            <a:custGeom>
              <a:avLst/>
              <a:gdLst/>
              <a:ahLst/>
              <a:cxnLst/>
              <a:rect l="l" t="t" r="r" b="b"/>
              <a:pathLst>
                <a:path w="1603" h="1173" extrusionOk="0">
                  <a:moveTo>
                    <a:pt x="605" y="1"/>
                  </a:moveTo>
                  <a:cubicBezTo>
                    <a:pt x="511" y="1"/>
                    <a:pt x="410" y="25"/>
                    <a:pt x="301" y="72"/>
                  </a:cubicBezTo>
                  <a:cubicBezTo>
                    <a:pt x="101" y="272"/>
                    <a:pt x="1" y="539"/>
                    <a:pt x="34" y="772"/>
                  </a:cubicBezTo>
                  <a:lnTo>
                    <a:pt x="34" y="972"/>
                  </a:lnTo>
                  <a:lnTo>
                    <a:pt x="201" y="906"/>
                  </a:lnTo>
                  <a:lnTo>
                    <a:pt x="201" y="772"/>
                  </a:lnTo>
                  <a:cubicBezTo>
                    <a:pt x="134" y="572"/>
                    <a:pt x="234" y="372"/>
                    <a:pt x="401" y="239"/>
                  </a:cubicBezTo>
                  <a:cubicBezTo>
                    <a:pt x="435" y="205"/>
                    <a:pt x="468" y="205"/>
                    <a:pt x="568" y="205"/>
                  </a:cubicBezTo>
                  <a:cubicBezTo>
                    <a:pt x="635" y="205"/>
                    <a:pt x="735" y="239"/>
                    <a:pt x="802" y="272"/>
                  </a:cubicBezTo>
                  <a:cubicBezTo>
                    <a:pt x="1135" y="472"/>
                    <a:pt x="1369" y="806"/>
                    <a:pt x="1435" y="1173"/>
                  </a:cubicBezTo>
                  <a:cubicBezTo>
                    <a:pt x="1502" y="1173"/>
                    <a:pt x="1569" y="1173"/>
                    <a:pt x="1602" y="1139"/>
                  </a:cubicBezTo>
                  <a:cubicBezTo>
                    <a:pt x="1469" y="739"/>
                    <a:pt x="1235" y="339"/>
                    <a:pt x="902" y="105"/>
                  </a:cubicBezTo>
                  <a:cubicBezTo>
                    <a:pt x="812" y="34"/>
                    <a:pt x="713" y="1"/>
                    <a:pt x="6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4155650" y="190972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350" y="1"/>
                  </a:moveTo>
                  <a:cubicBezTo>
                    <a:pt x="275" y="1"/>
                    <a:pt x="200" y="17"/>
                    <a:pt x="133" y="51"/>
                  </a:cubicBezTo>
                  <a:cubicBezTo>
                    <a:pt x="100" y="51"/>
                    <a:pt x="67" y="117"/>
                    <a:pt x="67" y="151"/>
                  </a:cubicBezTo>
                  <a:cubicBezTo>
                    <a:pt x="0" y="217"/>
                    <a:pt x="67" y="284"/>
                    <a:pt x="133" y="317"/>
                  </a:cubicBezTo>
                  <a:cubicBezTo>
                    <a:pt x="200" y="351"/>
                    <a:pt x="275" y="367"/>
                    <a:pt x="350" y="367"/>
                  </a:cubicBezTo>
                  <a:cubicBezTo>
                    <a:pt x="425" y="367"/>
                    <a:pt x="500" y="351"/>
                    <a:pt x="567" y="317"/>
                  </a:cubicBezTo>
                  <a:cubicBezTo>
                    <a:pt x="600" y="317"/>
                    <a:pt x="634" y="284"/>
                    <a:pt x="634" y="217"/>
                  </a:cubicBezTo>
                  <a:cubicBezTo>
                    <a:pt x="667" y="151"/>
                    <a:pt x="634" y="117"/>
                    <a:pt x="567" y="51"/>
                  </a:cubicBezTo>
                  <a:cubicBezTo>
                    <a:pt x="500" y="17"/>
                    <a:pt x="425" y="1"/>
                    <a:pt x="3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4126450" y="1889875"/>
              <a:ext cx="41725" cy="28625"/>
            </a:xfrm>
            <a:custGeom>
              <a:avLst/>
              <a:gdLst/>
              <a:ahLst/>
              <a:cxnLst/>
              <a:rect l="l" t="t" r="r" b="b"/>
              <a:pathLst>
                <a:path w="1669" h="1145" extrusionOk="0">
                  <a:moveTo>
                    <a:pt x="647" y="0"/>
                  </a:moveTo>
                  <a:cubicBezTo>
                    <a:pt x="567" y="0"/>
                    <a:pt x="484" y="16"/>
                    <a:pt x="401" y="44"/>
                  </a:cubicBezTo>
                  <a:cubicBezTo>
                    <a:pt x="134" y="244"/>
                    <a:pt x="1" y="478"/>
                    <a:pt x="67" y="711"/>
                  </a:cubicBezTo>
                  <a:lnTo>
                    <a:pt x="67" y="945"/>
                  </a:lnTo>
                  <a:lnTo>
                    <a:pt x="234" y="845"/>
                  </a:lnTo>
                  <a:lnTo>
                    <a:pt x="234" y="711"/>
                  </a:lnTo>
                  <a:cubicBezTo>
                    <a:pt x="167" y="511"/>
                    <a:pt x="267" y="311"/>
                    <a:pt x="434" y="177"/>
                  </a:cubicBezTo>
                  <a:cubicBezTo>
                    <a:pt x="468" y="144"/>
                    <a:pt x="501" y="144"/>
                    <a:pt x="601" y="144"/>
                  </a:cubicBezTo>
                  <a:cubicBezTo>
                    <a:pt x="668" y="144"/>
                    <a:pt x="768" y="177"/>
                    <a:pt x="834" y="211"/>
                  </a:cubicBezTo>
                  <a:cubicBezTo>
                    <a:pt x="1168" y="444"/>
                    <a:pt x="1402" y="778"/>
                    <a:pt x="1502" y="1145"/>
                  </a:cubicBezTo>
                  <a:lnTo>
                    <a:pt x="1668" y="1145"/>
                  </a:lnTo>
                  <a:cubicBezTo>
                    <a:pt x="1535" y="711"/>
                    <a:pt x="1301" y="344"/>
                    <a:pt x="968" y="111"/>
                  </a:cubicBezTo>
                  <a:cubicBezTo>
                    <a:pt x="870" y="33"/>
                    <a:pt x="761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3923800" y="2073275"/>
              <a:ext cx="185175" cy="108750"/>
            </a:xfrm>
            <a:custGeom>
              <a:avLst/>
              <a:gdLst/>
              <a:ahLst/>
              <a:cxnLst/>
              <a:rect l="l" t="t" r="r" b="b"/>
              <a:pathLst>
                <a:path w="7407" h="4350" extrusionOk="0">
                  <a:moveTo>
                    <a:pt x="148" y="0"/>
                  </a:moveTo>
                  <a:cubicBezTo>
                    <a:pt x="101" y="0"/>
                    <a:pt x="59" y="31"/>
                    <a:pt x="34" y="80"/>
                  </a:cubicBezTo>
                  <a:cubicBezTo>
                    <a:pt x="1" y="147"/>
                    <a:pt x="34" y="180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273" y="4350"/>
                    <a:pt x="7339" y="4316"/>
                    <a:pt x="7373" y="4316"/>
                  </a:cubicBezTo>
                  <a:cubicBezTo>
                    <a:pt x="7406" y="4250"/>
                    <a:pt x="7373" y="4183"/>
                    <a:pt x="7306" y="4150"/>
                  </a:cubicBezTo>
                  <a:lnTo>
                    <a:pt x="201" y="13"/>
                  </a:lnTo>
                  <a:cubicBezTo>
                    <a:pt x="183" y="4"/>
                    <a:pt x="165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3944650" y="2060750"/>
              <a:ext cx="185150" cy="108775"/>
            </a:xfrm>
            <a:custGeom>
              <a:avLst/>
              <a:gdLst/>
              <a:ahLst/>
              <a:cxnLst/>
              <a:rect l="l" t="t" r="r" b="b"/>
              <a:pathLst>
                <a:path w="7406" h="4351" extrusionOk="0">
                  <a:moveTo>
                    <a:pt x="133" y="1"/>
                  </a:moveTo>
                  <a:cubicBezTo>
                    <a:pt x="83" y="1"/>
                    <a:pt x="58" y="32"/>
                    <a:pt x="34" y="81"/>
                  </a:cubicBezTo>
                  <a:cubicBezTo>
                    <a:pt x="1" y="147"/>
                    <a:pt x="34" y="181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273" y="4350"/>
                    <a:pt x="7339" y="4317"/>
                    <a:pt x="7373" y="4317"/>
                  </a:cubicBezTo>
                  <a:cubicBezTo>
                    <a:pt x="7406" y="4250"/>
                    <a:pt x="7373" y="4184"/>
                    <a:pt x="7306" y="4150"/>
                  </a:cubicBezTo>
                  <a:lnTo>
                    <a:pt x="201" y="14"/>
                  </a:lnTo>
                  <a:cubicBezTo>
                    <a:pt x="174" y="5"/>
                    <a:pt x="152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3966325" y="2048250"/>
              <a:ext cx="185175" cy="108750"/>
            </a:xfrm>
            <a:custGeom>
              <a:avLst/>
              <a:gdLst/>
              <a:ahLst/>
              <a:cxnLst/>
              <a:rect l="l" t="t" r="r" b="b"/>
              <a:pathLst>
                <a:path w="7407" h="4350" extrusionOk="0">
                  <a:moveTo>
                    <a:pt x="134" y="0"/>
                  </a:moveTo>
                  <a:cubicBezTo>
                    <a:pt x="83" y="0"/>
                    <a:pt x="59" y="31"/>
                    <a:pt x="34" y="80"/>
                  </a:cubicBezTo>
                  <a:cubicBezTo>
                    <a:pt x="1" y="147"/>
                    <a:pt x="34" y="180"/>
                    <a:pt x="68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306" y="4350"/>
                    <a:pt x="7340" y="4350"/>
                    <a:pt x="7373" y="4317"/>
                  </a:cubicBezTo>
                  <a:cubicBezTo>
                    <a:pt x="7406" y="4250"/>
                    <a:pt x="7373" y="4183"/>
                    <a:pt x="7340" y="4150"/>
                  </a:cubicBezTo>
                  <a:lnTo>
                    <a:pt x="201" y="14"/>
                  </a:lnTo>
                  <a:cubicBezTo>
                    <a:pt x="174" y="5"/>
                    <a:pt x="152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3988025" y="2035750"/>
              <a:ext cx="185150" cy="108750"/>
            </a:xfrm>
            <a:custGeom>
              <a:avLst/>
              <a:gdLst/>
              <a:ahLst/>
              <a:cxnLst/>
              <a:rect l="l" t="t" r="r" b="b"/>
              <a:pathLst>
                <a:path w="7406" h="4350" extrusionOk="0">
                  <a:moveTo>
                    <a:pt x="147" y="0"/>
                  </a:moveTo>
                  <a:cubicBezTo>
                    <a:pt x="100" y="0"/>
                    <a:pt x="58" y="31"/>
                    <a:pt x="34" y="80"/>
                  </a:cubicBezTo>
                  <a:cubicBezTo>
                    <a:pt x="0" y="147"/>
                    <a:pt x="34" y="180"/>
                    <a:pt x="67" y="247"/>
                  </a:cubicBezTo>
                  <a:lnTo>
                    <a:pt x="7205" y="4350"/>
                  </a:lnTo>
                  <a:lnTo>
                    <a:pt x="7272" y="4350"/>
                  </a:lnTo>
                  <a:cubicBezTo>
                    <a:pt x="7305" y="4350"/>
                    <a:pt x="7339" y="4316"/>
                    <a:pt x="7372" y="4316"/>
                  </a:cubicBezTo>
                  <a:cubicBezTo>
                    <a:pt x="7406" y="4250"/>
                    <a:pt x="7372" y="4183"/>
                    <a:pt x="7339" y="4149"/>
                  </a:cubicBezTo>
                  <a:lnTo>
                    <a:pt x="200" y="13"/>
                  </a:lnTo>
                  <a:cubicBezTo>
                    <a:pt x="183" y="4"/>
                    <a:pt x="165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4009700" y="2023200"/>
              <a:ext cx="186000" cy="108800"/>
            </a:xfrm>
            <a:custGeom>
              <a:avLst/>
              <a:gdLst/>
              <a:ahLst/>
              <a:cxnLst/>
              <a:rect l="l" t="t" r="r" b="b"/>
              <a:pathLst>
                <a:path w="7440" h="4352" extrusionOk="0">
                  <a:moveTo>
                    <a:pt x="164" y="1"/>
                  </a:moveTo>
                  <a:cubicBezTo>
                    <a:pt x="128" y="1"/>
                    <a:pt x="81" y="25"/>
                    <a:pt x="34" y="48"/>
                  </a:cubicBezTo>
                  <a:cubicBezTo>
                    <a:pt x="1" y="115"/>
                    <a:pt x="34" y="182"/>
                    <a:pt x="101" y="248"/>
                  </a:cubicBezTo>
                  <a:lnTo>
                    <a:pt x="7206" y="4351"/>
                  </a:lnTo>
                  <a:lnTo>
                    <a:pt x="7272" y="4351"/>
                  </a:lnTo>
                  <a:cubicBezTo>
                    <a:pt x="7306" y="4351"/>
                    <a:pt x="7339" y="4318"/>
                    <a:pt x="7372" y="4285"/>
                  </a:cubicBezTo>
                  <a:cubicBezTo>
                    <a:pt x="7439" y="4251"/>
                    <a:pt x="7372" y="4151"/>
                    <a:pt x="7339" y="4118"/>
                  </a:cubicBezTo>
                  <a:lnTo>
                    <a:pt x="201" y="15"/>
                  </a:lnTo>
                  <a:cubicBezTo>
                    <a:pt x="191" y="5"/>
                    <a:pt x="178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4030550" y="2010725"/>
              <a:ext cx="186000" cy="108750"/>
            </a:xfrm>
            <a:custGeom>
              <a:avLst/>
              <a:gdLst/>
              <a:ahLst/>
              <a:cxnLst/>
              <a:rect l="l" t="t" r="r" b="b"/>
              <a:pathLst>
                <a:path w="7440" h="4350" extrusionOk="0">
                  <a:moveTo>
                    <a:pt x="153" y="0"/>
                  </a:moveTo>
                  <a:cubicBezTo>
                    <a:pt x="114" y="0"/>
                    <a:pt x="83" y="31"/>
                    <a:pt x="34" y="80"/>
                  </a:cubicBezTo>
                  <a:cubicBezTo>
                    <a:pt x="0" y="114"/>
                    <a:pt x="34" y="180"/>
                    <a:pt x="101" y="247"/>
                  </a:cubicBezTo>
                  <a:lnTo>
                    <a:pt x="7206" y="4350"/>
                  </a:lnTo>
                  <a:lnTo>
                    <a:pt x="7272" y="4350"/>
                  </a:lnTo>
                  <a:cubicBezTo>
                    <a:pt x="7306" y="4350"/>
                    <a:pt x="7339" y="4350"/>
                    <a:pt x="7372" y="4317"/>
                  </a:cubicBezTo>
                  <a:cubicBezTo>
                    <a:pt x="7439" y="4283"/>
                    <a:pt x="7372" y="4183"/>
                    <a:pt x="7339" y="4150"/>
                  </a:cubicBezTo>
                  <a:lnTo>
                    <a:pt x="201" y="13"/>
                  </a:lnTo>
                  <a:cubicBezTo>
                    <a:pt x="183" y="4"/>
                    <a:pt x="167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>
              <a:off x="4052225" y="1998200"/>
              <a:ext cx="186000" cy="108775"/>
            </a:xfrm>
            <a:custGeom>
              <a:avLst/>
              <a:gdLst/>
              <a:ahLst/>
              <a:cxnLst/>
              <a:rect l="l" t="t" r="r" b="b"/>
              <a:pathLst>
                <a:path w="7440" h="4351" extrusionOk="0">
                  <a:moveTo>
                    <a:pt x="181" y="1"/>
                  </a:moveTo>
                  <a:cubicBezTo>
                    <a:pt x="134" y="1"/>
                    <a:pt x="92" y="32"/>
                    <a:pt x="67" y="81"/>
                  </a:cubicBezTo>
                  <a:cubicBezTo>
                    <a:pt x="1" y="114"/>
                    <a:pt x="67" y="181"/>
                    <a:pt x="101" y="248"/>
                  </a:cubicBezTo>
                  <a:lnTo>
                    <a:pt x="7239" y="4351"/>
                  </a:lnTo>
                  <a:lnTo>
                    <a:pt x="7273" y="4351"/>
                  </a:lnTo>
                  <a:cubicBezTo>
                    <a:pt x="7306" y="4351"/>
                    <a:pt x="7373" y="4351"/>
                    <a:pt x="7406" y="4317"/>
                  </a:cubicBezTo>
                  <a:cubicBezTo>
                    <a:pt x="7439" y="4284"/>
                    <a:pt x="7406" y="4184"/>
                    <a:pt x="7339" y="4150"/>
                  </a:cubicBezTo>
                  <a:lnTo>
                    <a:pt x="234" y="14"/>
                  </a:lnTo>
                  <a:cubicBezTo>
                    <a:pt x="216" y="5"/>
                    <a:pt x="199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4074750" y="1985700"/>
              <a:ext cx="185150" cy="108775"/>
            </a:xfrm>
            <a:custGeom>
              <a:avLst/>
              <a:gdLst/>
              <a:ahLst/>
              <a:cxnLst/>
              <a:rect l="l" t="t" r="r" b="b"/>
              <a:pathLst>
                <a:path w="7406" h="4351" extrusionOk="0">
                  <a:moveTo>
                    <a:pt x="162" y="1"/>
                  </a:moveTo>
                  <a:cubicBezTo>
                    <a:pt x="118" y="1"/>
                    <a:pt x="58" y="32"/>
                    <a:pt x="34" y="80"/>
                  </a:cubicBezTo>
                  <a:cubicBezTo>
                    <a:pt x="0" y="147"/>
                    <a:pt x="34" y="181"/>
                    <a:pt x="67" y="247"/>
                  </a:cubicBezTo>
                  <a:lnTo>
                    <a:pt x="7206" y="4350"/>
                  </a:lnTo>
                  <a:lnTo>
                    <a:pt x="7239" y="4350"/>
                  </a:lnTo>
                  <a:cubicBezTo>
                    <a:pt x="7306" y="4350"/>
                    <a:pt x="7339" y="4350"/>
                    <a:pt x="7372" y="4317"/>
                  </a:cubicBezTo>
                  <a:cubicBezTo>
                    <a:pt x="7406" y="4250"/>
                    <a:pt x="7372" y="4183"/>
                    <a:pt x="7339" y="4150"/>
                  </a:cubicBezTo>
                  <a:lnTo>
                    <a:pt x="201" y="14"/>
                  </a:lnTo>
                  <a:cubicBezTo>
                    <a:pt x="192" y="5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5"/>
            <p:cNvSpPr/>
            <p:nvPr/>
          </p:nvSpPr>
          <p:spPr>
            <a:xfrm>
              <a:off x="4095600" y="1973200"/>
              <a:ext cx="185150" cy="108750"/>
            </a:xfrm>
            <a:custGeom>
              <a:avLst/>
              <a:gdLst/>
              <a:ahLst/>
              <a:cxnLst/>
              <a:rect l="l" t="t" r="r" b="b"/>
              <a:pathLst>
                <a:path w="7406" h="4350" extrusionOk="0">
                  <a:moveTo>
                    <a:pt x="133" y="0"/>
                  </a:moveTo>
                  <a:cubicBezTo>
                    <a:pt x="83" y="0"/>
                    <a:pt x="58" y="31"/>
                    <a:pt x="34" y="80"/>
                  </a:cubicBezTo>
                  <a:cubicBezTo>
                    <a:pt x="0" y="147"/>
                    <a:pt x="34" y="180"/>
                    <a:pt x="67" y="247"/>
                  </a:cubicBezTo>
                  <a:lnTo>
                    <a:pt x="7205" y="4350"/>
                  </a:lnTo>
                  <a:lnTo>
                    <a:pt x="7239" y="4350"/>
                  </a:lnTo>
                  <a:cubicBezTo>
                    <a:pt x="7306" y="4350"/>
                    <a:pt x="7339" y="4316"/>
                    <a:pt x="7372" y="4316"/>
                  </a:cubicBezTo>
                  <a:cubicBezTo>
                    <a:pt x="7406" y="4250"/>
                    <a:pt x="7372" y="4183"/>
                    <a:pt x="7339" y="4150"/>
                  </a:cubicBezTo>
                  <a:lnTo>
                    <a:pt x="200" y="13"/>
                  </a:lnTo>
                  <a:cubicBezTo>
                    <a:pt x="174" y="4"/>
                    <a:pt x="152" y="0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4117275" y="1960675"/>
              <a:ext cx="185150" cy="108775"/>
            </a:xfrm>
            <a:custGeom>
              <a:avLst/>
              <a:gdLst/>
              <a:ahLst/>
              <a:cxnLst/>
              <a:rect l="l" t="t" r="r" b="b"/>
              <a:pathLst>
                <a:path w="7406" h="4351" extrusionOk="0">
                  <a:moveTo>
                    <a:pt x="143" y="0"/>
                  </a:moveTo>
                  <a:cubicBezTo>
                    <a:pt x="98" y="0"/>
                    <a:pt x="58" y="24"/>
                    <a:pt x="34" y="47"/>
                  </a:cubicBezTo>
                  <a:cubicBezTo>
                    <a:pt x="1" y="147"/>
                    <a:pt x="34" y="181"/>
                    <a:pt x="67" y="248"/>
                  </a:cubicBezTo>
                  <a:lnTo>
                    <a:pt x="7206" y="4350"/>
                  </a:lnTo>
                  <a:lnTo>
                    <a:pt x="7272" y="4350"/>
                  </a:lnTo>
                  <a:cubicBezTo>
                    <a:pt x="7306" y="4350"/>
                    <a:pt x="7339" y="4350"/>
                    <a:pt x="7373" y="4317"/>
                  </a:cubicBezTo>
                  <a:cubicBezTo>
                    <a:pt x="7406" y="4284"/>
                    <a:pt x="7373" y="4184"/>
                    <a:pt x="7339" y="4150"/>
                  </a:cubicBezTo>
                  <a:lnTo>
                    <a:pt x="201" y="14"/>
                  </a:lnTo>
                  <a:cubicBezTo>
                    <a:pt x="181" y="4"/>
                    <a:pt x="162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4138950" y="1948175"/>
              <a:ext cx="186000" cy="108775"/>
            </a:xfrm>
            <a:custGeom>
              <a:avLst/>
              <a:gdLst/>
              <a:ahLst/>
              <a:cxnLst/>
              <a:rect l="l" t="t" r="r" b="b"/>
              <a:pathLst>
                <a:path w="7440" h="4351" extrusionOk="0">
                  <a:moveTo>
                    <a:pt x="168" y="1"/>
                  </a:moveTo>
                  <a:cubicBezTo>
                    <a:pt x="132" y="1"/>
                    <a:pt x="83" y="32"/>
                    <a:pt x="34" y="80"/>
                  </a:cubicBezTo>
                  <a:cubicBezTo>
                    <a:pt x="1" y="147"/>
                    <a:pt x="34" y="180"/>
                    <a:pt x="101" y="247"/>
                  </a:cubicBezTo>
                  <a:lnTo>
                    <a:pt x="7239" y="4350"/>
                  </a:lnTo>
                  <a:lnTo>
                    <a:pt x="7273" y="4350"/>
                  </a:lnTo>
                  <a:cubicBezTo>
                    <a:pt x="7306" y="4350"/>
                    <a:pt x="7339" y="4350"/>
                    <a:pt x="7373" y="4283"/>
                  </a:cubicBezTo>
                  <a:cubicBezTo>
                    <a:pt x="7440" y="4183"/>
                    <a:pt x="7373" y="4150"/>
                    <a:pt x="7339" y="4117"/>
                  </a:cubicBezTo>
                  <a:lnTo>
                    <a:pt x="201" y="14"/>
                  </a:lnTo>
                  <a:cubicBezTo>
                    <a:pt x="192" y="5"/>
                    <a:pt x="181" y="1"/>
                    <a:pt x="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>
              <a:off x="4159800" y="1935675"/>
              <a:ext cx="186000" cy="108750"/>
            </a:xfrm>
            <a:custGeom>
              <a:avLst/>
              <a:gdLst/>
              <a:ahLst/>
              <a:cxnLst/>
              <a:rect l="l" t="t" r="r" b="b"/>
              <a:pathLst>
                <a:path w="7440" h="4350" extrusionOk="0">
                  <a:moveTo>
                    <a:pt x="153" y="0"/>
                  </a:moveTo>
                  <a:cubicBezTo>
                    <a:pt x="114" y="0"/>
                    <a:pt x="83" y="31"/>
                    <a:pt x="34" y="80"/>
                  </a:cubicBezTo>
                  <a:cubicBezTo>
                    <a:pt x="1" y="113"/>
                    <a:pt x="34" y="180"/>
                    <a:pt x="101" y="247"/>
                  </a:cubicBezTo>
                  <a:lnTo>
                    <a:pt x="7239" y="4350"/>
                  </a:lnTo>
                  <a:lnTo>
                    <a:pt x="7273" y="4350"/>
                  </a:lnTo>
                  <a:cubicBezTo>
                    <a:pt x="7306" y="4350"/>
                    <a:pt x="7339" y="4350"/>
                    <a:pt x="7373" y="4316"/>
                  </a:cubicBezTo>
                  <a:cubicBezTo>
                    <a:pt x="7439" y="4283"/>
                    <a:pt x="7373" y="4183"/>
                    <a:pt x="7339" y="4150"/>
                  </a:cubicBezTo>
                  <a:lnTo>
                    <a:pt x="201" y="13"/>
                  </a:lnTo>
                  <a:cubicBezTo>
                    <a:pt x="183" y="4"/>
                    <a:pt x="168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>
              <a:off x="4181500" y="1923150"/>
              <a:ext cx="185975" cy="108775"/>
            </a:xfrm>
            <a:custGeom>
              <a:avLst/>
              <a:gdLst/>
              <a:ahLst/>
              <a:cxnLst/>
              <a:rect l="l" t="t" r="r" b="b"/>
              <a:pathLst>
                <a:path w="7439" h="4351" extrusionOk="0">
                  <a:moveTo>
                    <a:pt x="161" y="0"/>
                  </a:moveTo>
                  <a:cubicBezTo>
                    <a:pt x="114" y="0"/>
                    <a:pt x="90" y="24"/>
                    <a:pt x="67" y="47"/>
                  </a:cubicBezTo>
                  <a:cubicBezTo>
                    <a:pt x="0" y="114"/>
                    <a:pt x="67" y="181"/>
                    <a:pt x="100" y="214"/>
                  </a:cubicBezTo>
                  <a:lnTo>
                    <a:pt x="7239" y="4350"/>
                  </a:lnTo>
                  <a:lnTo>
                    <a:pt x="7272" y="4350"/>
                  </a:lnTo>
                  <a:cubicBezTo>
                    <a:pt x="7305" y="4350"/>
                    <a:pt x="7372" y="4350"/>
                    <a:pt x="7405" y="4317"/>
                  </a:cubicBezTo>
                  <a:cubicBezTo>
                    <a:pt x="7439" y="4284"/>
                    <a:pt x="7405" y="4184"/>
                    <a:pt x="7339" y="4150"/>
                  </a:cubicBezTo>
                  <a:lnTo>
                    <a:pt x="234" y="14"/>
                  </a:lnTo>
                  <a:cubicBezTo>
                    <a:pt x="204" y="4"/>
                    <a:pt x="181" y="0"/>
                    <a:pt x="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3891275" y="2080750"/>
              <a:ext cx="196000" cy="113800"/>
            </a:xfrm>
            <a:custGeom>
              <a:avLst/>
              <a:gdLst/>
              <a:ahLst/>
              <a:cxnLst/>
              <a:rect l="l" t="t" r="r" b="b"/>
              <a:pathLst>
                <a:path w="7840" h="4552" extrusionOk="0">
                  <a:moveTo>
                    <a:pt x="129" y="1"/>
                  </a:moveTo>
                  <a:cubicBezTo>
                    <a:pt x="81" y="1"/>
                    <a:pt x="58" y="24"/>
                    <a:pt x="34" y="48"/>
                  </a:cubicBezTo>
                  <a:cubicBezTo>
                    <a:pt x="1" y="148"/>
                    <a:pt x="34" y="181"/>
                    <a:pt x="68" y="215"/>
                  </a:cubicBezTo>
                  <a:lnTo>
                    <a:pt x="7606" y="4551"/>
                  </a:lnTo>
                  <a:lnTo>
                    <a:pt x="7673" y="4551"/>
                  </a:lnTo>
                  <a:cubicBezTo>
                    <a:pt x="7706" y="4551"/>
                    <a:pt x="7740" y="4518"/>
                    <a:pt x="7773" y="4518"/>
                  </a:cubicBezTo>
                  <a:cubicBezTo>
                    <a:pt x="7840" y="4418"/>
                    <a:pt x="7773" y="4384"/>
                    <a:pt x="7740" y="4351"/>
                  </a:cubicBezTo>
                  <a:lnTo>
                    <a:pt x="201" y="14"/>
                  </a:lnTo>
                  <a:cubicBezTo>
                    <a:pt x="172" y="5"/>
                    <a:pt x="148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4141725" y="2036150"/>
              <a:ext cx="76475" cy="39975"/>
            </a:xfrm>
            <a:custGeom>
              <a:avLst/>
              <a:gdLst/>
              <a:ahLst/>
              <a:cxnLst/>
              <a:rect l="l" t="t" r="r" b="b"/>
              <a:pathLst>
                <a:path w="3059" h="1599" extrusionOk="0">
                  <a:moveTo>
                    <a:pt x="885" y="314"/>
                  </a:moveTo>
                  <a:cubicBezTo>
                    <a:pt x="889" y="319"/>
                    <a:pt x="891" y="325"/>
                    <a:pt x="891" y="331"/>
                  </a:cubicBezTo>
                  <a:lnTo>
                    <a:pt x="891" y="406"/>
                  </a:lnTo>
                  <a:lnTo>
                    <a:pt x="891" y="406"/>
                  </a:lnTo>
                  <a:cubicBezTo>
                    <a:pt x="922" y="374"/>
                    <a:pt x="941" y="338"/>
                    <a:pt x="885" y="314"/>
                  </a:cubicBezTo>
                  <a:close/>
                  <a:moveTo>
                    <a:pt x="490" y="464"/>
                  </a:moveTo>
                  <a:lnTo>
                    <a:pt x="490" y="464"/>
                  </a:lnTo>
                  <a:cubicBezTo>
                    <a:pt x="457" y="564"/>
                    <a:pt x="357" y="631"/>
                    <a:pt x="324" y="664"/>
                  </a:cubicBezTo>
                  <a:cubicBezTo>
                    <a:pt x="324" y="664"/>
                    <a:pt x="249" y="694"/>
                    <a:pt x="210" y="694"/>
                  </a:cubicBezTo>
                  <a:cubicBezTo>
                    <a:pt x="190" y="694"/>
                    <a:pt x="179" y="687"/>
                    <a:pt x="190" y="664"/>
                  </a:cubicBezTo>
                  <a:cubicBezTo>
                    <a:pt x="223" y="598"/>
                    <a:pt x="290" y="498"/>
                    <a:pt x="357" y="498"/>
                  </a:cubicBezTo>
                  <a:lnTo>
                    <a:pt x="490" y="464"/>
                  </a:lnTo>
                  <a:close/>
                  <a:moveTo>
                    <a:pt x="498" y="0"/>
                  </a:moveTo>
                  <a:cubicBezTo>
                    <a:pt x="401" y="0"/>
                    <a:pt x="275" y="76"/>
                    <a:pt x="190" y="97"/>
                  </a:cubicBezTo>
                  <a:cubicBezTo>
                    <a:pt x="163" y="97"/>
                    <a:pt x="158" y="140"/>
                    <a:pt x="174" y="140"/>
                  </a:cubicBezTo>
                  <a:cubicBezTo>
                    <a:pt x="178" y="140"/>
                    <a:pt x="183" y="137"/>
                    <a:pt x="190" y="131"/>
                  </a:cubicBezTo>
                  <a:cubicBezTo>
                    <a:pt x="223" y="97"/>
                    <a:pt x="390" y="64"/>
                    <a:pt x="490" y="64"/>
                  </a:cubicBezTo>
                  <a:cubicBezTo>
                    <a:pt x="557" y="64"/>
                    <a:pt x="524" y="264"/>
                    <a:pt x="457" y="331"/>
                  </a:cubicBezTo>
                  <a:lnTo>
                    <a:pt x="324" y="431"/>
                  </a:lnTo>
                  <a:cubicBezTo>
                    <a:pt x="190" y="464"/>
                    <a:pt x="90" y="498"/>
                    <a:pt x="23" y="598"/>
                  </a:cubicBezTo>
                  <a:cubicBezTo>
                    <a:pt x="1" y="712"/>
                    <a:pt x="71" y="763"/>
                    <a:pt x="161" y="763"/>
                  </a:cubicBezTo>
                  <a:cubicBezTo>
                    <a:pt x="202" y="763"/>
                    <a:pt x="248" y="752"/>
                    <a:pt x="290" y="731"/>
                  </a:cubicBezTo>
                  <a:cubicBezTo>
                    <a:pt x="457" y="631"/>
                    <a:pt x="557" y="498"/>
                    <a:pt x="657" y="331"/>
                  </a:cubicBezTo>
                  <a:cubicBezTo>
                    <a:pt x="690" y="297"/>
                    <a:pt x="724" y="297"/>
                    <a:pt x="824" y="297"/>
                  </a:cubicBezTo>
                  <a:cubicBezTo>
                    <a:pt x="850" y="302"/>
                    <a:pt x="870" y="307"/>
                    <a:pt x="885" y="314"/>
                  </a:cubicBezTo>
                  <a:lnTo>
                    <a:pt x="885" y="314"/>
                  </a:lnTo>
                  <a:cubicBezTo>
                    <a:pt x="869" y="287"/>
                    <a:pt x="818" y="264"/>
                    <a:pt x="791" y="264"/>
                  </a:cubicBezTo>
                  <a:cubicBezTo>
                    <a:pt x="690" y="264"/>
                    <a:pt x="657" y="264"/>
                    <a:pt x="557" y="297"/>
                  </a:cubicBezTo>
                  <a:cubicBezTo>
                    <a:pt x="624" y="264"/>
                    <a:pt x="624" y="164"/>
                    <a:pt x="624" y="97"/>
                  </a:cubicBezTo>
                  <a:cubicBezTo>
                    <a:pt x="600" y="25"/>
                    <a:pt x="554" y="0"/>
                    <a:pt x="498" y="0"/>
                  </a:cubicBezTo>
                  <a:close/>
                  <a:moveTo>
                    <a:pt x="891" y="406"/>
                  </a:moveTo>
                  <a:cubicBezTo>
                    <a:pt x="867" y="430"/>
                    <a:pt x="836" y="452"/>
                    <a:pt x="824" y="464"/>
                  </a:cubicBezTo>
                  <a:lnTo>
                    <a:pt x="824" y="498"/>
                  </a:lnTo>
                  <a:cubicBezTo>
                    <a:pt x="902" y="482"/>
                    <a:pt x="1018" y="451"/>
                    <a:pt x="1108" y="451"/>
                  </a:cubicBezTo>
                  <a:cubicBezTo>
                    <a:pt x="1209" y="451"/>
                    <a:pt x="1277" y="490"/>
                    <a:pt x="1224" y="631"/>
                  </a:cubicBezTo>
                  <a:lnTo>
                    <a:pt x="1224" y="664"/>
                  </a:lnTo>
                  <a:cubicBezTo>
                    <a:pt x="1291" y="664"/>
                    <a:pt x="1491" y="731"/>
                    <a:pt x="1424" y="764"/>
                  </a:cubicBezTo>
                  <a:cubicBezTo>
                    <a:pt x="1424" y="764"/>
                    <a:pt x="1424" y="798"/>
                    <a:pt x="1491" y="798"/>
                  </a:cubicBezTo>
                  <a:lnTo>
                    <a:pt x="1958" y="798"/>
                  </a:lnTo>
                  <a:cubicBezTo>
                    <a:pt x="2025" y="798"/>
                    <a:pt x="2058" y="798"/>
                    <a:pt x="2158" y="831"/>
                  </a:cubicBezTo>
                  <a:cubicBezTo>
                    <a:pt x="2192" y="864"/>
                    <a:pt x="2125" y="998"/>
                    <a:pt x="2125" y="1031"/>
                  </a:cubicBezTo>
                  <a:lnTo>
                    <a:pt x="2125" y="1098"/>
                  </a:lnTo>
                  <a:cubicBezTo>
                    <a:pt x="2192" y="1131"/>
                    <a:pt x="2225" y="1165"/>
                    <a:pt x="2192" y="1265"/>
                  </a:cubicBezTo>
                  <a:lnTo>
                    <a:pt x="2192" y="1298"/>
                  </a:lnTo>
                  <a:cubicBezTo>
                    <a:pt x="2211" y="1301"/>
                    <a:pt x="2232" y="1303"/>
                    <a:pt x="2254" y="1303"/>
                  </a:cubicBezTo>
                  <a:cubicBezTo>
                    <a:pt x="2351" y="1303"/>
                    <a:pt x="2466" y="1277"/>
                    <a:pt x="2570" y="1277"/>
                  </a:cubicBezTo>
                  <a:cubicBezTo>
                    <a:pt x="2681" y="1277"/>
                    <a:pt x="2779" y="1307"/>
                    <a:pt x="2825" y="1432"/>
                  </a:cubicBezTo>
                  <a:cubicBezTo>
                    <a:pt x="2859" y="1598"/>
                    <a:pt x="2825" y="1598"/>
                    <a:pt x="3025" y="1598"/>
                  </a:cubicBezTo>
                  <a:cubicBezTo>
                    <a:pt x="3059" y="1598"/>
                    <a:pt x="3059" y="1565"/>
                    <a:pt x="3025" y="1565"/>
                  </a:cubicBezTo>
                  <a:cubicBezTo>
                    <a:pt x="2825" y="1565"/>
                    <a:pt x="2992" y="1331"/>
                    <a:pt x="2859" y="1265"/>
                  </a:cubicBezTo>
                  <a:cubicBezTo>
                    <a:pt x="2826" y="1240"/>
                    <a:pt x="2788" y="1232"/>
                    <a:pt x="2747" y="1232"/>
                  </a:cubicBezTo>
                  <a:cubicBezTo>
                    <a:pt x="2648" y="1232"/>
                    <a:pt x="2531" y="1281"/>
                    <a:pt x="2437" y="1281"/>
                  </a:cubicBezTo>
                  <a:cubicBezTo>
                    <a:pt x="2408" y="1281"/>
                    <a:pt x="2382" y="1276"/>
                    <a:pt x="2358" y="1265"/>
                  </a:cubicBezTo>
                  <a:cubicBezTo>
                    <a:pt x="2225" y="1165"/>
                    <a:pt x="2358" y="1165"/>
                    <a:pt x="2325" y="1098"/>
                  </a:cubicBezTo>
                  <a:cubicBezTo>
                    <a:pt x="2325" y="1098"/>
                    <a:pt x="2225" y="1098"/>
                    <a:pt x="2225" y="1065"/>
                  </a:cubicBezTo>
                  <a:cubicBezTo>
                    <a:pt x="2225" y="998"/>
                    <a:pt x="2192" y="998"/>
                    <a:pt x="2192" y="998"/>
                  </a:cubicBezTo>
                  <a:lnTo>
                    <a:pt x="2192" y="965"/>
                  </a:lnTo>
                  <a:lnTo>
                    <a:pt x="2225" y="931"/>
                  </a:lnTo>
                  <a:cubicBezTo>
                    <a:pt x="2275" y="781"/>
                    <a:pt x="2100" y="762"/>
                    <a:pt x="1925" y="762"/>
                  </a:cubicBezTo>
                  <a:cubicBezTo>
                    <a:pt x="1866" y="762"/>
                    <a:pt x="1808" y="764"/>
                    <a:pt x="1758" y="764"/>
                  </a:cubicBezTo>
                  <a:lnTo>
                    <a:pt x="1524" y="764"/>
                  </a:lnTo>
                  <a:cubicBezTo>
                    <a:pt x="1491" y="764"/>
                    <a:pt x="1524" y="731"/>
                    <a:pt x="1524" y="731"/>
                  </a:cubicBezTo>
                  <a:lnTo>
                    <a:pt x="1324" y="631"/>
                  </a:lnTo>
                  <a:cubicBezTo>
                    <a:pt x="1324" y="631"/>
                    <a:pt x="1358" y="564"/>
                    <a:pt x="1324" y="498"/>
                  </a:cubicBezTo>
                  <a:cubicBezTo>
                    <a:pt x="1296" y="455"/>
                    <a:pt x="1236" y="442"/>
                    <a:pt x="1170" y="442"/>
                  </a:cubicBezTo>
                  <a:cubicBezTo>
                    <a:pt x="1082" y="442"/>
                    <a:pt x="981" y="464"/>
                    <a:pt x="924" y="464"/>
                  </a:cubicBezTo>
                  <a:lnTo>
                    <a:pt x="857" y="464"/>
                  </a:lnTo>
                  <a:cubicBezTo>
                    <a:pt x="891" y="464"/>
                    <a:pt x="891" y="431"/>
                    <a:pt x="891" y="431"/>
                  </a:cubicBezTo>
                  <a:lnTo>
                    <a:pt x="891" y="40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4081425" y="1996050"/>
              <a:ext cx="58400" cy="31250"/>
            </a:xfrm>
            <a:custGeom>
              <a:avLst/>
              <a:gdLst/>
              <a:ahLst/>
              <a:cxnLst/>
              <a:rect l="l" t="t" r="r" b="b"/>
              <a:pathLst>
                <a:path w="2336" h="1250" extrusionOk="0">
                  <a:moveTo>
                    <a:pt x="300" y="500"/>
                  </a:moveTo>
                  <a:lnTo>
                    <a:pt x="300" y="534"/>
                  </a:lnTo>
                  <a:cubicBezTo>
                    <a:pt x="276" y="558"/>
                    <a:pt x="197" y="637"/>
                    <a:pt x="184" y="637"/>
                  </a:cubicBezTo>
                  <a:cubicBezTo>
                    <a:pt x="179" y="637"/>
                    <a:pt x="183" y="627"/>
                    <a:pt x="200" y="600"/>
                  </a:cubicBezTo>
                  <a:cubicBezTo>
                    <a:pt x="200" y="567"/>
                    <a:pt x="234" y="534"/>
                    <a:pt x="300" y="500"/>
                  </a:cubicBezTo>
                  <a:close/>
                  <a:moveTo>
                    <a:pt x="167" y="0"/>
                  </a:moveTo>
                  <a:cubicBezTo>
                    <a:pt x="134" y="0"/>
                    <a:pt x="100" y="33"/>
                    <a:pt x="167" y="67"/>
                  </a:cubicBezTo>
                  <a:cubicBezTo>
                    <a:pt x="267" y="100"/>
                    <a:pt x="267" y="200"/>
                    <a:pt x="267" y="300"/>
                  </a:cubicBezTo>
                  <a:cubicBezTo>
                    <a:pt x="200" y="500"/>
                    <a:pt x="0" y="600"/>
                    <a:pt x="0" y="734"/>
                  </a:cubicBezTo>
                  <a:cubicBezTo>
                    <a:pt x="28" y="751"/>
                    <a:pt x="57" y="758"/>
                    <a:pt x="86" y="758"/>
                  </a:cubicBezTo>
                  <a:cubicBezTo>
                    <a:pt x="230" y="758"/>
                    <a:pt x="378" y="573"/>
                    <a:pt x="434" y="434"/>
                  </a:cubicBezTo>
                  <a:cubicBezTo>
                    <a:pt x="445" y="434"/>
                    <a:pt x="471" y="430"/>
                    <a:pt x="501" y="430"/>
                  </a:cubicBezTo>
                  <a:cubicBezTo>
                    <a:pt x="560" y="430"/>
                    <a:pt x="634" y="445"/>
                    <a:pt x="634" y="534"/>
                  </a:cubicBezTo>
                  <a:lnTo>
                    <a:pt x="601" y="600"/>
                  </a:lnTo>
                  <a:cubicBezTo>
                    <a:pt x="601" y="600"/>
                    <a:pt x="601" y="667"/>
                    <a:pt x="634" y="667"/>
                  </a:cubicBezTo>
                  <a:cubicBezTo>
                    <a:pt x="696" y="667"/>
                    <a:pt x="820" y="617"/>
                    <a:pt x="899" y="617"/>
                  </a:cubicBezTo>
                  <a:cubicBezTo>
                    <a:pt x="949" y="617"/>
                    <a:pt x="980" y="636"/>
                    <a:pt x="968" y="701"/>
                  </a:cubicBezTo>
                  <a:lnTo>
                    <a:pt x="968" y="734"/>
                  </a:lnTo>
                  <a:cubicBezTo>
                    <a:pt x="993" y="742"/>
                    <a:pt x="1022" y="744"/>
                    <a:pt x="1052" y="744"/>
                  </a:cubicBezTo>
                  <a:cubicBezTo>
                    <a:pt x="1081" y="744"/>
                    <a:pt x="1111" y="742"/>
                    <a:pt x="1139" y="742"/>
                  </a:cubicBezTo>
                  <a:cubicBezTo>
                    <a:pt x="1193" y="742"/>
                    <a:pt x="1234" y="751"/>
                    <a:pt x="1234" y="801"/>
                  </a:cubicBezTo>
                  <a:cubicBezTo>
                    <a:pt x="1234" y="867"/>
                    <a:pt x="1134" y="901"/>
                    <a:pt x="1201" y="967"/>
                  </a:cubicBezTo>
                  <a:cubicBezTo>
                    <a:pt x="1212" y="1001"/>
                    <a:pt x="1227" y="1012"/>
                    <a:pt x="1246" y="1012"/>
                  </a:cubicBezTo>
                  <a:cubicBezTo>
                    <a:pt x="1283" y="1012"/>
                    <a:pt x="1335" y="967"/>
                    <a:pt x="1401" y="967"/>
                  </a:cubicBezTo>
                  <a:cubicBezTo>
                    <a:pt x="1468" y="967"/>
                    <a:pt x="1468" y="934"/>
                    <a:pt x="1468" y="934"/>
                  </a:cubicBezTo>
                  <a:lnTo>
                    <a:pt x="1468" y="967"/>
                  </a:lnTo>
                  <a:cubicBezTo>
                    <a:pt x="1468" y="967"/>
                    <a:pt x="1468" y="1034"/>
                    <a:pt x="1535" y="1034"/>
                  </a:cubicBezTo>
                  <a:lnTo>
                    <a:pt x="1601" y="1034"/>
                  </a:lnTo>
                  <a:cubicBezTo>
                    <a:pt x="1635" y="1034"/>
                    <a:pt x="1635" y="967"/>
                    <a:pt x="1635" y="967"/>
                  </a:cubicBezTo>
                  <a:cubicBezTo>
                    <a:pt x="1701" y="967"/>
                    <a:pt x="1735" y="967"/>
                    <a:pt x="1768" y="1034"/>
                  </a:cubicBezTo>
                  <a:cubicBezTo>
                    <a:pt x="1768" y="1034"/>
                    <a:pt x="1875" y="1077"/>
                    <a:pt x="1918" y="1077"/>
                  </a:cubicBezTo>
                  <a:cubicBezTo>
                    <a:pt x="1928" y="1077"/>
                    <a:pt x="1935" y="1074"/>
                    <a:pt x="1935" y="1067"/>
                  </a:cubicBezTo>
                  <a:lnTo>
                    <a:pt x="1935" y="1067"/>
                  </a:lnTo>
                  <a:cubicBezTo>
                    <a:pt x="1968" y="1101"/>
                    <a:pt x="1868" y="1201"/>
                    <a:pt x="1902" y="1234"/>
                  </a:cubicBezTo>
                  <a:cubicBezTo>
                    <a:pt x="1913" y="1245"/>
                    <a:pt x="1946" y="1249"/>
                    <a:pt x="1989" y="1249"/>
                  </a:cubicBezTo>
                  <a:cubicBezTo>
                    <a:pt x="2076" y="1249"/>
                    <a:pt x="2202" y="1234"/>
                    <a:pt x="2269" y="1234"/>
                  </a:cubicBezTo>
                  <a:cubicBezTo>
                    <a:pt x="2335" y="1234"/>
                    <a:pt x="2302" y="1134"/>
                    <a:pt x="2269" y="1134"/>
                  </a:cubicBezTo>
                  <a:lnTo>
                    <a:pt x="2102" y="1201"/>
                  </a:lnTo>
                  <a:cubicBezTo>
                    <a:pt x="1935" y="1134"/>
                    <a:pt x="1968" y="1067"/>
                    <a:pt x="2035" y="1034"/>
                  </a:cubicBezTo>
                  <a:cubicBezTo>
                    <a:pt x="2068" y="967"/>
                    <a:pt x="2035" y="967"/>
                    <a:pt x="1968" y="967"/>
                  </a:cubicBezTo>
                  <a:cubicBezTo>
                    <a:pt x="1902" y="967"/>
                    <a:pt x="1802" y="901"/>
                    <a:pt x="1735" y="901"/>
                  </a:cubicBezTo>
                  <a:cubicBezTo>
                    <a:pt x="1668" y="901"/>
                    <a:pt x="1635" y="934"/>
                    <a:pt x="1601" y="934"/>
                  </a:cubicBezTo>
                  <a:cubicBezTo>
                    <a:pt x="1468" y="934"/>
                    <a:pt x="1568" y="901"/>
                    <a:pt x="1568" y="801"/>
                  </a:cubicBezTo>
                  <a:cubicBezTo>
                    <a:pt x="1568" y="801"/>
                    <a:pt x="1568" y="767"/>
                    <a:pt x="1501" y="767"/>
                  </a:cubicBezTo>
                  <a:cubicBezTo>
                    <a:pt x="1459" y="788"/>
                    <a:pt x="1377" y="849"/>
                    <a:pt x="1322" y="849"/>
                  </a:cubicBezTo>
                  <a:cubicBezTo>
                    <a:pt x="1290" y="849"/>
                    <a:pt x="1268" y="829"/>
                    <a:pt x="1268" y="767"/>
                  </a:cubicBezTo>
                  <a:cubicBezTo>
                    <a:pt x="1268" y="734"/>
                    <a:pt x="1335" y="701"/>
                    <a:pt x="1335" y="701"/>
                  </a:cubicBezTo>
                  <a:cubicBezTo>
                    <a:pt x="1335" y="701"/>
                    <a:pt x="1301" y="600"/>
                    <a:pt x="1268" y="567"/>
                  </a:cubicBezTo>
                  <a:lnTo>
                    <a:pt x="1101" y="567"/>
                  </a:lnTo>
                  <a:cubicBezTo>
                    <a:pt x="1052" y="577"/>
                    <a:pt x="1029" y="581"/>
                    <a:pt x="1019" y="581"/>
                  </a:cubicBezTo>
                  <a:cubicBezTo>
                    <a:pt x="995" y="581"/>
                    <a:pt x="1048" y="557"/>
                    <a:pt x="1001" y="534"/>
                  </a:cubicBezTo>
                  <a:cubicBezTo>
                    <a:pt x="968" y="500"/>
                    <a:pt x="934" y="500"/>
                    <a:pt x="834" y="500"/>
                  </a:cubicBezTo>
                  <a:lnTo>
                    <a:pt x="734" y="500"/>
                  </a:lnTo>
                  <a:cubicBezTo>
                    <a:pt x="634" y="434"/>
                    <a:pt x="667" y="500"/>
                    <a:pt x="667" y="400"/>
                  </a:cubicBezTo>
                  <a:cubicBezTo>
                    <a:pt x="667" y="334"/>
                    <a:pt x="734" y="334"/>
                    <a:pt x="667" y="267"/>
                  </a:cubicBezTo>
                  <a:cubicBezTo>
                    <a:pt x="634" y="234"/>
                    <a:pt x="601" y="200"/>
                    <a:pt x="501" y="200"/>
                  </a:cubicBezTo>
                  <a:cubicBezTo>
                    <a:pt x="467" y="200"/>
                    <a:pt x="401" y="234"/>
                    <a:pt x="334" y="234"/>
                  </a:cubicBezTo>
                  <a:cubicBezTo>
                    <a:pt x="334" y="100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>
              <a:off x="3538525" y="2851450"/>
              <a:ext cx="657175" cy="427200"/>
            </a:xfrm>
            <a:custGeom>
              <a:avLst/>
              <a:gdLst/>
              <a:ahLst/>
              <a:cxnLst/>
              <a:rect l="l" t="t" r="r" b="b"/>
              <a:pathLst>
                <a:path w="26287" h="17088" extrusionOk="0">
                  <a:moveTo>
                    <a:pt x="15891" y="0"/>
                  </a:moveTo>
                  <a:cubicBezTo>
                    <a:pt x="15695" y="0"/>
                    <a:pt x="15495" y="59"/>
                    <a:pt x="15312" y="175"/>
                  </a:cubicBezTo>
                  <a:lnTo>
                    <a:pt x="1268" y="8281"/>
                  </a:lnTo>
                  <a:cubicBezTo>
                    <a:pt x="1102" y="8381"/>
                    <a:pt x="968" y="8548"/>
                    <a:pt x="968" y="8715"/>
                  </a:cubicBezTo>
                  <a:cubicBezTo>
                    <a:pt x="968" y="8882"/>
                    <a:pt x="1102" y="9048"/>
                    <a:pt x="1268" y="9115"/>
                  </a:cubicBezTo>
                  <a:lnTo>
                    <a:pt x="2102" y="9582"/>
                  </a:lnTo>
                  <a:lnTo>
                    <a:pt x="401" y="10583"/>
                  </a:lnTo>
                  <a:cubicBezTo>
                    <a:pt x="268" y="10649"/>
                    <a:pt x="168" y="10716"/>
                    <a:pt x="134" y="10850"/>
                  </a:cubicBezTo>
                  <a:cubicBezTo>
                    <a:pt x="1" y="11083"/>
                    <a:pt x="134" y="11383"/>
                    <a:pt x="401" y="11483"/>
                  </a:cubicBezTo>
                  <a:lnTo>
                    <a:pt x="9941" y="16954"/>
                  </a:lnTo>
                  <a:cubicBezTo>
                    <a:pt x="10141" y="17054"/>
                    <a:pt x="10308" y="17087"/>
                    <a:pt x="10508" y="17087"/>
                  </a:cubicBezTo>
                  <a:cubicBezTo>
                    <a:pt x="10742" y="17087"/>
                    <a:pt x="10909" y="17021"/>
                    <a:pt x="11042" y="16887"/>
                  </a:cubicBezTo>
                  <a:lnTo>
                    <a:pt x="25119" y="8781"/>
                  </a:lnTo>
                  <a:cubicBezTo>
                    <a:pt x="25285" y="8715"/>
                    <a:pt x="25386" y="8548"/>
                    <a:pt x="25386" y="8381"/>
                  </a:cubicBezTo>
                  <a:cubicBezTo>
                    <a:pt x="25386" y="8214"/>
                    <a:pt x="25285" y="8048"/>
                    <a:pt x="25119" y="7948"/>
                  </a:cubicBezTo>
                  <a:lnTo>
                    <a:pt x="24285" y="7514"/>
                  </a:lnTo>
                  <a:lnTo>
                    <a:pt x="25986" y="6513"/>
                  </a:lnTo>
                  <a:cubicBezTo>
                    <a:pt x="26153" y="6446"/>
                    <a:pt x="26286" y="6280"/>
                    <a:pt x="26286" y="6080"/>
                  </a:cubicBezTo>
                  <a:cubicBezTo>
                    <a:pt x="26286" y="5913"/>
                    <a:pt x="26153" y="5746"/>
                    <a:pt x="25986" y="5679"/>
                  </a:cubicBezTo>
                  <a:lnTo>
                    <a:pt x="16446" y="175"/>
                  </a:lnTo>
                  <a:cubicBezTo>
                    <a:pt x="16279" y="59"/>
                    <a:pt x="16087" y="0"/>
                    <a:pt x="15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>
              <a:off x="3545200" y="2895225"/>
              <a:ext cx="624650" cy="370925"/>
            </a:xfrm>
            <a:custGeom>
              <a:avLst/>
              <a:gdLst/>
              <a:ahLst/>
              <a:cxnLst/>
              <a:rect l="l" t="t" r="r" b="b"/>
              <a:pathLst>
                <a:path w="24986" h="14837" extrusionOk="0">
                  <a:moveTo>
                    <a:pt x="14728" y="0"/>
                  </a:moveTo>
                  <a:cubicBezTo>
                    <a:pt x="14561" y="0"/>
                    <a:pt x="14394" y="42"/>
                    <a:pt x="14244" y="126"/>
                  </a:cubicBezTo>
                  <a:lnTo>
                    <a:pt x="201" y="8231"/>
                  </a:lnTo>
                  <a:cubicBezTo>
                    <a:pt x="67" y="8265"/>
                    <a:pt x="34" y="8398"/>
                    <a:pt x="1" y="8498"/>
                  </a:cubicBezTo>
                  <a:lnTo>
                    <a:pt x="1" y="8932"/>
                  </a:lnTo>
                  <a:cubicBezTo>
                    <a:pt x="1" y="9065"/>
                    <a:pt x="67" y="9132"/>
                    <a:pt x="201" y="9232"/>
                  </a:cubicBezTo>
                  <a:lnTo>
                    <a:pt x="9741" y="14736"/>
                  </a:lnTo>
                  <a:cubicBezTo>
                    <a:pt x="9891" y="14803"/>
                    <a:pt x="10058" y="14836"/>
                    <a:pt x="10225" y="14836"/>
                  </a:cubicBezTo>
                  <a:cubicBezTo>
                    <a:pt x="10391" y="14836"/>
                    <a:pt x="10558" y="14803"/>
                    <a:pt x="10708" y="14736"/>
                  </a:cubicBezTo>
                  <a:lnTo>
                    <a:pt x="24752" y="6630"/>
                  </a:lnTo>
                  <a:cubicBezTo>
                    <a:pt x="24885" y="6597"/>
                    <a:pt x="24985" y="6463"/>
                    <a:pt x="24985" y="6397"/>
                  </a:cubicBezTo>
                  <a:lnTo>
                    <a:pt x="24985" y="5930"/>
                  </a:lnTo>
                  <a:cubicBezTo>
                    <a:pt x="24985" y="5796"/>
                    <a:pt x="24885" y="5730"/>
                    <a:pt x="24752" y="5629"/>
                  </a:cubicBezTo>
                  <a:lnTo>
                    <a:pt x="15211" y="126"/>
                  </a:lnTo>
                  <a:cubicBezTo>
                    <a:pt x="15061" y="42"/>
                    <a:pt x="14895" y="0"/>
                    <a:pt x="14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3545200" y="2896050"/>
              <a:ext cx="626300" cy="360700"/>
            </a:xfrm>
            <a:custGeom>
              <a:avLst/>
              <a:gdLst/>
              <a:ahLst/>
              <a:cxnLst/>
              <a:rect l="l" t="t" r="r" b="b"/>
              <a:pathLst>
                <a:path w="25052" h="14428" extrusionOk="0">
                  <a:moveTo>
                    <a:pt x="14778" y="1"/>
                  </a:moveTo>
                  <a:cubicBezTo>
                    <a:pt x="14611" y="1"/>
                    <a:pt x="14444" y="42"/>
                    <a:pt x="14311" y="126"/>
                  </a:cubicBezTo>
                  <a:lnTo>
                    <a:pt x="234" y="8232"/>
                  </a:lnTo>
                  <a:cubicBezTo>
                    <a:pt x="167" y="8232"/>
                    <a:pt x="67" y="8298"/>
                    <a:pt x="67" y="8398"/>
                  </a:cubicBezTo>
                  <a:cubicBezTo>
                    <a:pt x="1" y="8565"/>
                    <a:pt x="67" y="8732"/>
                    <a:pt x="234" y="8765"/>
                  </a:cubicBezTo>
                  <a:lnTo>
                    <a:pt x="9841" y="14303"/>
                  </a:lnTo>
                  <a:cubicBezTo>
                    <a:pt x="9991" y="14386"/>
                    <a:pt x="10158" y="14428"/>
                    <a:pt x="10325" y="14428"/>
                  </a:cubicBezTo>
                  <a:cubicBezTo>
                    <a:pt x="10491" y="14428"/>
                    <a:pt x="10658" y="14386"/>
                    <a:pt x="10808" y="14303"/>
                  </a:cubicBezTo>
                  <a:lnTo>
                    <a:pt x="24785" y="6230"/>
                  </a:lnTo>
                  <a:cubicBezTo>
                    <a:pt x="24918" y="6164"/>
                    <a:pt x="24952" y="6097"/>
                    <a:pt x="25018" y="5997"/>
                  </a:cubicBezTo>
                  <a:cubicBezTo>
                    <a:pt x="25052" y="5863"/>
                    <a:pt x="24952" y="5697"/>
                    <a:pt x="24785" y="5630"/>
                  </a:cubicBezTo>
                  <a:lnTo>
                    <a:pt x="15245" y="126"/>
                  </a:lnTo>
                  <a:cubicBezTo>
                    <a:pt x="15111" y="42"/>
                    <a:pt x="14945" y="1"/>
                    <a:pt x="14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3546025" y="3107675"/>
              <a:ext cx="255225" cy="158475"/>
            </a:xfrm>
            <a:custGeom>
              <a:avLst/>
              <a:gdLst/>
              <a:ahLst/>
              <a:cxnLst/>
              <a:rect l="l" t="t" r="r" b="b"/>
              <a:pathLst>
                <a:path w="10209" h="6339" extrusionOk="0">
                  <a:moveTo>
                    <a:pt x="1" y="0"/>
                  </a:moveTo>
                  <a:lnTo>
                    <a:pt x="1" y="434"/>
                  </a:lnTo>
                  <a:cubicBezTo>
                    <a:pt x="1" y="567"/>
                    <a:pt x="101" y="667"/>
                    <a:pt x="201" y="734"/>
                  </a:cubicBezTo>
                  <a:lnTo>
                    <a:pt x="9775" y="6238"/>
                  </a:lnTo>
                  <a:cubicBezTo>
                    <a:pt x="9875" y="6305"/>
                    <a:pt x="10041" y="6338"/>
                    <a:pt x="10208" y="6338"/>
                  </a:cubicBezTo>
                  <a:lnTo>
                    <a:pt x="10208" y="5938"/>
                  </a:lnTo>
                  <a:cubicBezTo>
                    <a:pt x="10041" y="5938"/>
                    <a:pt x="9875" y="5871"/>
                    <a:pt x="9775" y="5804"/>
                  </a:cubicBezTo>
                  <a:lnTo>
                    <a:pt x="201" y="300"/>
                  </a:lnTo>
                  <a:cubicBezTo>
                    <a:pt x="101" y="234"/>
                    <a:pt x="1" y="1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3567725" y="2836850"/>
              <a:ext cx="624625" cy="370700"/>
            </a:xfrm>
            <a:custGeom>
              <a:avLst/>
              <a:gdLst/>
              <a:ahLst/>
              <a:cxnLst/>
              <a:rect l="l" t="t" r="r" b="b"/>
              <a:pathLst>
                <a:path w="24985" h="14828" extrusionOk="0">
                  <a:moveTo>
                    <a:pt x="14711" y="0"/>
                  </a:moveTo>
                  <a:cubicBezTo>
                    <a:pt x="14544" y="0"/>
                    <a:pt x="14377" y="42"/>
                    <a:pt x="14244" y="126"/>
                  </a:cubicBezTo>
                  <a:lnTo>
                    <a:pt x="234" y="8231"/>
                  </a:lnTo>
                  <a:cubicBezTo>
                    <a:pt x="100" y="8265"/>
                    <a:pt x="0" y="8365"/>
                    <a:pt x="0" y="8498"/>
                  </a:cubicBezTo>
                  <a:lnTo>
                    <a:pt x="0" y="8932"/>
                  </a:lnTo>
                  <a:cubicBezTo>
                    <a:pt x="0" y="9065"/>
                    <a:pt x="100" y="9132"/>
                    <a:pt x="234" y="9199"/>
                  </a:cubicBezTo>
                  <a:lnTo>
                    <a:pt x="9774" y="14703"/>
                  </a:lnTo>
                  <a:cubicBezTo>
                    <a:pt x="9924" y="14786"/>
                    <a:pt x="10091" y="14828"/>
                    <a:pt x="10258" y="14828"/>
                  </a:cubicBezTo>
                  <a:cubicBezTo>
                    <a:pt x="10424" y="14828"/>
                    <a:pt x="10591" y="14786"/>
                    <a:pt x="10741" y="14703"/>
                  </a:cubicBezTo>
                  <a:lnTo>
                    <a:pt x="24785" y="6630"/>
                  </a:lnTo>
                  <a:cubicBezTo>
                    <a:pt x="24918" y="6597"/>
                    <a:pt x="24951" y="6463"/>
                    <a:pt x="24985" y="6363"/>
                  </a:cubicBezTo>
                  <a:lnTo>
                    <a:pt x="24951" y="5930"/>
                  </a:lnTo>
                  <a:cubicBezTo>
                    <a:pt x="24951" y="5796"/>
                    <a:pt x="24851" y="5730"/>
                    <a:pt x="24718" y="5629"/>
                  </a:cubicBezTo>
                  <a:lnTo>
                    <a:pt x="15178" y="126"/>
                  </a:lnTo>
                  <a:cubicBezTo>
                    <a:pt x="15044" y="42"/>
                    <a:pt x="14878" y="0"/>
                    <a:pt x="14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3566875" y="2837675"/>
              <a:ext cx="625475" cy="359875"/>
            </a:xfrm>
            <a:custGeom>
              <a:avLst/>
              <a:gdLst/>
              <a:ahLst/>
              <a:cxnLst/>
              <a:rect l="l" t="t" r="r" b="b"/>
              <a:pathLst>
                <a:path w="25019" h="14395" extrusionOk="0">
                  <a:moveTo>
                    <a:pt x="14745" y="1"/>
                  </a:moveTo>
                  <a:cubicBezTo>
                    <a:pt x="14578" y="1"/>
                    <a:pt x="14411" y="42"/>
                    <a:pt x="14278" y="126"/>
                  </a:cubicBezTo>
                  <a:lnTo>
                    <a:pt x="268" y="8232"/>
                  </a:lnTo>
                  <a:cubicBezTo>
                    <a:pt x="168" y="8265"/>
                    <a:pt x="101" y="8298"/>
                    <a:pt x="68" y="8398"/>
                  </a:cubicBezTo>
                  <a:cubicBezTo>
                    <a:pt x="1" y="8565"/>
                    <a:pt x="68" y="8732"/>
                    <a:pt x="234" y="8765"/>
                  </a:cubicBezTo>
                  <a:lnTo>
                    <a:pt x="9808" y="14269"/>
                  </a:lnTo>
                  <a:cubicBezTo>
                    <a:pt x="9958" y="14353"/>
                    <a:pt x="10125" y="14394"/>
                    <a:pt x="10292" y="14394"/>
                  </a:cubicBezTo>
                  <a:cubicBezTo>
                    <a:pt x="10458" y="14394"/>
                    <a:pt x="10625" y="14353"/>
                    <a:pt x="10775" y="14269"/>
                  </a:cubicBezTo>
                  <a:lnTo>
                    <a:pt x="24752" y="6197"/>
                  </a:lnTo>
                  <a:cubicBezTo>
                    <a:pt x="24852" y="6197"/>
                    <a:pt x="24885" y="6097"/>
                    <a:pt x="24919" y="6030"/>
                  </a:cubicBezTo>
                  <a:cubicBezTo>
                    <a:pt x="25019" y="5863"/>
                    <a:pt x="24919" y="5697"/>
                    <a:pt x="24752" y="5630"/>
                  </a:cubicBezTo>
                  <a:lnTo>
                    <a:pt x="15212" y="126"/>
                  </a:lnTo>
                  <a:cubicBezTo>
                    <a:pt x="15078" y="42"/>
                    <a:pt x="14912" y="1"/>
                    <a:pt x="14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4214025" y="2364950"/>
              <a:ext cx="714700" cy="456700"/>
            </a:xfrm>
            <a:custGeom>
              <a:avLst/>
              <a:gdLst/>
              <a:ahLst/>
              <a:cxnLst/>
              <a:rect l="l" t="t" r="r" b="b"/>
              <a:pathLst>
                <a:path w="28588" h="18268" extrusionOk="0">
                  <a:moveTo>
                    <a:pt x="13620" y="0"/>
                  </a:moveTo>
                  <a:cubicBezTo>
                    <a:pt x="13411" y="0"/>
                    <a:pt x="13201" y="50"/>
                    <a:pt x="13009" y="155"/>
                  </a:cubicBezTo>
                  <a:lnTo>
                    <a:pt x="334" y="8194"/>
                  </a:lnTo>
                  <a:cubicBezTo>
                    <a:pt x="133" y="8327"/>
                    <a:pt x="0" y="8527"/>
                    <a:pt x="0" y="8761"/>
                  </a:cubicBezTo>
                  <a:cubicBezTo>
                    <a:pt x="0" y="8994"/>
                    <a:pt x="133" y="9194"/>
                    <a:pt x="334" y="9295"/>
                  </a:cubicBezTo>
                  <a:lnTo>
                    <a:pt x="15678" y="18134"/>
                  </a:lnTo>
                  <a:cubicBezTo>
                    <a:pt x="15845" y="18201"/>
                    <a:pt x="16011" y="18268"/>
                    <a:pt x="16245" y="18268"/>
                  </a:cubicBezTo>
                  <a:cubicBezTo>
                    <a:pt x="16445" y="18268"/>
                    <a:pt x="16645" y="18168"/>
                    <a:pt x="16912" y="18034"/>
                  </a:cubicBezTo>
                  <a:lnTo>
                    <a:pt x="28187" y="10796"/>
                  </a:lnTo>
                  <a:cubicBezTo>
                    <a:pt x="28320" y="10762"/>
                    <a:pt x="28420" y="10662"/>
                    <a:pt x="28454" y="10529"/>
                  </a:cubicBezTo>
                  <a:cubicBezTo>
                    <a:pt x="28587" y="10262"/>
                    <a:pt x="28454" y="9928"/>
                    <a:pt x="28153" y="9762"/>
                  </a:cubicBezTo>
                  <a:lnTo>
                    <a:pt x="18947" y="4424"/>
                  </a:lnTo>
                  <a:cubicBezTo>
                    <a:pt x="18914" y="4358"/>
                    <a:pt x="18847" y="4291"/>
                    <a:pt x="18914" y="4191"/>
                  </a:cubicBezTo>
                  <a:lnTo>
                    <a:pt x="19047" y="3824"/>
                  </a:lnTo>
                  <a:cubicBezTo>
                    <a:pt x="19280" y="3457"/>
                    <a:pt x="19114" y="2957"/>
                    <a:pt x="18713" y="2757"/>
                  </a:cubicBezTo>
                  <a:lnTo>
                    <a:pt x="14177" y="121"/>
                  </a:lnTo>
                  <a:cubicBezTo>
                    <a:pt x="14002" y="42"/>
                    <a:pt x="13811" y="0"/>
                    <a:pt x="13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4208175" y="2393825"/>
              <a:ext cx="709700" cy="407100"/>
            </a:xfrm>
            <a:custGeom>
              <a:avLst/>
              <a:gdLst/>
              <a:ahLst/>
              <a:cxnLst/>
              <a:rect l="l" t="t" r="r" b="b"/>
              <a:pathLst>
                <a:path w="28388" h="16284" extrusionOk="0">
                  <a:moveTo>
                    <a:pt x="12005" y="0"/>
                  </a:moveTo>
                  <a:cubicBezTo>
                    <a:pt x="11859" y="0"/>
                    <a:pt x="11709" y="34"/>
                    <a:pt x="11575" y="100"/>
                  </a:cubicBezTo>
                  <a:lnTo>
                    <a:pt x="201" y="6672"/>
                  </a:lnTo>
                  <a:cubicBezTo>
                    <a:pt x="67" y="6705"/>
                    <a:pt x="1" y="6839"/>
                    <a:pt x="34" y="7005"/>
                  </a:cubicBezTo>
                  <a:cubicBezTo>
                    <a:pt x="67" y="7105"/>
                    <a:pt x="134" y="7139"/>
                    <a:pt x="201" y="7172"/>
                  </a:cubicBezTo>
                  <a:lnTo>
                    <a:pt x="15879" y="16212"/>
                  </a:lnTo>
                  <a:cubicBezTo>
                    <a:pt x="16002" y="16258"/>
                    <a:pt x="16126" y="16283"/>
                    <a:pt x="16250" y="16283"/>
                  </a:cubicBezTo>
                  <a:cubicBezTo>
                    <a:pt x="16393" y="16283"/>
                    <a:pt x="16536" y="16250"/>
                    <a:pt x="16679" y="16179"/>
                  </a:cubicBezTo>
                  <a:lnTo>
                    <a:pt x="28187" y="9507"/>
                  </a:lnTo>
                  <a:cubicBezTo>
                    <a:pt x="28321" y="9474"/>
                    <a:pt x="28387" y="9340"/>
                    <a:pt x="28354" y="9207"/>
                  </a:cubicBezTo>
                  <a:cubicBezTo>
                    <a:pt x="28321" y="9140"/>
                    <a:pt x="28254" y="9107"/>
                    <a:pt x="28187" y="9040"/>
                  </a:cubicBezTo>
                  <a:lnTo>
                    <a:pt x="12409" y="100"/>
                  </a:lnTo>
                  <a:cubicBezTo>
                    <a:pt x="12293" y="34"/>
                    <a:pt x="12151" y="0"/>
                    <a:pt x="12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4208175" y="2393825"/>
              <a:ext cx="709700" cy="407100"/>
            </a:xfrm>
            <a:custGeom>
              <a:avLst/>
              <a:gdLst/>
              <a:ahLst/>
              <a:cxnLst/>
              <a:rect l="l" t="t" r="r" b="b"/>
              <a:pathLst>
                <a:path w="28388" h="16284" extrusionOk="0">
                  <a:moveTo>
                    <a:pt x="12005" y="0"/>
                  </a:moveTo>
                  <a:cubicBezTo>
                    <a:pt x="11859" y="0"/>
                    <a:pt x="11709" y="34"/>
                    <a:pt x="11575" y="100"/>
                  </a:cubicBezTo>
                  <a:lnTo>
                    <a:pt x="201" y="6672"/>
                  </a:lnTo>
                  <a:cubicBezTo>
                    <a:pt x="67" y="6705"/>
                    <a:pt x="1" y="6839"/>
                    <a:pt x="34" y="7005"/>
                  </a:cubicBezTo>
                  <a:cubicBezTo>
                    <a:pt x="67" y="7105"/>
                    <a:pt x="134" y="7139"/>
                    <a:pt x="201" y="7172"/>
                  </a:cubicBezTo>
                  <a:lnTo>
                    <a:pt x="15879" y="16212"/>
                  </a:lnTo>
                  <a:cubicBezTo>
                    <a:pt x="16002" y="16258"/>
                    <a:pt x="16126" y="16283"/>
                    <a:pt x="16250" y="16283"/>
                  </a:cubicBezTo>
                  <a:cubicBezTo>
                    <a:pt x="16393" y="16283"/>
                    <a:pt x="16536" y="16250"/>
                    <a:pt x="16679" y="16179"/>
                  </a:cubicBezTo>
                  <a:lnTo>
                    <a:pt x="28187" y="9507"/>
                  </a:lnTo>
                  <a:cubicBezTo>
                    <a:pt x="28321" y="9474"/>
                    <a:pt x="28387" y="9340"/>
                    <a:pt x="28354" y="9207"/>
                  </a:cubicBezTo>
                  <a:cubicBezTo>
                    <a:pt x="28321" y="9140"/>
                    <a:pt x="28254" y="9107"/>
                    <a:pt x="28187" y="9040"/>
                  </a:cubicBezTo>
                  <a:lnTo>
                    <a:pt x="12409" y="100"/>
                  </a:lnTo>
                  <a:cubicBezTo>
                    <a:pt x="12293" y="34"/>
                    <a:pt x="12151" y="0"/>
                    <a:pt x="12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4208175" y="2352125"/>
              <a:ext cx="710525" cy="448300"/>
            </a:xfrm>
            <a:custGeom>
              <a:avLst/>
              <a:gdLst/>
              <a:ahLst/>
              <a:cxnLst/>
              <a:rect l="l" t="t" r="r" b="b"/>
              <a:pathLst>
                <a:path w="28421" h="17932" extrusionOk="0">
                  <a:moveTo>
                    <a:pt x="13548" y="1"/>
                  </a:moveTo>
                  <a:cubicBezTo>
                    <a:pt x="13402" y="1"/>
                    <a:pt x="13260" y="34"/>
                    <a:pt x="13143" y="101"/>
                  </a:cubicBezTo>
                  <a:lnTo>
                    <a:pt x="201" y="8306"/>
                  </a:lnTo>
                  <a:cubicBezTo>
                    <a:pt x="134" y="8340"/>
                    <a:pt x="67" y="8373"/>
                    <a:pt x="34" y="8473"/>
                  </a:cubicBezTo>
                  <a:cubicBezTo>
                    <a:pt x="1" y="8607"/>
                    <a:pt x="67" y="8773"/>
                    <a:pt x="201" y="8807"/>
                  </a:cubicBezTo>
                  <a:lnTo>
                    <a:pt x="15912" y="17847"/>
                  </a:lnTo>
                  <a:cubicBezTo>
                    <a:pt x="16029" y="17905"/>
                    <a:pt x="16146" y="17932"/>
                    <a:pt x="16263" y="17932"/>
                  </a:cubicBezTo>
                  <a:cubicBezTo>
                    <a:pt x="16413" y="17932"/>
                    <a:pt x="16563" y="17888"/>
                    <a:pt x="16712" y="17813"/>
                  </a:cubicBezTo>
                  <a:lnTo>
                    <a:pt x="28221" y="10441"/>
                  </a:lnTo>
                  <a:cubicBezTo>
                    <a:pt x="28321" y="10375"/>
                    <a:pt x="28354" y="10341"/>
                    <a:pt x="28387" y="10275"/>
                  </a:cubicBezTo>
                  <a:cubicBezTo>
                    <a:pt x="28421" y="10141"/>
                    <a:pt x="28354" y="9974"/>
                    <a:pt x="28221" y="9941"/>
                  </a:cubicBezTo>
                  <a:lnTo>
                    <a:pt x="18847" y="4470"/>
                  </a:lnTo>
                  <a:cubicBezTo>
                    <a:pt x="18580" y="4337"/>
                    <a:pt x="18514" y="4037"/>
                    <a:pt x="18647" y="3803"/>
                  </a:cubicBezTo>
                  <a:lnTo>
                    <a:pt x="18847" y="3436"/>
                  </a:lnTo>
                  <a:cubicBezTo>
                    <a:pt x="18914" y="3169"/>
                    <a:pt x="18847" y="2869"/>
                    <a:pt x="18647" y="2769"/>
                  </a:cubicBezTo>
                  <a:lnTo>
                    <a:pt x="13977" y="101"/>
                  </a:lnTo>
                  <a:cubicBezTo>
                    <a:pt x="13844" y="34"/>
                    <a:pt x="13694" y="1"/>
                    <a:pt x="1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3953000" y="2333775"/>
              <a:ext cx="404475" cy="234375"/>
            </a:xfrm>
            <a:custGeom>
              <a:avLst/>
              <a:gdLst/>
              <a:ahLst/>
              <a:cxnLst/>
              <a:rect l="l" t="t" r="r" b="b"/>
              <a:pathLst>
                <a:path w="16179" h="9375" extrusionOk="0">
                  <a:moveTo>
                    <a:pt x="14544" y="1"/>
                  </a:moveTo>
                  <a:lnTo>
                    <a:pt x="0" y="8373"/>
                  </a:lnTo>
                  <a:lnTo>
                    <a:pt x="1735" y="9374"/>
                  </a:lnTo>
                  <a:lnTo>
                    <a:pt x="16178" y="9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4326600" y="2289575"/>
              <a:ext cx="69225" cy="54225"/>
            </a:xfrm>
            <a:custGeom>
              <a:avLst/>
              <a:gdLst/>
              <a:ahLst/>
              <a:cxnLst/>
              <a:rect l="l" t="t" r="r" b="b"/>
              <a:pathLst>
                <a:path w="2769" h="2169" extrusionOk="0">
                  <a:moveTo>
                    <a:pt x="2635" y="1"/>
                  </a:moveTo>
                  <a:lnTo>
                    <a:pt x="0" y="601"/>
                  </a:lnTo>
                  <a:lnTo>
                    <a:pt x="1001" y="2169"/>
                  </a:lnTo>
                  <a:lnTo>
                    <a:pt x="2736" y="134"/>
                  </a:lnTo>
                  <a:cubicBezTo>
                    <a:pt x="2769" y="101"/>
                    <a:pt x="2769" y="34"/>
                    <a:pt x="2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4328250" y="2288750"/>
              <a:ext cx="65075" cy="35050"/>
            </a:xfrm>
            <a:custGeom>
              <a:avLst/>
              <a:gdLst/>
              <a:ahLst/>
              <a:cxnLst/>
              <a:rect l="l" t="t" r="r" b="b"/>
              <a:pathLst>
                <a:path w="2603" h="1402" extrusionOk="0">
                  <a:moveTo>
                    <a:pt x="2603" y="0"/>
                  </a:moveTo>
                  <a:lnTo>
                    <a:pt x="1" y="567"/>
                  </a:lnTo>
                  <a:lnTo>
                    <a:pt x="501" y="1401"/>
                  </a:lnTo>
                  <a:lnTo>
                    <a:pt x="768" y="1235"/>
                  </a:lnTo>
                  <a:lnTo>
                    <a:pt x="2603" y="6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4379125" y="22887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534" y="0"/>
                  </a:moveTo>
                  <a:lnTo>
                    <a:pt x="1" y="167"/>
                  </a:lnTo>
                  <a:lnTo>
                    <a:pt x="34" y="201"/>
                  </a:lnTo>
                  <a:cubicBezTo>
                    <a:pt x="168" y="234"/>
                    <a:pt x="268" y="401"/>
                    <a:pt x="268" y="567"/>
                  </a:cubicBezTo>
                  <a:lnTo>
                    <a:pt x="601" y="167"/>
                  </a:lnTo>
                  <a:lnTo>
                    <a:pt x="601" y="67"/>
                  </a:lnTo>
                  <a:cubicBezTo>
                    <a:pt x="601" y="34"/>
                    <a:pt x="568" y="0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4028875" y="2302925"/>
              <a:ext cx="326100" cy="221025"/>
            </a:xfrm>
            <a:custGeom>
              <a:avLst/>
              <a:gdLst/>
              <a:ahLst/>
              <a:cxnLst/>
              <a:rect l="l" t="t" r="r" b="b"/>
              <a:pathLst>
                <a:path w="13044" h="8841" extrusionOk="0">
                  <a:moveTo>
                    <a:pt x="15" y="7230"/>
                  </a:moveTo>
                  <a:lnTo>
                    <a:pt x="15" y="7230"/>
                  </a:lnTo>
                  <a:cubicBezTo>
                    <a:pt x="10" y="7232"/>
                    <a:pt x="5" y="7236"/>
                    <a:pt x="1" y="7239"/>
                  </a:cubicBezTo>
                  <a:lnTo>
                    <a:pt x="15" y="7230"/>
                  </a:lnTo>
                  <a:close/>
                  <a:moveTo>
                    <a:pt x="11909" y="0"/>
                  </a:moveTo>
                  <a:lnTo>
                    <a:pt x="468" y="6939"/>
                  </a:lnTo>
                  <a:lnTo>
                    <a:pt x="201" y="7106"/>
                  </a:lnTo>
                  <a:lnTo>
                    <a:pt x="15" y="7230"/>
                  </a:lnTo>
                  <a:lnTo>
                    <a:pt x="15" y="7230"/>
                  </a:lnTo>
                  <a:cubicBezTo>
                    <a:pt x="31" y="7220"/>
                    <a:pt x="50" y="7216"/>
                    <a:pt x="70" y="7216"/>
                  </a:cubicBezTo>
                  <a:cubicBezTo>
                    <a:pt x="426" y="7216"/>
                    <a:pt x="1248" y="8622"/>
                    <a:pt x="968" y="8840"/>
                  </a:cubicBezTo>
                  <a:lnTo>
                    <a:pt x="1468" y="8540"/>
                  </a:lnTo>
                  <a:lnTo>
                    <a:pt x="12910" y="1635"/>
                  </a:lnTo>
                  <a:cubicBezTo>
                    <a:pt x="13043" y="1201"/>
                    <a:pt x="12910" y="801"/>
                    <a:pt x="12676" y="501"/>
                  </a:cubicBezTo>
                  <a:cubicBezTo>
                    <a:pt x="12476" y="267"/>
                    <a:pt x="12209" y="101"/>
                    <a:pt x="11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4028875" y="2302925"/>
              <a:ext cx="318600" cy="200175"/>
            </a:xfrm>
            <a:custGeom>
              <a:avLst/>
              <a:gdLst/>
              <a:ahLst/>
              <a:cxnLst/>
              <a:rect l="l" t="t" r="r" b="b"/>
              <a:pathLst>
                <a:path w="12744" h="8007" extrusionOk="0">
                  <a:moveTo>
                    <a:pt x="17" y="7228"/>
                  </a:moveTo>
                  <a:cubicBezTo>
                    <a:pt x="11" y="7231"/>
                    <a:pt x="6" y="7235"/>
                    <a:pt x="1" y="7239"/>
                  </a:cubicBezTo>
                  <a:lnTo>
                    <a:pt x="17" y="7228"/>
                  </a:lnTo>
                  <a:close/>
                  <a:moveTo>
                    <a:pt x="11909" y="0"/>
                  </a:moveTo>
                  <a:lnTo>
                    <a:pt x="468" y="6939"/>
                  </a:lnTo>
                  <a:lnTo>
                    <a:pt x="201" y="7106"/>
                  </a:lnTo>
                  <a:lnTo>
                    <a:pt x="17" y="7228"/>
                  </a:lnTo>
                  <a:lnTo>
                    <a:pt x="17" y="7228"/>
                  </a:lnTo>
                  <a:cubicBezTo>
                    <a:pt x="32" y="7220"/>
                    <a:pt x="50" y="7216"/>
                    <a:pt x="68" y="7216"/>
                  </a:cubicBezTo>
                  <a:cubicBezTo>
                    <a:pt x="253" y="7216"/>
                    <a:pt x="566" y="7624"/>
                    <a:pt x="801" y="8006"/>
                  </a:cubicBezTo>
                  <a:lnTo>
                    <a:pt x="801" y="7973"/>
                  </a:lnTo>
                  <a:lnTo>
                    <a:pt x="12743" y="668"/>
                  </a:lnTo>
                  <a:cubicBezTo>
                    <a:pt x="12576" y="334"/>
                    <a:pt x="12310" y="101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5"/>
            <p:cNvSpPr/>
            <p:nvPr/>
          </p:nvSpPr>
          <p:spPr>
            <a:xfrm>
              <a:off x="4048900" y="2463325"/>
              <a:ext cx="39225" cy="47275"/>
            </a:xfrm>
            <a:custGeom>
              <a:avLst/>
              <a:gdLst/>
              <a:ahLst/>
              <a:cxnLst/>
              <a:rect l="l" t="t" r="r" b="b"/>
              <a:pathLst>
                <a:path w="1569" h="1891" extrusionOk="0">
                  <a:moveTo>
                    <a:pt x="502" y="1"/>
                  </a:moveTo>
                  <a:cubicBezTo>
                    <a:pt x="477" y="1"/>
                    <a:pt x="453" y="8"/>
                    <a:pt x="434" y="22"/>
                  </a:cubicBezTo>
                  <a:lnTo>
                    <a:pt x="0" y="323"/>
                  </a:lnTo>
                  <a:cubicBezTo>
                    <a:pt x="25" y="308"/>
                    <a:pt x="51" y="301"/>
                    <a:pt x="79" y="301"/>
                  </a:cubicBezTo>
                  <a:cubicBezTo>
                    <a:pt x="235" y="301"/>
                    <a:pt x="425" y="524"/>
                    <a:pt x="567" y="723"/>
                  </a:cubicBezTo>
                  <a:cubicBezTo>
                    <a:pt x="901" y="1190"/>
                    <a:pt x="1068" y="1757"/>
                    <a:pt x="901" y="1890"/>
                  </a:cubicBezTo>
                  <a:lnTo>
                    <a:pt x="1034" y="1824"/>
                  </a:lnTo>
                  <a:lnTo>
                    <a:pt x="1401" y="1590"/>
                  </a:lnTo>
                  <a:cubicBezTo>
                    <a:pt x="1568" y="1523"/>
                    <a:pt x="1401" y="890"/>
                    <a:pt x="1068" y="489"/>
                  </a:cubicBezTo>
                  <a:cubicBezTo>
                    <a:pt x="897" y="233"/>
                    <a:pt x="653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4039725" y="2468450"/>
              <a:ext cx="43750" cy="48825"/>
            </a:xfrm>
            <a:custGeom>
              <a:avLst/>
              <a:gdLst/>
              <a:ahLst/>
              <a:cxnLst/>
              <a:rect l="l" t="t" r="r" b="b"/>
              <a:pathLst>
                <a:path w="1750" h="1953" extrusionOk="0">
                  <a:moveTo>
                    <a:pt x="3" y="316"/>
                  </a:moveTo>
                  <a:cubicBezTo>
                    <a:pt x="2" y="317"/>
                    <a:pt x="1" y="317"/>
                    <a:pt x="0" y="318"/>
                  </a:cubicBezTo>
                  <a:lnTo>
                    <a:pt x="3" y="316"/>
                  </a:lnTo>
                  <a:close/>
                  <a:moveTo>
                    <a:pt x="531" y="1"/>
                  </a:moveTo>
                  <a:cubicBezTo>
                    <a:pt x="508" y="1"/>
                    <a:pt x="487" y="6"/>
                    <a:pt x="467" y="18"/>
                  </a:cubicBezTo>
                  <a:lnTo>
                    <a:pt x="3" y="316"/>
                  </a:lnTo>
                  <a:lnTo>
                    <a:pt x="3" y="316"/>
                  </a:lnTo>
                  <a:cubicBezTo>
                    <a:pt x="20" y="305"/>
                    <a:pt x="39" y="300"/>
                    <a:pt x="60" y="300"/>
                  </a:cubicBezTo>
                  <a:cubicBezTo>
                    <a:pt x="413" y="300"/>
                    <a:pt x="1282" y="1732"/>
                    <a:pt x="968" y="1952"/>
                  </a:cubicBezTo>
                  <a:lnTo>
                    <a:pt x="1435" y="1652"/>
                  </a:lnTo>
                  <a:cubicBezTo>
                    <a:pt x="1749" y="1463"/>
                    <a:pt x="908" y="1"/>
                    <a:pt x="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4028875" y="2475925"/>
              <a:ext cx="42200" cy="48025"/>
            </a:xfrm>
            <a:custGeom>
              <a:avLst/>
              <a:gdLst/>
              <a:ahLst/>
              <a:cxnLst/>
              <a:rect l="l" t="t" r="r" b="b"/>
              <a:pathLst>
                <a:path w="1688" h="1921" extrusionOk="0">
                  <a:moveTo>
                    <a:pt x="18" y="308"/>
                  </a:moveTo>
                  <a:cubicBezTo>
                    <a:pt x="12" y="311"/>
                    <a:pt x="6" y="315"/>
                    <a:pt x="1" y="319"/>
                  </a:cubicBezTo>
                  <a:lnTo>
                    <a:pt x="18" y="308"/>
                  </a:lnTo>
                  <a:close/>
                  <a:moveTo>
                    <a:pt x="524" y="1"/>
                  </a:moveTo>
                  <a:cubicBezTo>
                    <a:pt x="503" y="1"/>
                    <a:pt x="484" y="7"/>
                    <a:pt x="468" y="19"/>
                  </a:cubicBezTo>
                  <a:lnTo>
                    <a:pt x="18" y="308"/>
                  </a:lnTo>
                  <a:lnTo>
                    <a:pt x="18" y="308"/>
                  </a:lnTo>
                  <a:cubicBezTo>
                    <a:pt x="34" y="300"/>
                    <a:pt x="51" y="296"/>
                    <a:pt x="70" y="296"/>
                  </a:cubicBezTo>
                  <a:cubicBezTo>
                    <a:pt x="426" y="296"/>
                    <a:pt x="1250" y="1702"/>
                    <a:pt x="1001" y="1920"/>
                  </a:cubicBezTo>
                  <a:lnTo>
                    <a:pt x="1468" y="1653"/>
                  </a:lnTo>
                  <a:cubicBezTo>
                    <a:pt x="1688" y="1371"/>
                    <a:pt x="848" y="1"/>
                    <a:pt x="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4393300" y="2288750"/>
              <a:ext cx="2525" cy="850"/>
            </a:xfrm>
            <a:custGeom>
              <a:avLst/>
              <a:gdLst/>
              <a:ahLst/>
              <a:cxnLst/>
              <a:rect l="l" t="t" r="r" b="b"/>
              <a:pathLst>
                <a:path w="101" h="34" extrusionOk="0">
                  <a:moveTo>
                    <a:pt x="1" y="0"/>
                  </a:moveTo>
                  <a:cubicBezTo>
                    <a:pt x="34" y="0"/>
                    <a:pt x="101" y="34"/>
                    <a:pt x="101" y="34"/>
                  </a:cubicBezTo>
                  <a:cubicBezTo>
                    <a:pt x="34" y="0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3973850" y="2483350"/>
              <a:ext cx="83400" cy="72550"/>
            </a:xfrm>
            <a:custGeom>
              <a:avLst/>
              <a:gdLst/>
              <a:ahLst/>
              <a:cxnLst/>
              <a:rect l="l" t="t" r="r" b="b"/>
              <a:pathLst>
                <a:path w="3336" h="2902" extrusionOk="0">
                  <a:moveTo>
                    <a:pt x="2269" y="0"/>
                  </a:moveTo>
                  <a:cubicBezTo>
                    <a:pt x="2244" y="0"/>
                    <a:pt x="2221" y="7"/>
                    <a:pt x="2202" y="22"/>
                  </a:cubicBezTo>
                  <a:lnTo>
                    <a:pt x="200" y="1223"/>
                  </a:lnTo>
                  <a:cubicBezTo>
                    <a:pt x="34" y="1356"/>
                    <a:pt x="0" y="1556"/>
                    <a:pt x="34" y="1757"/>
                  </a:cubicBezTo>
                  <a:cubicBezTo>
                    <a:pt x="150" y="2279"/>
                    <a:pt x="594" y="2902"/>
                    <a:pt x="993" y="2902"/>
                  </a:cubicBezTo>
                  <a:cubicBezTo>
                    <a:pt x="1052" y="2902"/>
                    <a:pt x="1111" y="2888"/>
                    <a:pt x="1168" y="2857"/>
                  </a:cubicBezTo>
                  <a:lnTo>
                    <a:pt x="3169" y="1623"/>
                  </a:lnTo>
                  <a:cubicBezTo>
                    <a:pt x="3336" y="1523"/>
                    <a:pt x="3169" y="889"/>
                    <a:pt x="2836" y="456"/>
                  </a:cubicBezTo>
                  <a:cubicBezTo>
                    <a:pt x="2636" y="228"/>
                    <a:pt x="2413" y="0"/>
                    <a:pt x="2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3974675" y="2513050"/>
              <a:ext cx="32550" cy="42975"/>
            </a:xfrm>
            <a:custGeom>
              <a:avLst/>
              <a:gdLst/>
              <a:ahLst/>
              <a:cxnLst/>
              <a:rect l="l" t="t" r="r" b="b"/>
              <a:pathLst>
                <a:path w="1302" h="1719" extrusionOk="0">
                  <a:moveTo>
                    <a:pt x="352" y="0"/>
                  </a:moveTo>
                  <a:cubicBezTo>
                    <a:pt x="286" y="0"/>
                    <a:pt x="225" y="22"/>
                    <a:pt x="167" y="68"/>
                  </a:cubicBezTo>
                  <a:cubicBezTo>
                    <a:pt x="34" y="202"/>
                    <a:pt x="1" y="402"/>
                    <a:pt x="34" y="569"/>
                  </a:cubicBezTo>
                  <a:cubicBezTo>
                    <a:pt x="157" y="1059"/>
                    <a:pt x="589" y="1719"/>
                    <a:pt x="969" y="1719"/>
                  </a:cubicBezTo>
                  <a:cubicBezTo>
                    <a:pt x="1003" y="1719"/>
                    <a:pt x="1036" y="1713"/>
                    <a:pt x="1068" y="1703"/>
                  </a:cubicBezTo>
                  <a:cubicBezTo>
                    <a:pt x="1168" y="1669"/>
                    <a:pt x="1235" y="1569"/>
                    <a:pt x="1235" y="1436"/>
                  </a:cubicBezTo>
                  <a:cubicBezTo>
                    <a:pt x="1301" y="1002"/>
                    <a:pt x="1135" y="535"/>
                    <a:pt x="801" y="235"/>
                  </a:cubicBezTo>
                  <a:cubicBezTo>
                    <a:pt x="626" y="82"/>
                    <a:pt x="479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4474200" y="3794000"/>
              <a:ext cx="331925" cy="167775"/>
            </a:xfrm>
            <a:custGeom>
              <a:avLst/>
              <a:gdLst/>
              <a:ahLst/>
              <a:cxnLst/>
              <a:rect l="l" t="t" r="r" b="b"/>
              <a:pathLst>
                <a:path w="13277" h="6711" extrusionOk="0">
                  <a:moveTo>
                    <a:pt x="8106" y="0"/>
                  </a:moveTo>
                  <a:lnTo>
                    <a:pt x="7939" y="2902"/>
                  </a:lnTo>
                  <a:cubicBezTo>
                    <a:pt x="7539" y="4070"/>
                    <a:pt x="5504" y="3903"/>
                    <a:pt x="3336" y="4036"/>
                  </a:cubicBezTo>
                  <a:cubicBezTo>
                    <a:pt x="2936" y="4036"/>
                    <a:pt x="2569" y="4070"/>
                    <a:pt x="2202" y="4070"/>
                  </a:cubicBezTo>
                  <a:cubicBezTo>
                    <a:pt x="1035" y="4203"/>
                    <a:pt x="0" y="5137"/>
                    <a:pt x="1368" y="5871"/>
                  </a:cubicBezTo>
                  <a:cubicBezTo>
                    <a:pt x="2736" y="6638"/>
                    <a:pt x="4771" y="6705"/>
                    <a:pt x="6672" y="6705"/>
                  </a:cubicBezTo>
                  <a:cubicBezTo>
                    <a:pt x="6890" y="6708"/>
                    <a:pt x="7125" y="6711"/>
                    <a:pt x="7371" y="6711"/>
                  </a:cubicBezTo>
                  <a:cubicBezTo>
                    <a:pt x="9644" y="6711"/>
                    <a:pt x="12876" y="6487"/>
                    <a:pt x="12876" y="4470"/>
                  </a:cubicBezTo>
                  <a:cubicBezTo>
                    <a:pt x="12876" y="4370"/>
                    <a:pt x="13277" y="368"/>
                    <a:pt x="13277" y="367"/>
                  </a:cubicBezTo>
                  <a:lnTo>
                    <a:pt x="13277" y="367"/>
                  </a:lnTo>
                  <a:cubicBezTo>
                    <a:pt x="13277" y="367"/>
                    <a:pt x="13111" y="636"/>
                    <a:pt x="11915" y="636"/>
                  </a:cubicBezTo>
                  <a:cubicBezTo>
                    <a:pt x="11593" y="636"/>
                    <a:pt x="11196" y="617"/>
                    <a:pt x="10708" y="567"/>
                  </a:cubicBezTo>
                  <a:cubicBezTo>
                    <a:pt x="9841" y="467"/>
                    <a:pt x="8940" y="300"/>
                    <a:pt x="8106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4408325" y="3964125"/>
              <a:ext cx="414475" cy="112675"/>
            </a:xfrm>
            <a:custGeom>
              <a:avLst/>
              <a:gdLst/>
              <a:ahLst/>
              <a:cxnLst/>
              <a:rect l="l" t="t" r="r" b="b"/>
              <a:pathLst>
                <a:path w="16579" h="4507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00"/>
                    <a:pt x="0" y="834"/>
                    <a:pt x="134" y="1201"/>
                  </a:cubicBezTo>
                  <a:cubicBezTo>
                    <a:pt x="234" y="1601"/>
                    <a:pt x="1535" y="2869"/>
                    <a:pt x="3536" y="3436"/>
                  </a:cubicBezTo>
                  <a:cubicBezTo>
                    <a:pt x="4572" y="3747"/>
                    <a:pt x="5697" y="3807"/>
                    <a:pt x="6699" y="3807"/>
                  </a:cubicBezTo>
                  <a:cubicBezTo>
                    <a:pt x="7339" y="3807"/>
                    <a:pt x="7929" y="3782"/>
                    <a:pt x="8413" y="3782"/>
                  </a:cubicBezTo>
                  <a:cubicBezTo>
                    <a:pt x="8635" y="3782"/>
                    <a:pt x="8835" y="3788"/>
                    <a:pt x="9007" y="3803"/>
                  </a:cubicBezTo>
                  <a:cubicBezTo>
                    <a:pt x="10141" y="3936"/>
                    <a:pt x="11242" y="4403"/>
                    <a:pt x="12543" y="4470"/>
                  </a:cubicBezTo>
                  <a:cubicBezTo>
                    <a:pt x="12824" y="4492"/>
                    <a:pt x="13108" y="4507"/>
                    <a:pt x="13390" y="4507"/>
                  </a:cubicBezTo>
                  <a:cubicBezTo>
                    <a:pt x="14412" y="4507"/>
                    <a:pt x="15423" y="4305"/>
                    <a:pt x="16312" y="3469"/>
                  </a:cubicBezTo>
                  <a:cubicBezTo>
                    <a:pt x="16479" y="3069"/>
                    <a:pt x="16579" y="2202"/>
                    <a:pt x="16512" y="2168"/>
                  </a:cubicBezTo>
                  <a:cubicBezTo>
                    <a:pt x="16245" y="1901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4400825" y="3877375"/>
              <a:ext cx="425150" cy="174450"/>
            </a:xfrm>
            <a:custGeom>
              <a:avLst/>
              <a:gdLst/>
              <a:ahLst/>
              <a:cxnLst/>
              <a:rect l="l" t="t" r="r" b="b"/>
              <a:pathLst>
                <a:path w="17006" h="6978" extrusionOk="0">
                  <a:moveTo>
                    <a:pt x="10608" y="1"/>
                  </a:moveTo>
                  <a:cubicBezTo>
                    <a:pt x="9874" y="701"/>
                    <a:pt x="8072" y="635"/>
                    <a:pt x="6204" y="701"/>
                  </a:cubicBezTo>
                  <a:cubicBezTo>
                    <a:pt x="5837" y="723"/>
                    <a:pt x="5455" y="727"/>
                    <a:pt x="5070" y="727"/>
                  </a:cubicBezTo>
                  <a:cubicBezTo>
                    <a:pt x="4759" y="727"/>
                    <a:pt x="4447" y="724"/>
                    <a:pt x="4139" y="724"/>
                  </a:cubicBezTo>
                  <a:cubicBezTo>
                    <a:pt x="3028" y="724"/>
                    <a:pt x="1980" y="764"/>
                    <a:pt x="1301" y="1135"/>
                  </a:cubicBezTo>
                  <a:cubicBezTo>
                    <a:pt x="167" y="1702"/>
                    <a:pt x="0" y="3136"/>
                    <a:pt x="1868" y="4638"/>
                  </a:cubicBezTo>
                  <a:cubicBezTo>
                    <a:pt x="2402" y="5138"/>
                    <a:pt x="3002" y="5538"/>
                    <a:pt x="3636" y="5872"/>
                  </a:cubicBezTo>
                  <a:cubicBezTo>
                    <a:pt x="4661" y="6282"/>
                    <a:pt x="5704" y="6368"/>
                    <a:pt x="6652" y="6368"/>
                  </a:cubicBezTo>
                  <a:cubicBezTo>
                    <a:pt x="7340" y="6368"/>
                    <a:pt x="7978" y="6323"/>
                    <a:pt x="8524" y="6323"/>
                  </a:cubicBezTo>
                  <a:cubicBezTo>
                    <a:pt x="8694" y="6323"/>
                    <a:pt x="8855" y="6327"/>
                    <a:pt x="9006" y="6339"/>
                  </a:cubicBezTo>
                  <a:cubicBezTo>
                    <a:pt x="10614" y="6465"/>
                    <a:pt x="11626" y="6978"/>
                    <a:pt x="13083" y="6978"/>
                  </a:cubicBezTo>
                  <a:cubicBezTo>
                    <a:pt x="13168" y="6978"/>
                    <a:pt x="13255" y="6976"/>
                    <a:pt x="13343" y="6973"/>
                  </a:cubicBezTo>
                  <a:cubicBezTo>
                    <a:pt x="15344" y="6839"/>
                    <a:pt x="16512" y="6139"/>
                    <a:pt x="16745" y="5538"/>
                  </a:cubicBezTo>
                  <a:cubicBezTo>
                    <a:pt x="17005" y="4986"/>
                    <a:pt x="16601" y="859"/>
                    <a:pt x="15809" y="859"/>
                  </a:cubicBezTo>
                  <a:cubicBezTo>
                    <a:pt x="15788" y="859"/>
                    <a:pt x="15766" y="862"/>
                    <a:pt x="15745" y="868"/>
                  </a:cubicBezTo>
                  <a:cubicBezTo>
                    <a:pt x="15745" y="868"/>
                    <a:pt x="15683" y="1774"/>
                    <a:pt x="13974" y="1774"/>
                  </a:cubicBezTo>
                  <a:cubicBezTo>
                    <a:pt x="13507" y="1774"/>
                    <a:pt x="12919" y="1707"/>
                    <a:pt x="12175" y="1535"/>
                  </a:cubicBezTo>
                  <a:cubicBezTo>
                    <a:pt x="10708" y="1202"/>
                    <a:pt x="10608" y="334"/>
                    <a:pt x="10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4405825" y="3885375"/>
              <a:ext cx="141775" cy="138800"/>
            </a:xfrm>
            <a:custGeom>
              <a:avLst/>
              <a:gdLst/>
              <a:ahLst/>
              <a:cxnLst/>
              <a:rect l="l" t="t" r="r" b="b"/>
              <a:pathLst>
                <a:path w="5671" h="5552" extrusionOk="0">
                  <a:moveTo>
                    <a:pt x="3639" y="1"/>
                  </a:moveTo>
                  <a:cubicBezTo>
                    <a:pt x="2288" y="1"/>
                    <a:pt x="1345" y="304"/>
                    <a:pt x="667" y="982"/>
                  </a:cubicBezTo>
                  <a:cubicBezTo>
                    <a:pt x="167" y="1549"/>
                    <a:pt x="0" y="2349"/>
                    <a:pt x="167" y="3083"/>
                  </a:cubicBezTo>
                  <a:cubicBezTo>
                    <a:pt x="367" y="3917"/>
                    <a:pt x="1401" y="4918"/>
                    <a:pt x="3469" y="5552"/>
                  </a:cubicBezTo>
                  <a:cubicBezTo>
                    <a:pt x="3469" y="5552"/>
                    <a:pt x="2802" y="1049"/>
                    <a:pt x="5337" y="415"/>
                  </a:cubicBezTo>
                  <a:lnTo>
                    <a:pt x="5671" y="415"/>
                  </a:lnTo>
                  <a:cubicBezTo>
                    <a:pt x="5671" y="415"/>
                    <a:pt x="5638" y="148"/>
                    <a:pt x="4637" y="48"/>
                  </a:cubicBezTo>
                  <a:cubicBezTo>
                    <a:pt x="4281" y="17"/>
                    <a:pt x="3949" y="1"/>
                    <a:pt x="3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4535075" y="3891650"/>
              <a:ext cx="50050" cy="70825"/>
            </a:xfrm>
            <a:custGeom>
              <a:avLst/>
              <a:gdLst/>
              <a:ahLst/>
              <a:cxnLst/>
              <a:rect l="l" t="t" r="r" b="b"/>
              <a:pathLst>
                <a:path w="2002" h="2833" extrusionOk="0">
                  <a:moveTo>
                    <a:pt x="1644" y="1"/>
                  </a:moveTo>
                  <a:cubicBezTo>
                    <a:pt x="1507" y="1"/>
                    <a:pt x="1374" y="42"/>
                    <a:pt x="1268" y="130"/>
                  </a:cubicBezTo>
                  <a:cubicBezTo>
                    <a:pt x="1" y="831"/>
                    <a:pt x="134" y="2666"/>
                    <a:pt x="134" y="2666"/>
                  </a:cubicBezTo>
                  <a:cubicBezTo>
                    <a:pt x="134" y="2799"/>
                    <a:pt x="334" y="2799"/>
                    <a:pt x="434" y="2832"/>
                  </a:cubicBezTo>
                  <a:cubicBezTo>
                    <a:pt x="701" y="2832"/>
                    <a:pt x="768" y="2666"/>
                    <a:pt x="768" y="2666"/>
                  </a:cubicBezTo>
                  <a:cubicBezTo>
                    <a:pt x="801" y="464"/>
                    <a:pt x="2002" y="97"/>
                    <a:pt x="2002" y="97"/>
                  </a:cubicBezTo>
                  <a:cubicBezTo>
                    <a:pt x="1892" y="34"/>
                    <a:pt x="1767" y="1"/>
                    <a:pt x="1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4574275" y="3891550"/>
              <a:ext cx="40050" cy="71375"/>
            </a:xfrm>
            <a:custGeom>
              <a:avLst/>
              <a:gdLst/>
              <a:ahLst/>
              <a:cxnLst/>
              <a:rect l="l" t="t" r="r" b="b"/>
              <a:pathLst>
                <a:path w="1602" h="2855" extrusionOk="0">
                  <a:moveTo>
                    <a:pt x="1268" y="1"/>
                  </a:moveTo>
                  <a:cubicBezTo>
                    <a:pt x="1134" y="1"/>
                    <a:pt x="1034" y="68"/>
                    <a:pt x="901" y="101"/>
                  </a:cubicBezTo>
                  <a:cubicBezTo>
                    <a:pt x="901" y="101"/>
                    <a:pt x="0" y="668"/>
                    <a:pt x="100" y="2603"/>
                  </a:cubicBezTo>
                  <a:cubicBezTo>
                    <a:pt x="167" y="2770"/>
                    <a:pt x="334" y="2836"/>
                    <a:pt x="501" y="2836"/>
                  </a:cubicBezTo>
                  <a:cubicBezTo>
                    <a:pt x="531" y="2849"/>
                    <a:pt x="560" y="2854"/>
                    <a:pt x="586" y="2854"/>
                  </a:cubicBezTo>
                  <a:cubicBezTo>
                    <a:pt x="703" y="2854"/>
                    <a:pt x="780" y="2745"/>
                    <a:pt x="834" y="2636"/>
                  </a:cubicBezTo>
                  <a:lnTo>
                    <a:pt x="834" y="2603"/>
                  </a:lnTo>
                  <a:cubicBezTo>
                    <a:pt x="768" y="2569"/>
                    <a:pt x="667" y="601"/>
                    <a:pt x="1601" y="68"/>
                  </a:cubicBezTo>
                  <a:cubicBezTo>
                    <a:pt x="1601" y="68"/>
                    <a:pt x="1601" y="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5"/>
            <p:cNvSpPr/>
            <p:nvPr/>
          </p:nvSpPr>
          <p:spPr>
            <a:xfrm>
              <a:off x="4610125" y="3887225"/>
              <a:ext cx="30875" cy="71075"/>
            </a:xfrm>
            <a:custGeom>
              <a:avLst/>
              <a:gdLst/>
              <a:ahLst/>
              <a:cxnLst/>
              <a:rect l="l" t="t" r="r" b="b"/>
              <a:pathLst>
                <a:path w="1235" h="2843" extrusionOk="0">
                  <a:moveTo>
                    <a:pt x="1014" y="0"/>
                  </a:moveTo>
                  <a:cubicBezTo>
                    <a:pt x="990" y="0"/>
                    <a:pt x="963" y="2"/>
                    <a:pt x="935" y="7"/>
                  </a:cubicBezTo>
                  <a:cubicBezTo>
                    <a:pt x="634" y="74"/>
                    <a:pt x="601" y="174"/>
                    <a:pt x="601" y="174"/>
                  </a:cubicBezTo>
                  <a:cubicBezTo>
                    <a:pt x="601" y="174"/>
                    <a:pt x="1" y="1008"/>
                    <a:pt x="268" y="2609"/>
                  </a:cubicBezTo>
                  <a:cubicBezTo>
                    <a:pt x="268" y="2609"/>
                    <a:pt x="268" y="2843"/>
                    <a:pt x="634" y="2843"/>
                  </a:cubicBezTo>
                  <a:cubicBezTo>
                    <a:pt x="1001" y="2843"/>
                    <a:pt x="901" y="2509"/>
                    <a:pt x="901" y="2509"/>
                  </a:cubicBezTo>
                  <a:cubicBezTo>
                    <a:pt x="901" y="2509"/>
                    <a:pt x="735" y="474"/>
                    <a:pt x="1235" y="74"/>
                  </a:cubicBezTo>
                  <a:cubicBezTo>
                    <a:pt x="1235" y="74"/>
                    <a:pt x="1161" y="0"/>
                    <a:pt x="1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5"/>
            <p:cNvSpPr/>
            <p:nvPr/>
          </p:nvSpPr>
          <p:spPr>
            <a:xfrm>
              <a:off x="4663500" y="3256950"/>
              <a:ext cx="191000" cy="600075"/>
            </a:xfrm>
            <a:custGeom>
              <a:avLst/>
              <a:gdLst/>
              <a:ahLst/>
              <a:cxnLst/>
              <a:rect l="l" t="t" r="r" b="b"/>
              <a:pathLst>
                <a:path w="7640" h="24003" extrusionOk="0">
                  <a:moveTo>
                    <a:pt x="167" y="0"/>
                  </a:moveTo>
                  <a:cubicBezTo>
                    <a:pt x="1" y="4003"/>
                    <a:pt x="134" y="22683"/>
                    <a:pt x="134" y="22683"/>
                  </a:cubicBezTo>
                  <a:cubicBezTo>
                    <a:pt x="134" y="22683"/>
                    <a:pt x="1684" y="24003"/>
                    <a:pt x="3871" y="24003"/>
                  </a:cubicBezTo>
                  <a:cubicBezTo>
                    <a:pt x="4444" y="24003"/>
                    <a:pt x="5061" y="23912"/>
                    <a:pt x="5705" y="23684"/>
                  </a:cubicBezTo>
                  <a:lnTo>
                    <a:pt x="7639" y="226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5"/>
            <p:cNvSpPr/>
            <p:nvPr/>
          </p:nvSpPr>
          <p:spPr>
            <a:xfrm>
              <a:off x="4197325" y="3979125"/>
              <a:ext cx="341100" cy="167600"/>
            </a:xfrm>
            <a:custGeom>
              <a:avLst/>
              <a:gdLst/>
              <a:ahLst/>
              <a:cxnLst/>
              <a:rect l="l" t="t" r="r" b="b"/>
              <a:pathLst>
                <a:path w="13644" h="6704" extrusionOk="0">
                  <a:moveTo>
                    <a:pt x="8307" y="0"/>
                  </a:moveTo>
                  <a:lnTo>
                    <a:pt x="7940" y="2836"/>
                  </a:lnTo>
                  <a:cubicBezTo>
                    <a:pt x="7573" y="4070"/>
                    <a:pt x="5505" y="3937"/>
                    <a:pt x="3337" y="4137"/>
                  </a:cubicBezTo>
                  <a:cubicBezTo>
                    <a:pt x="2970" y="4170"/>
                    <a:pt x="2603" y="4170"/>
                    <a:pt x="2236" y="4170"/>
                  </a:cubicBezTo>
                  <a:lnTo>
                    <a:pt x="2169" y="4170"/>
                  </a:lnTo>
                  <a:cubicBezTo>
                    <a:pt x="1002" y="4337"/>
                    <a:pt x="1" y="5271"/>
                    <a:pt x="1402" y="6005"/>
                  </a:cubicBezTo>
                  <a:cubicBezTo>
                    <a:pt x="2421" y="6577"/>
                    <a:pt x="3830" y="6704"/>
                    <a:pt x="5269" y="6704"/>
                  </a:cubicBezTo>
                  <a:cubicBezTo>
                    <a:pt x="5760" y="6704"/>
                    <a:pt x="6255" y="6689"/>
                    <a:pt x="6739" y="6672"/>
                  </a:cubicBezTo>
                  <a:cubicBezTo>
                    <a:pt x="8974" y="6605"/>
                    <a:pt x="12943" y="6238"/>
                    <a:pt x="12877" y="3970"/>
                  </a:cubicBezTo>
                  <a:cubicBezTo>
                    <a:pt x="12877" y="3903"/>
                    <a:pt x="13644" y="67"/>
                    <a:pt x="13644" y="67"/>
                  </a:cubicBezTo>
                  <a:lnTo>
                    <a:pt x="13644" y="67"/>
                  </a:lnTo>
                  <a:cubicBezTo>
                    <a:pt x="13644" y="67"/>
                    <a:pt x="13046" y="457"/>
                    <a:pt x="11348" y="457"/>
                  </a:cubicBezTo>
                  <a:cubicBezTo>
                    <a:pt x="11121" y="457"/>
                    <a:pt x="10875" y="450"/>
                    <a:pt x="10608" y="434"/>
                  </a:cubicBezTo>
                  <a:cubicBezTo>
                    <a:pt x="9808" y="367"/>
                    <a:pt x="9074" y="234"/>
                    <a:pt x="8307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5"/>
            <p:cNvSpPr/>
            <p:nvPr/>
          </p:nvSpPr>
          <p:spPr>
            <a:xfrm>
              <a:off x="4133125" y="4153425"/>
              <a:ext cx="416975" cy="103575"/>
            </a:xfrm>
            <a:custGeom>
              <a:avLst/>
              <a:gdLst/>
              <a:ahLst/>
              <a:cxnLst/>
              <a:rect l="l" t="t" r="r" b="b"/>
              <a:pathLst>
                <a:path w="16679" h="4143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434"/>
                    <a:pt x="34" y="834"/>
                    <a:pt x="167" y="1201"/>
                  </a:cubicBezTo>
                  <a:cubicBezTo>
                    <a:pt x="301" y="1635"/>
                    <a:pt x="1635" y="2835"/>
                    <a:pt x="3670" y="3369"/>
                  </a:cubicBezTo>
                  <a:cubicBezTo>
                    <a:pt x="4487" y="3597"/>
                    <a:pt x="5348" y="3658"/>
                    <a:pt x="6158" y="3658"/>
                  </a:cubicBezTo>
                  <a:cubicBezTo>
                    <a:pt x="7090" y="3658"/>
                    <a:pt x="7956" y="3577"/>
                    <a:pt x="8614" y="3577"/>
                  </a:cubicBezTo>
                  <a:cubicBezTo>
                    <a:pt x="8809" y="3577"/>
                    <a:pt x="8986" y="3584"/>
                    <a:pt x="9140" y="3603"/>
                  </a:cubicBezTo>
                  <a:cubicBezTo>
                    <a:pt x="10241" y="3703"/>
                    <a:pt x="11375" y="4103"/>
                    <a:pt x="12709" y="4136"/>
                  </a:cubicBezTo>
                  <a:cubicBezTo>
                    <a:pt x="12856" y="4140"/>
                    <a:pt x="13003" y="4143"/>
                    <a:pt x="13149" y="4143"/>
                  </a:cubicBezTo>
                  <a:cubicBezTo>
                    <a:pt x="14327" y="4143"/>
                    <a:pt x="15462" y="3982"/>
                    <a:pt x="16412" y="3002"/>
                  </a:cubicBezTo>
                  <a:cubicBezTo>
                    <a:pt x="16579" y="2602"/>
                    <a:pt x="16679" y="1701"/>
                    <a:pt x="16579" y="1635"/>
                  </a:cubicBezTo>
                  <a:cubicBezTo>
                    <a:pt x="16345" y="1468"/>
                    <a:pt x="68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4125625" y="4060025"/>
              <a:ext cx="427625" cy="172300"/>
            </a:xfrm>
            <a:custGeom>
              <a:avLst/>
              <a:gdLst/>
              <a:ahLst/>
              <a:cxnLst/>
              <a:rect l="l" t="t" r="r" b="b"/>
              <a:pathLst>
                <a:path w="17105" h="6892" extrusionOk="0">
                  <a:moveTo>
                    <a:pt x="10508" y="0"/>
                  </a:moveTo>
                  <a:cubicBezTo>
                    <a:pt x="9807" y="734"/>
                    <a:pt x="8039" y="667"/>
                    <a:pt x="6171" y="834"/>
                  </a:cubicBezTo>
                  <a:cubicBezTo>
                    <a:pt x="4437" y="1001"/>
                    <a:pt x="2335" y="767"/>
                    <a:pt x="1268" y="1401"/>
                  </a:cubicBezTo>
                  <a:cubicBezTo>
                    <a:pt x="167" y="2035"/>
                    <a:pt x="0" y="3436"/>
                    <a:pt x="1968" y="4870"/>
                  </a:cubicBezTo>
                  <a:cubicBezTo>
                    <a:pt x="2502" y="5337"/>
                    <a:pt x="3136" y="5738"/>
                    <a:pt x="3770" y="6071"/>
                  </a:cubicBezTo>
                  <a:cubicBezTo>
                    <a:pt x="4680" y="6390"/>
                    <a:pt x="5604" y="6474"/>
                    <a:pt x="6467" y="6474"/>
                  </a:cubicBezTo>
                  <a:cubicBezTo>
                    <a:pt x="7428" y="6474"/>
                    <a:pt x="8313" y="6369"/>
                    <a:pt x="9017" y="6369"/>
                  </a:cubicBezTo>
                  <a:cubicBezTo>
                    <a:pt x="9070" y="6369"/>
                    <a:pt x="9122" y="6370"/>
                    <a:pt x="9173" y="6371"/>
                  </a:cubicBezTo>
                  <a:cubicBezTo>
                    <a:pt x="10697" y="6431"/>
                    <a:pt x="11712" y="6892"/>
                    <a:pt x="13033" y="6892"/>
                  </a:cubicBezTo>
                  <a:cubicBezTo>
                    <a:pt x="13187" y="6892"/>
                    <a:pt x="13346" y="6886"/>
                    <a:pt x="13510" y="6872"/>
                  </a:cubicBezTo>
                  <a:cubicBezTo>
                    <a:pt x="15511" y="6705"/>
                    <a:pt x="16679" y="5938"/>
                    <a:pt x="16879" y="5337"/>
                  </a:cubicBezTo>
                  <a:cubicBezTo>
                    <a:pt x="17105" y="4725"/>
                    <a:pt x="16645" y="686"/>
                    <a:pt x="15861" y="686"/>
                  </a:cubicBezTo>
                  <a:cubicBezTo>
                    <a:pt x="15834" y="686"/>
                    <a:pt x="15806" y="691"/>
                    <a:pt x="15778" y="701"/>
                  </a:cubicBezTo>
                  <a:cubicBezTo>
                    <a:pt x="15778" y="701"/>
                    <a:pt x="15713" y="1627"/>
                    <a:pt x="13887" y="1627"/>
                  </a:cubicBezTo>
                  <a:cubicBezTo>
                    <a:pt x="13441" y="1627"/>
                    <a:pt x="12890" y="1572"/>
                    <a:pt x="12209" y="1434"/>
                  </a:cubicBezTo>
                  <a:cubicBezTo>
                    <a:pt x="10674" y="1201"/>
                    <a:pt x="10541" y="334"/>
                    <a:pt x="10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4130625" y="4072050"/>
              <a:ext cx="140125" cy="139775"/>
            </a:xfrm>
            <a:custGeom>
              <a:avLst/>
              <a:gdLst/>
              <a:ahLst/>
              <a:cxnLst/>
              <a:rect l="l" t="t" r="r" b="b"/>
              <a:pathLst>
                <a:path w="5605" h="5591" extrusionOk="0">
                  <a:moveTo>
                    <a:pt x="3892" y="1"/>
                  </a:moveTo>
                  <a:cubicBezTo>
                    <a:pt x="2347" y="1"/>
                    <a:pt x="1337" y="322"/>
                    <a:pt x="634" y="1054"/>
                  </a:cubicBezTo>
                  <a:cubicBezTo>
                    <a:pt x="167" y="1687"/>
                    <a:pt x="0" y="2455"/>
                    <a:pt x="234" y="3188"/>
                  </a:cubicBezTo>
                  <a:cubicBezTo>
                    <a:pt x="467" y="4089"/>
                    <a:pt x="1468" y="5056"/>
                    <a:pt x="3570" y="5590"/>
                  </a:cubicBezTo>
                  <a:cubicBezTo>
                    <a:pt x="3570" y="5590"/>
                    <a:pt x="2769" y="1120"/>
                    <a:pt x="5271" y="386"/>
                  </a:cubicBezTo>
                  <a:lnTo>
                    <a:pt x="5604" y="386"/>
                  </a:lnTo>
                  <a:cubicBezTo>
                    <a:pt x="5604" y="386"/>
                    <a:pt x="5571" y="86"/>
                    <a:pt x="4570" y="19"/>
                  </a:cubicBezTo>
                  <a:cubicBezTo>
                    <a:pt x="4333" y="7"/>
                    <a:pt x="4107" y="1"/>
                    <a:pt x="3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5"/>
            <p:cNvSpPr/>
            <p:nvPr/>
          </p:nvSpPr>
          <p:spPr>
            <a:xfrm>
              <a:off x="4259050" y="4077500"/>
              <a:ext cx="49225" cy="71775"/>
            </a:xfrm>
            <a:custGeom>
              <a:avLst/>
              <a:gdLst/>
              <a:ahLst/>
              <a:cxnLst/>
              <a:rect l="l" t="t" r="r" b="b"/>
              <a:pathLst>
                <a:path w="1969" h="2871" extrusionOk="0">
                  <a:moveTo>
                    <a:pt x="1622" y="0"/>
                  </a:moveTo>
                  <a:cubicBezTo>
                    <a:pt x="1475" y="0"/>
                    <a:pt x="1333" y="41"/>
                    <a:pt x="1201" y="135"/>
                  </a:cubicBezTo>
                  <a:cubicBezTo>
                    <a:pt x="0" y="869"/>
                    <a:pt x="167" y="2704"/>
                    <a:pt x="167" y="2704"/>
                  </a:cubicBezTo>
                  <a:cubicBezTo>
                    <a:pt x="200" y="2837"/>
                    <a:pt x="401" y="2837"/>
                    <a:pt x="467" y="2870"/>
                  </a:cubicBezTo>
                  <a:cubicBezTo>
                    <a:pt x="768" y="2870"/>
                    <a:pt x="801" y="2704"/>
                    <a:pt x="801" y="2704"/>
                  </a:cubicBezTo>
                  <a:cubicBezTo>
                    <a:pt x="768" y="502"/>
                    <a:pt x="1968" y="68"/>
                    <a:pt x="1968" y="68"/>
                  </a:cubicBezTo>
                  <a:cubicBezTo>
                    <a:pt x="1852" y="25"/>
                    <a:pt x="1735" y="0"/>
                    <a:pt x="1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5"/>
            <p:cNvSpPr/>
            <p:nvPr/>
          </p:nvSpPr>
          <p:spPr>
            <a:xfrm>
              <a:off x="4296575" y="4075025"/>
              <a:ext cx="40875" cy="72725"/>
            </a:xfrm>
            <a:custGeom>
              <a:avLst/>
              <a:gdLst/>
              <a:ahLst/>
              <a:cxnLst/>
              <a:rect l="l" t="t" r="r" b="b"/>
              <a:pathLst>
                <a:path w="1635" h="2909" extrusionOk="0">
                  <a:moveTo>
                    <a:pt x="1301" y="1"/>
                  </a:moveTo>
                  <a:cubicBezTo>
                    <a:pt x="1168" y="1"/>
                    <a:pt x="1034" y="67"/>
                    <a:pt x="934" y="134"/>
                  </a:cubicBezTo>
                  <a:cubicBezTo>
                    <a:pt x="934" y="134"/>
                    <a:pt x="0" y="768"/>
                    <a:pt x="201" y="2669"/>
                  </a:cubicBezTo>
                  <a:cubicBezTo>
                    <a:pt x="259" y="2814"/>
                    <a:pt x="393" y="2909"/>
                    <a:pt x="514" y="2909"/>
                  </a:cubicBezTo>
                  <a:cubicBezTo>
                    <a:pt x="532" y="2909"/>
                    <a:pt x="550" y="2907"/>
                    <a:pt x="567" y="2903"/>
                  </a:cubicBezTo>
                  <a:cubicBezTo>
                    <a:pt x="585" y="2906"/>
                    <a:pt x="602" y="2908"/>
                    <a:pt x="619" y="2908"/>
                  </a:cubicBezTo>
                  <a:cubicBezTo>
                    <a:pt x="761" y="2908"/>
                    <a:pt x="875" y="2785"/>
                    <a:pt x="934" y="2636"/>
                  </a:cubicBezTo>
                  <a:cubicBezTo>
                    <a:pt x="934" y="2636"/>
                    <a:pt x="701" y="634"/>
                    <a:pt x="1635" y="67"/>
                  </a:cubicBezTo>
                  <a:cubicBezTo>
                    <a:pt x="1635" y="67"/>
                    <a:pt x="1635" y="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4334100" y="4070675"/>
              <a:ext cx="30050" cy="71350"/>
            </a:xfrm>
            <a:custGeom>
              <a:avLst/>
              <a:gdLst/>
              <a:ahLst/>
              <a:cxnLst/>
              <a:rect l="l" t="t" r="r" b="b"/>
              <a:pathLst>
                <a:path w="1202" h="2854" extrusionOk="0">
                  <a:moveTo>
                    <a:pt x="970" y="1"/>
                  </a:moveTo>
                  <a:cubicBezTo>
                    <a:pt x="940" y="1"/>
                    <a:pt x="906" y="3"/>
                    <a:pt x="868" y="8"/>
                  </a:cubicBezTo>
                  <a:cubicBezTo>
                    <a:pt x="634" y="41"/>
                    <a:pt x="534" y="241"/>
                    <a:pt x="534" y="241"/>
                  </a:cubicBezTo>
                  <a:cubicBezTo>
                    <a:pt x="534" y="241"/>
                    <a:pt x="0" y="1109"/>
                    <a:pt x="301" y="2643"/>
                  </a:cubicBezTo>
                  <a:cubicBezTo>
                    <a:pt x="301" y="2643"/>
                    <a:pt x="327" y="2854"/>
                    <a:pt x="591" y="2854"/>
                  </a:cubicBezTo>
                  <a:cubicBezTo>
                    <a:pt x="624" y="2854"/>
                    <a:pt x="660" y="2851"/>
                    <a:pt x="701" y="2843"/>
                  </a:cubicBezTo>
                  <a:cubicBezTo>
                    <a:pt x="1068" y="2810"/>
                    <a:pt x="968" y="2510"/>
                    <a:pt x="968" y="2510"/>
                  </a:cubicBezTo>
                  <a:cubicBezTo>
                    <a:pt x="968" y="2510"/>
                    <a:pt x="701" y="508"/>
                    <a:pt x="1201" y="74"/>
                  </a:cubicBezTo>
                  <a:cubicBezTo>
                    <a:pt x="1201" y="74"/>
                    <a:pt x="1152" y="1"/>
                    <a:pt x="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4392475" y="3452075"/>
              <a:ext cx="257700" cy="579100"/>
            </a:xfrm>
            <a:custGeom>
              <a:avLst/>
              <a:gdLst/>
              <a:ahLst/>
              <a:cxnLst/>
              <a:rect l="l" t="t" r="r" b="b"/>
              <a:pathLst>
                <a:path w="10308" h="23164" extrusionOk="0">
                  <a:moveTo>
                    <a:pt x="1201" y="1"/>
                  </a:moveTo>
                  <a:cubicBezTo>
                    <a:pt x="768" y="4170"/>
                    <a:pt x="301" y="16212"/>
                    <a:pt x="0" y="22217"/>
                  </a:cubicBezTo>
                  <a:cubicBezTo>
                    <a:pt x="1192" y="22845"/>
                    <a:pt x="2524" y="23164"/>
                    <a:pt x="3860" y="23164"/>
                  </a:cubicBezTo>
                  <a:cubicBezTo>
                    <a:pt x="4581" y="23164"/>
                    <a:pt x="5303" y="23071"/>
                    <a:pt x="6005" y="22884"/>
                  </a:cubicBezTo>
                  <a:lnTo>
                    <a:pt x="10308" y="1302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5"/>
            <p:cNvSpPr/>
            <p:nvPr/>
          </p:nvSpPr>
          <p:spPr>
            <a:xfrm>
              <a:off x="5083800" y="3852275"/>
              <a:ext cx="25875" cy="833200"/>
            </a:xfrm>
            <a:custGeom>
              <a:avLst/>
              <a:gdLst/>
              <a:ahLst/>
              <a:cxnLst/>
              <a:rect l="l" t="t" r="r" b="b"/>
              <a:pathLst>
                <a:path w="1035" h="33328" extrusionOk="0">
                  <a:moveTo>
                    <a:pt x="565" y="1"/>
                  </a:moveTo>
                  <a:cubicBezTo>
                    <a:pt x="544" y="1"/>
                    <a:pt x="523" y="2"/>
                    <a:pt x="501" y="4"/>
                  </a:cubicBezTo>
                  <a:cubicBezTo>
                    <a:pt x="201" y="4"/>
                    <a:pt x="1" y="238"/>
                    <a:pt x="34" y="538"/>
                  </a:cubicBezTo>
                  <a:lnTo>
                    <a:pt x="34" y="32828"/>
                  </a:lnTo>
                  <a:cubicBezTo>
                    <a:pt x="34" y="33095"/>
                    <a:pt x="234" y="33328"/>
                    <a:pt x="534" y="33328"/>
                  </a:cubicBezTo>
                  <a:cubicBezTo>
                    <a:pt x="801" y="33328"/>
                    <a:pt x="1001" y="33095"/>
                    <a:pt x="1035" y="32828"/>
                  </a:cubicBezTo>
                  <a:lnTo>
                    <a:pt x="1035" y="538"/>
                  </a:lnTo>
                  <a:lnTo>
                    <a:pt x="1035" y="471"/>
                  </a:lnTo>
                  <a:cubicBezTo>
                    <a:pt x="1035" y="193"/>
                    <a:pt x="834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5"/>
            <p:cNvSpPr/>
            <p:nvPr/>
          </p:nvSpPr>
          <p:spPr>
            <a:xfrm>
              <a:off x="5334825" y="3738950"/>
              <a:ext cx="275200" cy="652150"/>
            </a:xfrm>
            <a:custGeom>
              <a:avLst/>
              <a:gdLst/>
              <a:ahLst/>
              <a:cxnLst/>
              <a:rect l="l" t="t" r="r" b="b"/>
              <a:pathLst>
                <a:path w="11008" h="26086" extrusionOk="0">
                  <a:moveTo>
                    <a:pt x="553" y="0"/>
                  </a:moveTo>
                  <a:cubicBezTo>
                    <a:pt x="491" y="0"/>
                    <a:pt x="428" y="11"/>
                    <a:pt x="367" y="34"/>
                  </a:cubicBezTo>
                  <a:cubicBezTo>
                    <a:pt x="133" y="134"/>
                    <a:pt x="0" y="434"/>
                    <a:pt x="100" y="701"/>
                  </a:cubicBezTo>
                  <a:lnTo>
                    <a:pt x="9974" y="25752"/>
                  </a:lnTo>
                  <a:cubicBezTo>
                    <a:pt x="10041" y="25952"/>
                    <a:pt x="10207" y="26086"/>
                    <a:pt x="10441" y="26086"/>
                  </a:cubicBezTo>
                  <a:cubicBezTo>
                    <a:pt x="10508" y="26086"/>
                    <a:pt x="10608" y="26086"/>
                    <a:pt x="10641" y="26053"/>
                  </a:cubicBezTo>
                  <a:cubicBezTo>
                    <a:pt x="10941" y="25919"/>
                    <a:pt x="11008" y="25619"/>
                    <a:pt x="10941" y="25385"/>
                  </a:cubicBezTo>
                  <a:lnTo>
                    <a:pt x="1034" y="301"/>
                  </a:lnTo>
                  <a:cubicBezTo>
                    <a:pt x="957" y="121"/>
                    <a:pt x="761" y="0"/>
                    <a:pt x="5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5"/>
            <p:cNvSpPr/>
            <p:nvPr/>
          </p:nvSpPr>
          <p:spPr>
            <a:xfrm>
              <a:off x="4612625" y="3793150"/>
              <a:ext cx="967400" cy="522900"/>
            </a:xfrm>
            <a:custGeom>
              <a:avLst/>
              <a:gdLst/>
              <a:ahLst/>
              <a:cxnLst/>
              <a:rect l="l" t="t" r="r" b="b"/>
              <a:pathLst>
                <a:path w="38696" h="20916" extrusionOk="0">
                  <a:moveTo>
                    <a:pt x="19381" y="1"/>
                  </a:moveTo>
                  <a:cubicBezTo>
                    <a:pt x="19214" y="1"/>
                    <a:pt x="19081" y="68"/>
                    <a:pt x="19014" y="168"/>
                  </a:cubicBezTo>
                  <a:lnTo>
                    <a:pt x="234" y="19948"/>
                  </a:lnTo>
                  <a:lnTo>
                    <a:pt x="201" y="20015"/>
                  </a:lnTo>
                  <a:cubicBezTo>
                    <a:pt x="1" y="20215"/>
                    <a:pt x="34" y="20549"/>
                    <a:pt x="234" y="20716"/>
                  </a:cubicBezTo>
                  <a:cubicBezTo>
                    <a:pt x="341" y="20807"/>
                    <a:pt x="469" y="20850"/>
                    <a:pt x="593" y="20850"/>
                  </a:cubicBezTo>
                  <a:cubicBezTo>
                    <a:pt x="739" y="20850"/>
                    <a:pt x="878" y="20791"/>
                    <a:pt x="968" y="20682"/>
                  </a:cubicBezTo>
                  <a:lnTo>
                    <a:pt x="19348" y="1268"/>
                  </a:lnTo>
                  <a:lnTo>
                    <a:pt x="37761" y="20749"/>
                  </a:lnTo>
                  <a:cubicBezTo>
                    <a:pt x="37894" y="20882"/>
                    <a:pt x="38028" y="20916"/>
                    <a:pt x="38161" y="20916"/>
                  </a:cubicBezTo>
                  <a:cubicBezTo>
                    <a:pt x="38261" y="20882"/>
                    <a:pt x="38361" y="20849"/>
                    <a:pt x="38495" y="20749"/>
                  </a:cubicBezTo>
                  <a:cubicBezTo>
                    <a:pt x="38695" y="20582"/>
                    <a:pt x="38695" y="20249"/>
                    <a:pt x="38528" y="20048"/>
                  </a:cubicBezTo>
                  <a:lnTo>
                    <a:pt x="19748" y="168"/>
                  </a:lnTo>
                  <a:cubicBezTo>
                    <a:pt x="19681" y="34"/>
                    <a:pt x="19515" y="1"/>
                    <a:pt x="193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4584275" y="3738950"/>
              <a:ext cx="275225" cy="652150"/>
            </a:xfrm>
            <a:custGeom>
              <a:avLst/>
              <a:gdLst/>
              <a:ahLst/>
              <a:cxnLst/>
              <a:rect l="l" t="t" r="r" b="b"/>
              <a:pathLst>
                <a:path w="11009" h="26086" extrusionOk="0">
                  <a:moveTo>
                    <a:pt x="10438" y="0"/>
                  </a:moveTo>
                  <a:cubicBezTo>
                    <a:pt x="10216" y="0"/>
                    <a:pt x="10026" y="121"/>
                    <a:pt x="9974" y="301"/>
                  </a:cubicBezTo>
                  <a:lnTo>
                    <a:pt x="101" y="25385"/>
                  </a:lnTo>
                  <a:cubicBezTo>
                    <a:pt x="1" y="25686"/>
                    <a:pt x="134" y="25952"/>
                    <a:pt x="368" y="26053"/>
                  </a:cubicBezTo>
                  <a:cubicBezTo>
                    <a:pt x="401" y="26086"/>
                    <a:pt x="468" y="26086"/>
                    <a:pt x="534" y="26086"/>
                  </a:cubicBezTo>
                  <a:cubicBezTo>
                    <a:pt x="734" y="26086"/>
                    <a:pt x="935" y="25952"/>
                    <a:pt x="1001" y="25752"/>
                  </a:cubicBezTo>
                  <a:lnTo>
                    <a:pt x="10942" y="701"/>
                  </a:lnTo>
                  <a:cubicBezTo>
                    <a:pt x="11008" y="401"/>
                    <a:pt x="10942" y="101"/>
                    <a:pt x="10642" y="34"/>
                  </a:cubicBezTo>
                  <a:cubicBezTo>
                    <a:pt x="10573" y="11"/>
                    <a:pt x="10504" y="0"/>
                    <a:pt x="10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4582600" y="3299450"/>
              <a:ext cx="1021600" cy="586675"/>
            </a:xfrm>
            <a:custGeom>
              <a:avLst/>
              <a:gdLst/>
              <a:ahLst/>
              <a:cxnLst/>
              <a:rect l="l" t="t" r="r" b="b"/>
              <a:pathLst>
                <a:path w="40864" h="23467" extrusionOk="0">
                  <a:moveTo>
                    <a:pt x="17244" y="1"/>
                  </a:moveTo>
                  <a:cubicBezTo>
                    <a:pt x="16031" y="1"/>
                    <a:pt x="14881" y="277"/>
                    <a:pt x="13744" y="802"/>
                  </a:cubicBezTo>
                  <a:cubicBezTo>
                    <a:pt x="10608" y="2270"/>
                    <a:pt x="7606" y="3971"/>
                    <a:pt x="4738" y="5839"/>
                  </a:cubicBezTo>
                  <a:cubicBezTo>
                    <a:pt x="1669" y="7974"/>
                    <a:pt x="1" y="9508"/>
                    <a:pt x="368" y="11543"/>
                  </a:cubicBezTo>
                  <a:cubicBezTo>
                    <a:pt x="368" y="11543"/>
                    <a:pt x="535" y="11843"/>
                    <a:pt x="1335" y="14145"/>
                  </a:cubicBezTo>
                  <a:cubicBezTo>
                    <a:pt x="2102" y="16446"/>
                    <a:pt x="12076" y="22951"/>
                    <a:pt x="16079" y="23451"/>
                  </a:cubicBezTo>
                  <a:cubicBezTo>
                    <a:pt x="16163" y="23462"/>
                    <a:pt x="16253" y="23467"/>
                    <a:pt x="16351" y="23467"/>
                  </a:cubicBezTo>
                  <a:cubicBezTo>
                    <a:pt x="20940" y="23467"/>
                    <a:pt x="40863" y="12210"/>
                    <a:pt x="40863" y="12210"/>
                  </a:cubicBezTo>
                  <a:cubicBezTo>
                    <a:pt x="40863" y="12210"/>
                    <a:pt x="26953" y="3804"/>
                    <a:pt x="22350" y="1436"/>
                  </a:cubicBezTo>
                  <a:cubicBezTo>
                    <a:pt x="20472" y="459"/>
                    <a:pt x="18806" y="1"/>
                    <a:pt x="17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4591775" y="3588000"/>
              <a:ext cx="442850" cy="323600"/>
            </a:xfrm>
            <a:custGeom>
              <a:avLst/>
              <a:gdLst/>
              <a:ahLst/>
              <a:cxnLst/>
              <a:rect l="l" t="t" r="r" b="b"/>
              <a:pathLst>
                <a:path w="17714" h="12944" extrusionOk="0">
                  <a:moveTo>
                    <a:pt x="1" y="1"/>
                  </a:moveTo>
                  <a:cubicBezTo>
                    <a:pt x="1" y="1"/>
                    <a:pt x="1" y="2236"/>
                    <a:pt x="401" y="3270"/>
                  </a:cubicBezTo>
                  <a:cubicBezTo>
                    <a:pt x="835" y="4304"/>
                    <a:pt x="1735" y="5472"/>
                    <a:pt x="5738" y="8274"/>
                  </a:cubicBezTo>
                  <a:cubicBezTo>
                    <a:pt x="9741" y="11076"/>
                    <a:pt x="12677" y="12443"/>
                    <a:pt x="15378" y="12944"/>
                  </a:cubicBezTo>
                  <a:lnTo>
                    <a:pt x="17513" y="12643"/>
                  </a:lnTo>
                  <a:lnTo>
                    <a:pt x="17713" y="9441"/>
                  </a:lnTo>
                  <a:lnTo>
                    <a:pt x="17713" y="9441"/>
                  </a:lnTo>
                  <a:cubicBezTo>
                    <a:pt x="16791" y="10271"/>
                    <a:pt x="15862" y="10626"/>
                    <a:pt x="14874" y="10626"/>
                  </a:cubicBezTo>
                  <a:cubicBezTo>
                    <a:pt x="12646" y="10626"/>
                    <a:pt x="10115" y="8824"/>
                    <a:pt x="6672" y="6606"/>
                  </a:cubicBezTo>
                  <a:cubicBezTo>
                    <a:pt x="1069" y="29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5"/>
            <p:cNvSpPr/>
            <p:nvPr/>
          </p:nvSpPr>
          <p:spPr>
            <a:xfrm>
              <a:off x="4591775" y="3588000"/>
              <a:ext cx="442025" cy="323600"/>
            </a:xfrm>
            <a:custGeom>
              <a:avLst/>
              <a:gdLst/>
              <a:ahLst/>
              <a:cxnLst/>
              <a:rect l="l" t="t" r="r" b="b"/>
              <a:pathLst>
                <a:path w="17681" h="12944" extrusionOk="0">
                  <a:moveTo>
                    <a:pt x="1" y="1"/>
                  </a:moveTo>
                  <a:cubicBezTo>
                    <a:pt x="1" y="1"/>
                    <a:pt x="1" y="2236"/>
                    <a:pt x="401" y="3270"/>
                  </a:cubicBezTo>
                  <a:cubicBezTo>
                    <a:pt x="835" y="4304"/>
                    <a:pt x="1735" y="5472"/>
                    <a:pt x="5738" y="8274"/>
                  </a:cubicBezTo>
                  <a:cubicBezTo>
                    <a:pt x="9741" y="11076"/>
                    <a:pt x="12677" y="12443"/>
                    <a:pt x="15378" y="12944"/>
                  </a:cubicBezTo>
                  <a:lnTo>
                    <a:pt x="17513" y="12643"/>
                  </a:lnTo>
                  <a:lnTo>
                    <a:pt x="17680" y="9408"/>
                  </a:lnTo>
                  <a:lnTo>
                    <a:pt x="17680" y="9408"/>
                  </a:lnTo>
                  <a:cubicBezTo>
                    <a:pt x="16762" y="10254"/>
                    <a:pt x="15827" y="10615"/>
                    <a:pt x="14829" y="10615"/>
                  </a:cubicBezTo>
                  <a:cubicBezTo>
                    <a:pt x="12602" y="10615"/>
                    <a:pt x="10059" y="8817"/>
                    <a:pt x="6672" y="6606"/>
                  </a:cubicBezTo>
                  <a:cubicBezTo>
                    <a:pt x="1069" y="29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5"/>
            <p:cNvSpPr/>
            <p:nvPr/>
          </p:nvSpPr>
          <p:spPr>
            <a:xfrm>
              <a:off x="5551625" y="4296025"/>
              <a:ext cx="59250" cy="98425"/>
            </a:xfrm>
            <a:custGeom>
              <a:avLst/>
              <a:gdLst/>
              <a:ahLst/>
              <a:cxnLst/>
              <a:rect l="l" t="t" r="r" b="b"/>
              <a:pathLst>
                <a:path w="2370" h="3937" extrusionOk="0">
                  <a:moveTo>
                    <a:pt x="1102" y="0"/>
                  </a:moveTo>
                  <a:lnTo>
                    <a:pt x="1" y="400"/>
                  </a:lnTo>
                  <a:lnTo>
                    <a:pt x="1202" y="3636"/>
                  </a:lnTo>
                  <a:lnTo>
                    <a:pt x="1202" y="3669"/>
                  </a:lnTo>
                  <a:cubicBezTo>
                    <a:pt x="1268" y="3770"/>
                    <a:pt x="1302" y="3803"/>
                    <a:pt x="1369" y="3836"/>
                  </a:cubicBezTo>
                  <a:cubicBezTo>
                    <a:pt x="1502" y="3903"/>
                    <a:pt x="1644" y="3936"/>
                    <a:pt x="1781" y="3936"/>
                  </a:cubicBezTo>
                  <a:cubicBezTo>
                    <a:pt x="1919" y="3936"/>
                    <a:pt x="2052" y="3903"/>
                    <a:pt x="2169" y="3836"/>
                  </a:cubicBezTo>
                  <a:cubicBezTo>
                    <a:pt x="2269" y="3803"/>
                    <a:pt x="2336" y="3736"/>
                    <a:pt x="2369" y="3636"/>
                  </a:cubicBezTo>
                  <a:lnTo>
                    <a:pt x="2369" y="3569"/>
                  </a:lnTo>
                  <a:lnTo>
                    <a:pt x="2369" y="3469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5"/>
            <p:cNvSpPr/>
            <p:nvPr/>
          </p:nvSpPr>
          <p:spPr>
            <a:xfrm>
              <a:off x="4581775" y="4296025"/>
              <a:ext cx="60075" cy="98425"/>
            </a:xfrm>
            <a:custGeom>
              <a:avLst/>
              <a:gdLst/>
              <a:ahLst/>
              <a:cxnLst/>
              <a:rect l="l" t="t" r="r" b="b"/>
              <a:pathLst>
                <a:path w="2403" h="3937" extrusionOk="0">
                  <a:moveTo>
                    <a:pt x="1301" y="0"/>
                  </a:moveTo>
                  <a:lnTo>
                    <a:pt x="1" y="3469"/>
                  </a:lnTo>
                  <a:lnTo>
                    <a:pt x="1" y="3569"/>
                  </a:lnTo>
                  <a:lnTo>
                    <a:pt x="1" y="3636"/>
                  </a:lnTo>
                  <a:cubicBezTo>
                    <a:pt x="67" y="3736"/>
                    <a:pt x="134" y="3803"/>
                    <a:pt x="234" y="3836"/>
                  </a:cubicBezTo>
                  <a:cubicBezTo>
                    <a:pt x="351" y="3903"/>
                    <a:pt x="484" y="3936"/>
                    <a:pt x="618" y="3936"/>
                  </a:cubicBezTo>
                  <a:cubicBezTo>
                    <a:pt x="751" y="3936"/>
                    <a:pt x="885" y="3903"/>
                    <a:pt x="1001" y="3836"/>
                  </a:cubicBezTo>
                  <a:cubicBezTo>
                    <a:pt x="1101" y="3803"/>
                    <a:pt x="1135" y="3770"/>
                    <a:pt x="1168" y="3669"/>
                  </a:cubicBezTo>
                  <a:lnTo>
                    <a:pt x="1168" y="3636"/>
                  </a:lnTo>
                  <a:lnTo>
                    <a:pt x="2402" y="400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5"/>
            <p:cNvSpPr/>
            <p:nvPr/>
          </p:nvSpPr>
          <p:spPr>
            <a:xfrm>
              <a:off x="5081300" y="4606025"/>
              <a:ext cx="29200" cy="84475"/>
            </a:xfrm>
            <a:custGeom>
              <a:avLst/>
              <a:gdLst/>
              <a:ahLst/>
              <a:cxnLst/>
              <a:rect l="l" t="t" r="r" b="b"/>
              <a:pathLst>
                <a:path w="1168" h="3379" extrusionOk="0">
                  <a:moveTo>
                    <a:pt x="609" y="1"/>
                  </a:moveTo>
                  <a:cubicBezTo>
                    <a:pt x="409" y="1"/>
                    <a:pt x="201" y="59"/>
                    <a:pt x="0" y="176"/>
                  </a:cubicBezTo>
                  <a:lnTo>
                    <a:pt x="0" y="3045"/>
                  </a:lnTo>
                  <a:cubicBezTo>
                    <a:pt x="0" y="3178"/>
                    <a:pt x="101" y="3245"/>
                    <a:pt x="167" y="3278"/>
                  </a:cubicBezTo>
                  <a:cubicBezTo>
                    <a:pt x="301" y="3345"/>
                    <a:pt x="451" y="3378"/>
                    <a:pt x="597" y="3378"/>
                  </a:cubicBezTo>
                  <a:cubicBezTo>
                    <a:pt x="743" y="3378"/>
                    <a:pt x="884" y="3345"/>
                    <a:pt x="1001" y="3278"/>
                  </a:cubicBezTo>
                  <a:cubicBezTo>
                    <a:pt x="1101" y="3245"/>
                    <a:pt x="1168" y="3111"/>
                    <a:pt x="1168" y="3045"/>
                  </a:cubicBezTo>
                  <a:lnTo>
                    <a:pt x="1168" y="176"/>
                  </a:lnTo>
                  <a:cubicBezTo>
                    <a:pt x="1001" y="59"/>
                    <a:pt x="809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5"/>
            <p:cNvSpPr/>
            <p:nvPr/>
          </p:nvSpPr>
          <p:spPr>
            <a:xfrm>
              <a:off x="4633475" y="3201975"/>
              <a:ext cx="806450" cy="252625"/>
            </a:xfrm>
            <a:custGeom>
              <a:avLst/>
              <a:gdLst/>
              <a:ahLst/>
              <a:cxnLst/>
              <a:rect l="l" t="t" r="r" b="b"/>
              <a:pathLst>
                <a:path w="32258" h="10105" extrusionOk="0">
                  <a:moveTo>
                    <a:pt x="3992" y="1"/>
                  </a:moveTo>
                  <a:cubicBezTo>
                    <a:pt x="3420" y="1"/>
                    <a:pt x="2951" y="60"/>
                    <a:pt x="2636" y="198"/>
                  </a:cubicBezTo>
                  <a:cubicBezTo>
                    <a:pt x="1001" y="898"/>
                    <a:pt x="167" y="1799"/>
                    <a:pt x="34" y="4134"/>
                  </a:cubicBezTo>
                  <a:cubicBezTo>
                    <a:pt x="1" y="4567"/>
                    <a:pt x="34" y="6702"/>
                    <a:pt x="34" y="6702"/>
                  </a:cubicBezTo>
                  <a:cubicBezTo>
                    <a:pt x="34" y="6702"/>
                    <a:pt x="8473" y="10105"/>
                    <a:pt x="15078" y="10105"/>
                  </a:cubicBezTo>
                  <a:cubicBezTo>
                    <a:pt x="21716" y="10105"/>
                    <a:pt x="32257" y="7470"/>
                    <a:pt x="32257" y="7470"/>
                  </a:cubicBezTo>
                  <a:cubicBezTo>
                    <a:pt x="32257" y="7470"/>
                    <a:pt x="15578" y="2399"/>
                    <a:pt x="12710" y="1632"/>
                  </a:cubicBezTo>
                  <a:cubicBezTo>
                    <a:pt x="10405" y="989"/>
                    <a:pt x="6334" y="1"/>
                    <a:pt x="3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5"/>
            <p:cNvSpPr/>
            <p:nvPr/>
          </p:nvSpPr>
          <p:spPr>
            <a:xfrm>
              <a:off x="4424175" y="3294275"/>
              <a:ext cx="1052425" cy="454800"/>
            </a:xfrm>
            <a:custGeom>
              <a:avLst/>
              <a:gdLst/>
              <a:ahLst/>
              <a:cxnLst/>
              <a:rect l="l" t="t" r="r" b="b"/>
              <a:pathLst>
                <a:path w="42097" h="18192" extrusionOk="0">
                  <a:moveTo>
                    <a:pt x="6299" y="1"/>
                  </a:moveTo>
                  <a:cubicBezTo>
                    <a:pt x="2594" y="1"/>
                    <a:pt x="198" y="2100"/>
                    <a:pt x="0" y="6279"/>
                  </a:cubicBezTo>
                  <a:cubicBezTo>
                    <a:pt x="0" y="6713"/>
                    <a:pt x="1768" y="7213"/>
                    <a:pt x="1768" y="7647"/>
                  </a:cubicBezTo>
                  <a:cubicBezTo>
                    <a:pt x="1768" y="9037"/>
                    <a:pt x="5752" y="9153"/>
                    <a:pt x="7080" y="9153"/>
                  </a:cubicBezTo>
                  <a:cubicBezTo>
                    <a:pt x="7346" y="9153"/>
                    <a:pt x="7505" y="9148"/>
                    <a:pt x="7505" y="9148"/>
                  </a:cubicBezTo>
                  <a:cubicBezTo>
                    <a:pt x="7505" y="9148"/>
                    <a:pt x="16278" y="15553"/>
                    <a:pt x="23684" y="17821"/>
                  </a:cubicBezTo>
                  <a:cubicBezTo>
                    <a:pt x="24526" y="18077"/>
                    <a:pt x="25383" y="18191"/>
                    <a:pt x="26242" y="18191"/>
                  </a:cubicBezTo>
                  <a:cubicBezTo>
                    <a:pt x="32085" y="18191"/>
                    <a:pt x="37995" y="12912"/>
                    <a:pt x="39595" y="11283"/>
                  </a:cubicBezTo>
                  <a:cubicBezTo>
                    <a:pt x="42097" y="8681"/>
                    <a:pt x="41763" y="5212"/>
                    <a:pt x="40729" y="1643"/>
                  </a:cubicBezTo>
                  <a:lnTo>
                    <a:pt x="40729" y="1643"/>
                  </a:lnTo>
                  <a:lnTo>
                    <a:pt x="25185" y="4445"/>
                  </a:lnTo>
                  <a:cubicBezTo>
                    <a:pt x="25185" y="4445"/>
                    <a:pt x="13610" y="1142"/>
                    <a:pt x="8439" y="208"/>
                  </a:cubicBezTo>
                  <a:cubicBezTo>
                    <a:pt x="7687" y="70"/>
                    <a:pt x="6971" y="1"/>
                    <a:pt x="6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5"/>
            <p:cNvSpPr/>
            <p:nvPr/>
          </p:nvSpPr>
          <p:spPr>
            <a:xfrm>
              <a:off x="4610125" y="3449575"/>
              <a:ext cx="693850" cy="299625"/>
            </a:xfrm>
            <a:custGeom>
              <a:avLst/>
              <a:gdLst/>
              <a:ahLst/>
              <a:cxnLst/>
              <a:rect l="l" t="t" r="r" b="b"/>
              <a:pathLst>
                <a:path w="27754" h="11985" extrusionOk="0">
                  <a:moveTo>
                    <a:pt x="27754" y="1"/>
                  </a:moveTo>
                  <a:lnTo>
                    <a:pt x="20949" y="2135"/>
                  </a:lnTo>
                  <a:cubicBezTo>
                    <a:pt x="19654" y="6172"/>
                    <a:pt x="18957" y="8522"/>
                    <a:pt x="16254" y="8522"/>
                  </a:cubicBezTo>
                  <a:cubicBezTo>
                    <a:pt x="15964" y="8522"/>
                    <a:pt x="15651" y="8495"/>
                    <a:pt x="15312" y="8440"/>
                  </a:cubicBezTo>
                  <a:cubicBezTo>
                    <a:pt x="11809" y="7840"/>
                    <a:pt x="2" y="2936"/>
                    <a:pt x="1" y="2936"/>
                  </a:cubicBezTo>
                  <a:lnTo>
                    <a:pt x="1" y="2936"/>
                  </a:lnTo>
                  <a:cubicBezTo>
                    <a:pt x="1" y="2936"/>
                    <a:pt x="8807" y="9341"/>
                    <a:pt x="16179" y="11609"/>
                  </a:cubicBezTo>
                  <a:cubicBezTo>
                    <a:pt x="17035" y="11869"/>
                    <a:pt x="17905" y="11984"/>
                    <a:pt x="18776" y="11984"/>
                  </a:cubicBezTo>
                  <a:cubicBezTo>
                    <a:pt x="20923" y="11984"/>
                    <a:pt x="23072" y="11281"/>
                    <a:pt x="25019" y="10308"/>
                  </a:cubicBezTo>
                  <a:cubicBezTo>
                    <a:pt x="26286" y="5772"/>
                    <a:pt x="27754" y="1"/>
                    <a:pt x="27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5404025" y="2677625"/>
              <a:ext cx="290025" cy="746150"/>
            </a:xfrm>
            <a:custGeom>
              <a:avLst/>
              <a:gdLst/>
              <a:ahLst/>
              <a:cxnLst/>
              <a:rect l="l" t="t" r="r" b="b"/>
              <a:pathLst>
                <a:path w="11601" h="29846" extrusionOk="0">
                  <a:moveTo>
                    <a:pt x="810" y="0"/>
                  </a:moveTo>
                  <a:cubicBezTo>
                    <a:pt x="539" y="0"/>
                    <a:pt x="268" y="30"/>
                    <a:pt x="1" y="90"/>
                  </a:cubicBezTo>
                  <a:lnTo>
                    <a:pt x="2336" y="12799"/>
                  </a:lnTo>
                  <a:lnTo>
                    <a:pt x="5104" y="19370"/>
                  </a:lnTo>
                  <a:lnTo>
                    <a:pt x="701" y="25241"/>
                  </a:lnTo>
                  <a:cubicBezTo>
                    <a:pt x="701" y="25241"/>
                    <a:pt x="3152" y="29492"/>
                    <a:pt x="3237" y="29824"/>
                  </a:cubicBezTo>
                  <a:lnTo>
                    <a:pt x="3237" y="29824"/>
                  </a:lnTo>
                  <a:cubicBezTo>
                    <a:pt x="3529" y="29326"/>
                    <a:pt x="11601" y="20434"/>
                    <a:pt x="11375" y="19404"/>
                  </a:cubicBezTo>
                  <a:cubicBezTo>
                    <a:pt x="10775" y="17035"/>
                    <a:pt x="7439" y="8296"/>
                    <a:pt x="6072" y="4727"/>
                  </a:cubicBezTo>
                  <a:cubicBezTo>
                    <a:pt x="4868" y="1614"/>
                    <a:pt x="2810" y="0"/>
                    <a:pt x="810" y="0"/>
                  </a:cubicBezTo>
                  <a:close/>
                  <a:moveTo>
                    <a:pt x="3237" y="29824"/>
                  </a:moveTo>
                  <a:lnTo>
                    <a:pt x="3237" y="29824"/>
                  </a:lnTo>
                  <a:cubicBezTo>
                    <a:pt x="3228" y="29839"/>
                    <a:pt x="3226" y="29846"/>
                    <a:pt x="3231" y="29846"/>
                  </a:cubicBezTo>
                  <a:cubicBezTo>
                    <a:pt x="3233" y="29846"/>
                    <a:pt x="3234" y="29845"/>
                    <a:pt x="3236" y="29845"/>
                  </a:cubicBezTo>
                  <a:cubicBezTo>
                    <a:pt x="3240" y="29843"/>
                    <a:pt x="3240" y="29836"/>
                    <a:pt x="3237" y="29824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5388175" y="2671350"/>
              <a:ext cx="268550" cy="452000"/>
            </a:xfrm>
            <a:custGeom>
              <a:avLst/>
              <a:gdLst/>
              <a:ahLst/>
              <a:cxnLst/>
              <a:rect l="l" t="t" r="r" b="b"/>
              <a:pathLst>
                <a:path w="10742" h="18080" extrusionOk="0">
                  <a:moveTo>
                    <a:pt x="381" y="1"/>
                  </a:moveTo>
                  <a:cubicBezTo>
                    <a:pt x="253" y="1"/>
                    <a:pt x="126" y="3"/>
                    <a:pt x="1" y="7"/>
                  </a:cubicBezTo>
                  <a:lnTo>
                    <a:pt x="701" y="17787"/>
                  </a:lnTo>
                  <a:cubicBezTo>
                    <a:pt x="1264" y="17992"/>
                    <a:pt x="1870" y="18079"/>
                    <a:pt x="2497" y="18079"/>
                  </a:cubicBezTo>
                  <a:cubicBezTo>
                    <a:pt x="6257" y="18079"/>
                    <a:pt x="10742" y="14918"/>
                    <a:pt x="10742" y="14918"/>
                  </a:cubicBezTo>
                  <a:cubicBezTo>
                    <a:pt x="9641" y="10915"/>
                    <a:pt x="8040" y="7012"/>
                    <a:pt x="6039" y="3343"/>
                  </a:cubicBezTo>
                  <a:cubicBezTo>
                    <a:pt x="4569" y="529"/>
                    <a:pt x="2307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5168850" y="2573125"/>
              <a:ext cx="179325" cy="206825"/>
            </a:xfrm>
            <a:custGeom>
              <a:avLst/>
              <a:gdLst/>
              <a:ahLst/>
              <a:cxnLst/>
              <a:rect l="l" t="t" r="r" b="b"/>
              <a:pathLst>
                <a:path w="7173" h="8273" extrusionOk="0">
                  <a:moveTo>
                    <a:pt x="6472" y="0"/>
                  </a:moveTo>
                  <a:lnTo>
                    <a:pt x="1" y="1468"/>
                  </a:lnTo>
                  <a:lnTo>
                    <a:pt x="1102" y="8273"/>
                  </a:lnTo>
                  <a:lnTo>
                    <a:pt x="7173" y="7939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4987900" y="2670675"/>
              <a:ext cx="534575" cy="862200"/>
            </a:xfrm>
            <a:custGeom>
              <a:avLst/>
              <a:gdLst/>
              <a:ahLst/>
              <a:cxnLst/>
              <a:rect l="l" t="t" r="r" b="b"/>
              <a:pathLst>
                <a:path w="21383" h="34488" extrusionOk="0">
                  <a:moveTo>
                    <a:pt x="15974" y="1"/>
                  </a:moveTo>
                  <a:cubicBezTo>
                    <a:pt x="15953" y="1"/>
                    <a:pt x="15933" y="1"/>
                    <a:pt x="15912" y="1"/>
                  </a:cubicBezTo>
                  <a:lnTo>
                    <a:pt x="14044" y="68"/>
                  </a:lnTo>
                  <a:cubicBezTo>
                    <a:pt x="13803" y="953"/>
                    <a:pt x="11902" y="1967"/>
                    <a:pt x="9606" y="1967"/>
                  </a:cubicBezTo>
                  <a:cubicBezTo>
                    <a:pt x="9045" y="1967"/>
                    <a:pt x="8462" y="1906"/>
                    <a:pt x="7873" y="1769"/>
                  </a:cubicBezTo>
                  <a:cubicBezTo>
                    <a:pt x="6972" y="2002"/>
                    <a:pt x="6172" y="2269"/>
                    <a:pt x="5371" y="2503"/>
                  </a:cubicBezTo>
                  <a:cubicBezTo>
                    <a:pt x="3203" y="3237"/>
                    <a:pt x="1235" y="5005"/>
                    <a:pt x="901" y="12076"/>
                  </a:cubicBezTo>
                  <a:cubicBezTo>
                    <a:pt x="901" y="12076"/>
                    <a:pt x="67" y="28188"/>
                    <a:pt x="0" y="31323"/>
                  </a:cubicBezTo>
                  <a:cubicBezTo>
                    <a:pt x="1965" y="33828"/>
                    <a:pt x="5775" y="34488"/>
                    <a:pt x="9060" y="34488"/>
                  </a:cubicBezTo>
                  <a:cubicBezTo>
                    <a:pt x="10849" y="34488"/>
                    <a:pt x="12483" y="34292"/>
                    <a:pt x="13577" y="34092"/>
                  </a:cubicBezTo>
                  <a:cubicBezTo>
                    <a:pt x="20048" y="32824"/>
                    <a:pt x="21049" y="29355"/>
                    <a:pt x="21049" y="29355"/>
                  </a:cubicBezTo>
                  <a:cubicBezTo>
                    <a:pt x="21049" y="29355"/>
                    <a:pt x="21382" y="17614"/>
                    <a:pt x="21316" y="12510"/>
                  </a:cubicBezTo>
                  <a:cubicBezTo>
                    <a:pt x="21249" y="8140"/>
                    <a:pt x="21316" y="4938"/>
                    <a:pt x="20882" y="3704"/>
                  </a:cubicBezTo>
                  <a:cubicBezTo>
                    <a:pt x="20320" y="1885"/>
                    <a:pt x="18348" y="1"/>
                    <a:pt x="15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5017075" y="2401325"/>
              <a:ext cx="39225" cy="78425"/>
            </a:xfrm>
            <a:custGeom>
              <a:avLst/>
              <a:gdLst/>
              <a:ahLst/>
              <a:cxnLst/>
              <a:rect l="l" t="t" r="r" b="b"/>
              <a:pathLst>
                <a:path w="1569" h="3137" extrusionOk="0">
                  <a:moveTo>
                    <a:pt x="1569" y="1"/>
                  </a:moveTo>
                  <a:cubicBezTo>
                    <a:pt x="1569" y="1"/>
                    <a:pt x="1" y="2402"/>
                    <a:pt x="168" y="2669"/>
                  </a:cubicBezTo>
                  <a:cubicBezTo>
                    <a:pt x="335" y="2903"/>
                    <a:pt x="1535" y="3136"/>
                    <a:pt x="1535" y="3136"/>
                  </a:cubicBezTo>
                  <a:lnTo>
                    <a:pt x="15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5046275" y="2225625"/>
              <a:ext cx="388625" cy="395025"/>
            </a:xfrm>
            <a:custGeom>
              <a:avLst/>
              <a:gdLst/>
              <a:ahLst/>
              <a:cxnLst/>
              <a:rect l="l" t="t" r="r" b="b"/>
              <a:pathLst>
                <a:path w="15545" h="15801" extrusionOk="0">
                  <a:moveTo>
                    <a:pt x="7696" y="1"/>
                  </a:moveTo>
                  <a:cubicBezTo>
                    <a:pt x="6443" y="1"/>
                    <a:pt x="5398" y="198"/>
                    <a:pt x="4837" y="324"/>
                  </a:cubicBezTo>
                  <a:cubicBezTo>
                    <a:pt x="1568" y="991"/>
                    <a:pt x="668" y="2425"/>
                    <a:pt x="334" y="7562"/>
                  </a:cubicBezTo>
                  <a:cubicBezTo>
                    <a:pt x="0" y="12933"/>
                    <a:pt x="534" y="14667"/>
                    <a:pt x="1235" y="15368"/>
                  </a:cubicBezTo>
                  <a:cubicBezTo>
                    <a:pt x="1504" y="15657"/>
                    <a:pt x="2506" y="15801"/>
                    <a:pt x="3562" y="15801"/>
                  </a:cubicBezTo>
                  <a:cubicBezTo>
                    <a:pt x="4337" y="15801"/>
                    <a:pt x="5140" y="15723"/>
                    <a:pt x="5705" y="15568"/>
                  </a:cubicBezTo>
                  <a:cubicBezTo>
                    <a:pt x="7372" y="15101"/>
                    <a:pt x="11175" y="13767"/>
                    <a:pt x="12910" y="11065"/>
                  </a:cubicBezTo>
                  <a:cubicBezTo>
                    <a:pt x="15011" y="7896"/>
                    <a:pt x="15545" y="3559"/>
                    <a:pt x="13343" y="1825"/>
                  </a:cubicBezTo>
                  <a:cubicBezTo>
                    <a:pt x="11545" y="375"/>
                    <a:pt x="9423" y="1"/>
                    <a:pt x="7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4997075" y="2137900"/>
              <a:ext cx="501225" cy="470000"/>
            </a:xfrm>
            <a:custGeom>
              <a:avLst/>
              <a:gdLst/>
              <a:ahLst/>
              <a:cxnLst/>
              <a:rect l="l" t="t" r="r" b="b"/>
              <a:pathLst>
                <a:path w="20049" h="18800" extrusionOk="0">
                  <a:moveTo>
                    <a:pt x="3529" y="1"/>
                  </a:moveTo>
                  <a:cubicBezTo>
                    <a:pt x="3362" y="1"/>
                    <a:pt x="3194" y="42"/>
                    <a:pt x="3036" y="130"/>
                  </a:cubicBezTo>
                  <a:cubicBezTo>
                    <a:pt x="2836" y="297"/>
                    <a:pt x="2702" y="597"/>
                    <a:pt x="2669" y="864"/>
                  </a:cubicBezTo>
                  <a:cubicBezTo>
                    <a:pt x="2502" y="1364"/>
                    <a:pt x="2602" y="1898"/>
                    <a:pt x="2802" y="2365"/>
                  </a:cubicBezTo>
                  <a:cubicBezTo>
                    <a:pt x="2435" y="2132"/>
                    <a:pt x="2035" y="2032"/>
                    <a:pt x="1635" y="1931"/>
                  </a:cubicBezTo>
                  <a:cubicBezTo>
                    <a:pt x="1548" y="1918"/>
                    <a:pt x="1463" y="1911"/>
                    <a:pt x="1379" y="1911"/>
                  </a:cubicBezTo>
                  <a:cubicBezTo>
                    <a:pt x="1044" y="1911"/>
                    <a:pt x="734" y="2018"/>
                    <a:pt x="467" y="2232"/>
                  </a:cubicBezTo>
                  <a:cubicBezTo>
                    <a:pt x="167" y="2532"/>
                    <a:pt x="0" y="2899"/>
                    <a:pt x="0" y="3266"/>
                  </a:cubicBezTo>
                  <a:cubicBezTo>
                    <a:pt x="34" y="4400"/>
                    <a:pt x="634" y="5501"/>
                    <a:pt x="1602" y="6034"/>
                  </a:cubicBezTo>
                  <a:cubicBezTo>
                    <a:pt x="2536" y="6568"/>
                    <a:pt x="3636" y="6902"/>
                    <a:pt x="4704" y="7035"/>
                  </a:cubicBezTo>
                  <a:cubicBezTo>
                    <a:pt x="4704" y="7902"/>
                    <a:pt x="4871" y="8770"/>
                    <a:pt x="5204" y="9570"/>
                  </a:cubicBezTo>
                  <a:cubicBezTo>
                    <a:pt x="5387" y="10040"/>
                    <a:pt x="5855" y="11222"/>
                    <a:pt x="6385" y="11222"/>
                  </a:cubicBezTo>
                  <a:cubicBezTo>
                    <a:pt x="6533" y="11222"/>
                    <a:pt x="6686" y="11130"/>
                    <a:pt x="6839" y="10905"/>
                  </a:cubicBezTo>
                  <a:cubicBezTo>
                    <a:pt x="7287" y="10218"/>
                    <a:pt x="7734" y="9611"/>
                    <a:pt x="8541" y="9611"/>
                  </a:cubicBezTo>
                  <a:cubicBezTo>
                    <a:pt x="8636" y="9611"/>
                    <a:pt x="8735" y="9619"/>
                    <a:pt x="8840" y="9637"/>
                  </a:cubicBezTo>
                  <a:cubicBezTo>
                    <a:pt x="10508" y="9904"/>
                    <a:pt x="10775" y="12072"/>
                    <a:pt x="9674" y="13373"/>
                  </a:cubicBezTo>
                  <a:cubicBezTo>
                    <a:pt x="9040" y="14103"/>
                    <a:pt x="8462" y="14258"/>
                    <a:pt x="8085" y="14258"/>
                  </a:cubicBezTo>
                  <a:cubicBezTo>
                    <a:pt x="7807" y="14258"/>
                    <a:pt x="7639" y="14174"/>
                    <a:pt x="7639" y="14174"/>
                  </a:cubicBezTo>
                  <a:lnTo>
                    <a:pt x="7639" y="14174"/>
                  </a:lnTo>
                  <a:cubicBezTo>
                    <a:pt x="7639" y="14174"/>
                    <a:pt x="7673" y="17009"/>
                    <a:pt x="8940" y="18610"/>
                  </a:cubicBezTo>
                  <a:cubicBezTo>
                    <a:pt x="8940" y="18610"/>
                    <a:pt x="9507" y="18799"/>
                    <a:pt x="10608" y="18799"/>
                  </a:cubicBezTo>
                  <a:cubicBezTo>
                    <a:pt x="11237" y="18799"/>
                    <a:pt x="12039" y="18737"/>
                    <a:pt x="13010" y="18543"/>
                  </a:cubicBezTo>
                  <a:cubicBezTo>
                    <a:pt x="14644" y="18210"/>
                    <a:pt x="16946" y="16175"/>
                    <a:pt x="17880" y="14040"/>
                  </a:cubicBezTo>
                  <a:cubicBezTo>
                    <a:pt x="19948" y="9470"/>
                    <a:pt x="20048" y="5401"/>
                    <a:pt x="17179" y="4200"/>
                  </a:cubicBezTo>
                  <a:cubicBezTo>
                    <a:pt x="16846" y="2098"/>
                    <a:pt x="15211" y="1131"/>
                    <a:pt x="13343" y="731"/>
                  </a:cubicBezTo>
                  <a:cubicBezTo>
                    <a:pt x="12931" y="634"/>
                    <a:pt x="12517" y="596"/>
                    <a:pt x="12101" y="596"/>
                  </a:cubicBezTo>
                  <a:cubicBezTo>
                    <a:pt x="10548" y="596"/>
                    <a:pt x="8971" y="1125"/>
                    <a:pt x="7413" y="1125"/>
                  </a:cubicBezTo>
                  <a:cubicBezTo>
                    <a:pt x="6784" y="1125"/>
                    <a:pt x="6158" y="1039"/>
                    <a:pt x="5538" y="797"/>
                  </a:cubicBezTo>
                  <a:cubicBezTo>
                    <a:pt x="5004" y="597"/>
                    <a:pt x="4504" y="297"/>
                    <a:pt x="3970" y="97"/>
                  </a:cubicBezTo>
                  <a:cubicBezTo>
                    <a:pt x="3828" y="34"/>
                    <a:pt x="3679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5423200" y="2218750"/>
              <a:ext cx="55900" cy="41675"/>
            </a:xfrm>
            <a:custGeom>
              <a:avLst/>
              <a:gdLst/>
              <a:ahLst/>
              <a:cxnLst/>
              <a:rect l="l" t="t" r="r" b="b"/>
              <a:pathLst>
                <a:path w="2236" h="1667" extrusionOk="0">
                  <a:moveTo>
                    <a:pt x="1278" y="0"/>
                  </a:moveTo>
                  <a:cubicBezTo>
                    <a:pt x="1056" y="0"/>
                    <a:pt x="832" y="63"/>
                    <a:pt x="635" y="199"/>
                  </a:cubicBezTo>
                  <a:cubicBezTo>
                    <a:pt x="168" y="532"/>
                    <a:pt x="1" y="1166"/>
                    <a:pt x="268" y="1666"/>
                  </a:cubicBezTo>
                  <a:lnTo>
                    <a:pt x="2236" y="499"/>
                  </a:lnTo>
                  <a:cubicBezTo>
                    <a:pt x="2025" y="183"/>
                    <a:pt x="1656" y="0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4260725" y="2732400"/>
              <a:ext cx="908150" cy="543125"/>
            </a:xfrm>
            <a:custGeom>
              <a:avLst/>
              <a:gdLst/>
              <a:ahLst/>
              <a:cxnLst/>
              <a:rect l="l" t="t" r="r" b="b"/>
              <a:pathLst>
                <a:path w="36326" h="21725" extrusionOk="0">
                  <a:moveTo>
                    <a:pt x="34625" y="0"/>
                  </a:moveTo>
                  <a:cubicBezTo>
                    <a:pt x="34624" y="0"/>
                    <a:pt x="31422" y="501"/>
                    <a:pt x="29721" y="3003"/>
                  </a:cubicBezTo>
                  <a:cubicBezTo>
                    <a:pt x="27987" y="5504"/>
                    <a:pt x="20581" y="14344"/>
                    <a:pt x="20581" y="14344"/>
                  </a:cubicBezTo>
                  <a:cubicBezTo>
                    <a:pt x="18813" y="13443"/>
                    <a:pt x="17079" y="12476"/>
                    <a:pt x="15311" y="11509"/>
                  </a:cubicBezTo>
                  <a:cubicBezTo>
                    <a:pt x="13877" y="10708"/>
                    <a:pt x="12442" y="9941"/>
                    <a:pt x="11041" y="9107"/>
                  </a:cubicBezTo>
                  <a:cubicBezTo>
                    <a:pt x="10641" y="8873"/>
                    <a:pt x="10274" y="8673"/>
                    <a:pt x="9940" y="8373"/>
                  </a:cubicBezTo>
                  <a:cubicBezTo>
                    <a:pt x="9273" y="7673"/>
                    <a:pt x="9407" y="6005"/>
                    <a:pt x="9440" y="5104"/>
                  </a:cubicBezTo>
                  <a:cubicBezTo>
                    <a:pt x="9440" y="4670"/>
                    <a:pt x="9473" y="4270"/>
                    <a:pt x="9507" y="3803"/>
                  </a:cubicBezTo>
                  <a:cubicBezTo>
                    <a:pt x="9595" y="3363"/>
                    <a:pt x="9709" y="2304"/>
                    <a:pt x="9077" y="2304"/>
                  </a:cubicBezTo>
                  <a:cubicBezTo>
                    <a:pt x="8991" y="2304"/>
                    <a:pt x="8890" y="2324"/>
                    <a:pt x="8773" y="2369"/>
                  </a:cubicBezTo>
                  <a:cubicBezTo>
                    <a:pt x="8606" y="2469"/>
                    <a:pt x="8439" y="2602"/>
                    <a:pt x="8306" y="2769"/>
                  </a:cubicBezTo>
                  <a:cubicBezTo>
                    <a:pt x="8139" y="2969"/>
                    <a:pt x="8006" y="3169"/>
                    <a:pt x="7972" y="3370"/>
                  </a:cubicBezTo>
                  <a:cubicBezTo>
                    <a:pt x="7772" y="3937"/>
                    <a:pt x="7806" y="4537"/>
                    <a:pt x="7639" y="5104"/>
                  </a:cubicBezTo>
                  <a:cubicBezTo>
                    <a:pt x="7639" y="5171"/>
                    <a:pt x="7605" y="5271"/>
                    <a:pt x="7505" y="5304"/>
                  </a:cubicBezTo>
                  <a:cubicBezTo>
                    <a:pt x="7439" y="5371"/>
                    <a:pt x="7305" y="5371"/>
                    <a:pt x="7239" y="5371"/>
                  </a:cubicBezTo>
                  <a:cubicBezTo>
                    <a:pt x="5838" y="5304"/>
                    <a:pt x="4603" y="3370"/>
                    <a:pt x="4003" y="2335"/>
                  </a:cubicBezTo>
                  <a:cubicBezTo>
                    <a:pt x="3803" y="1835"/>
                    <a:pt x="3436" y="1435"/>
                    <a:pt x="3002" y="1135"/>
                  </a:cubicBezTo>
                  <a:cubicBezTo>
                    <a:pt x="2831" y="1049"/>
                    <a:pt x="2648" y="1010"/>
                    <a:pt x="2464" y="1010"/>
                  </a:cubicBezTo>
                  <a:cubicBezTo>
                    <a:pt x="1859" y="1010"/>
                    <a:pt x="1233" y="1424"/>
                    <a:pt x="901" y="1935"/>
                  </a:cubicBezTo>
                  <a:cubicBezTo>
                    <a:pt x="267" y="2802"/>
                    <a:pt x="0" y="3870"/>
                    <a:pt x="133" y="4937"/>
                  </a:cubicBezTo>
                  <a:cubicBezTo>
                    <a:pt x="234" y="6338"/>
                    <a:pt x="834" y="7706"/>
                    <a:pt x="1835" y="8773"/>
                  </a:cubicBezTo>
                  <a:cubicBezTo>
                    <a:pt x="3369" y="10174"/>
                    <a:pt x="5137" y="11342"/>
                    <a:pt x="7072" y="12176"/>
                  </a:cubicBezTo>
                  <a:cubicBezTo>
                    <a:pt x="8055" y="12652"/>
                    <a:pt x="19505" y="21724"/>
                    <a:pt x="22290" y="21724"/>
                  </a:cubicBezTo>
                  <a:cubicBezTo>
                    <a:pt x="22434" y="21724"/>
                    <a:pt x="22555" y="21700"/>
                    <a:pt x="22650" y="21649"/>
                  </a:cubicBezTo>
                  <a:cubicBezTo>
                    <a:pt x="24618" y="20615"/>
                    <a:pt x="34591" y="8873"/>
                    <a:pt x="34591" y="8873"/>
                  </a:cubicBezTo>
                  <a:cubicBezTo>
                    <a:pt x="36326" y="6172"/>
                    <a:pt x="36326" y="2702"/>
                    <a:pt x="34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4863650" y="2723225"/>
              <a:ext cx="326075" cy="382800"/>
            </a:xfrm>
            <a:custGeom>
              <a:avLst/>
              <a:gdLst/>
              <a:ahLst/>
              <a:cxnLst/>
              <a:rect l="l" t="t" r="r" b="b"/>
              <a:pathLst>
                <a:path w="13043" h="15312" extrusionOk="0">
                  <a:moveTo>
                    <a:pt x="11542" y="0"/>
                  </a:moveTo>
                  <a:lnTo>
                    <a:pt x="11542" y="0"/>
                  </a:lnTo>
                  <a:cubicBezTo>
                    <a:pt x="10274" y="134"/>
                    <a:pt x="8106" y="167"/>
                    <a:pt x="5938" y="2536"/>
                  </a:cubicBezTo>
                  <a:cubicBezTo>
                    <a:pt x="3369" y="5304"/>
                    <a:pt x="0" y="9808"/>
                    <a:pt x="0" y="9808"/>
                  </a:cubicBezTo>
                  <a:cubicBezTo>
                    <a:pt x="634" y="12576"/>
                    <a:pt x="2802" y="14711"/>
                    <a:pt x="5604" y="15311"/>
                  </a:cubicBezTo>
                  <a:cubicBezTo>
                    <a:pt x="5604" y="15311"/>
                    <a:pt x="10174" y="10808"/>
                    <a:pt x="11475" y="8340"/>
                  </a:cubicBezTo>
                  <a:cubicBezTo>
                    <a:pt x="12776" y="5871"/>
                    <a:pt x="13043" y="1768"/>
                    <a:pt x="115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5030425" y="3005775"/>
              <a:ext cx="646325" cy="898325"/>
            </a:xfrm>
            <a:custGeom>
              <a:avLst/>
              <a:gdLst/>
              <a:ahLst/>
              <a:cxnLst/>
              <a:rect l="l" t="t" r="r" b="b"/>
              <a:pathLst>
                <a:path w="25853" h="35933" extrusionOk="0">
                  <a:moveTo>
                    <a:pt x="22578" y="1"/>
                  </a:moveTo>
                  <a:cubicBezTo>
                    <a:pt x="21346" y="1"/>
                    <a:pt x="19940" y="661"/>
                    <a:pt x="18781" y="1274"/>
                  </a:cubicBezTo>
                  <a:cubicBezTo>
                    <a:pt x="13877" y="3943"/>
                    <a:pt x="10041" y="6545"/>
                    <a:pt x="7039" y="15851"/>
                  </a:cubicBezTo>
                  <a:cubicBezTo>
                    <a:pt x="4804" y="22856"/>
                    <a:pt x="3303" y="29228"/>
                    <a:pt x="167" y="32697"/>
                  </a:cubicBezTo>
                  <a:lnTo>
                    <a:pt x="1" y="35932"/>
                  </a:lnTo>
                  <a:cubicBezTo>
                    <a:pt x="1702" y="35866"/>
                    <a:pt x="3036" y="34598"/>
                    <a:pt x="7039" y="32930"/>
                  </a:cubicBezTo>
                  <a:cubicBezTo>
                    <a:pt x="14511" y="29828"/>
                    <a:pt x="20115" y="27360"/>
                    <a:pt x="22217" y="23423"/>
                  </a:cubicBezTo>
                  <a:cubicBezTo>
                    <a:pt x="24351" y="19521"/>
                    <a:pt x="25852" y="8246"/>
                    <a:pt x="25352" y="3376"/>
                  </a:cubicBezTo>
                  <a:cubicBezTo>
                    <a:pt x="25319" y="2842"/>
                    <a:pt x="25185" y="2275"/>
                    <a:pt x="24985" y="1741"/>
                  </a:cubicBezTo>
                  <a:lnTo>
                    <a:pt x="25486" y="1674"/>
                  </a:lnTo>
                  <a:lnTo>
                    <a:pt x="24151" y="507"/>
                  </a:lnTo>
                  <a:cubicBezTo>
                    <a:pt x="23694" y="145"/>
                    <a:pt x="23155" y="1"/>
                    <a:pt x="22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5030425" y="3005775"/>
              <a:ext cx="646325" cy="898325"/>
            </a:xfrm>
            <a:custGeom>
              <a:avLst/>
              <a:gdLst/>
              <a:ahLst/>
              <a:cxnLst/>
              <a:rect l="l" t="t" r="r" b="b"/>
              <a:pathLst>
                <a:path w="25853" h="35933" extrusionOk="0">
                  <a:moveTo>
                    <a:pt x="22578" y="1"/>
                  </a:moveTo>
                  <a:cubicBezTo>
                    <a:pt x="21346" y="1"/>
                    <a:pt x="19940" y="661"/>
                    <a:pt x="18781" y="1274"/>
                  </a:cubicBezTo>
                  <a:cubicBezTo>
                    <a:pt x="13877" y="3943"/>
                    <a:pt x="10041" y="6545"/>
                    <a:pt x="7039" y="15851"/>
                  </a:cubicBezTo>
                  <a:cubicBezTo>
                    <a:pt x="4804" y="22856"/>
                    <a:pt x="3303" y="29228"/>
                    <a:pt x="167" y="32697"/>
                  </a:cubicBezTo>
                  <a:lnTo>
                    <a:pt x="1" y="35932"/>
                  </a:lnTo>
                  <a:cubicBezTo>
                    <a:pt x="1702" y="35866"/>
                    <a:pt x="3036" y="34598"/>
                    <a:pt x="7039" y="32930"/>
                  </a:cubicBezTo>
                  <a:cubicBezTo>
                    <a:pt x="14511" y="29795"/>
                    <a:pt x="20115" y="27360"/>
                    <a:pt x="22217" y="23423"/>
                  </a:cubicBezTo>
                  <a:cubicBezTo>
                    <a:pt x="24351" y="19521"/>
                    <a:pt x="25852" y="8246"/>
                    <a:pt x="25352" y="3376"/>
                  </a:cubicBezTo>
                  <a:cubicBezTo>
                    <a:pt x="25285" y="2842"/>
                    <a:pt x="25152" y="2308"/>
                    <a:pt x="24985" y="1741"/>
                  </a:cubicBezTo>
                  <a:lnTo>
                    <a:pt x="25486" y="1674"/>
                  </a:lnTo>
                  <a:lnTo>
                    <a:pt x="24151" y="507"/>
                  </a:lnTo>
                  <a:cubicBezTo>
                    <a:pt x="23694" y="145"/>
                    <a:pt x="23155" y="1"/>
                    <a:pt x="22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4976225" y="3036475"/>
              <a:ext cx="734725" cy="879225"/>
            </a:xfrm>
            <a:custGeom>
              <a:avLst/>
              <a:gdLst/>
              <a:ahLst/>
              <a:cxnLst/>
              <a:rect l="l" t="t" r="r" b="b"/>
              <a:pathLst>
                <a:path w="29389" h="35169" extrusionOk="0">
                  <a:moveTo>
                    <a:pt x="26189" y="0"/>
                  </a:moveTo>
                  <a:cubicBezTo>
                    <a:pt x="24961" y="0"/>
                    <a:pt x="23530" y="676"/>
                    <a:pt x="22350" y="1314"/>
                  </a:cubicBezTo>
                  <a:cubicBezTo>
                    <a:pt x="17480" y="3982"/>
                    <a:pt x="13644" y="6584"/>
                    <a:pt x="10641" y="15857"/>
                  </a:cubicBezTo>
                  <a:cubicBezTo>
                    <a:pt x="7639" y="25164"/>
                    <a:pt x="5971" y="33437"/>
                    <a:pt x="0" y="35005"/>
                  </a:cubicBezTo>
                  <a:cubicBezTo>
                    <a:pt x="0" y="35005"/>
                    <a:pt x="403" y="35169"/>
                    <a:pt x="1371" y="35169"/>
                  </a:cubicBezTo>
                  <a:cubicBezTo>
                    <a:pt x="2911" y="35169"/>
                    <a:pt x="5882" y="34753"/>
                    <a:pt x="10942" y="32603"/>
                  </a:cubicBezTo>
                  <a:cubicBezTo>
                    <a:pt x="13543" y="31502"/>
                    <a:pt x="16712" y="29467"/>
                    <a:pt x="18814" y="28300"/>
                  </a:cubicBezTo>
                  <a:cubicBezTo>
                    <a:pt x="22883" y="25998"/>
                    <a:pt x="25385" y="24130"/>
                    <a:pt x="25752" y="23396"/>
                  </a:cubicBezTo>
                  <a:cubicBezTo>
                    <a:pt x="27920" y="19527"/>
                    <a:pt x="29388" y="8252"/>
                    <a:pt x="28888" y="3349"/>
                  </a:cubicBezTo>
                  <a:cubicBezTo>
                    <a:pt x="28627" y="806"/>
                    <a:pt x="27529" y="0"/>
                    <a:pt x="26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2657250" y="3862557"/>
              <a:ext cx="412650" cy="180200"/>
            </a:xfrm>
            <a:custGeom>
              <a:avLst/>
              <a:gdLst/>
              <a:ahLst/>
              <a:cxnLst/>
              <a:rect l="l" t="t" r="r" b="b"/>
              <a:pathLst>
                <a:path w="16506" h="7208" extrusionOk="0">
                  <a:moveTo>
                    <a:pt x="5964" y="1"/>
                  </a:moveTo>
                  <a:cubicBezTo>
                    <a:pt x="5964" y="1"/>
                    <a:pt x="5997" y="1068"/>
                    <a:pt x="3896" y="1168"/>
                  </a:cubicBezTo>
                  <a:cubicBezTo>
                    <a:pt x="1027" y="1235"/>
                    <a:pt x="1127" y="1368"/>
                    <a:pt x="1127" y="1368"/>
                  </a:cubicBezTo>
                  <a:cubicBezTo>
                    <a:pt x="1109" y="1364"/>
                    <a:pt x="1090" y="1361"/>
                    <a:pt x="1072" y="1361"/>
                  </a:cubicBezTo>
                  <a:cubicBezTo>
                    <a:pt x="312" y="1361"/>
                    <a:pt x="0" y="5384"/>
                    <a:pt x="293" y="5905"/>
                  </a:cubicBezTo>
                  <a:cubicBezTo>
                    <a:pt x="560" y="6439"/>
                    <a:pt x="1694" y="7173"/>
                    <a:pt x="3663" y="7206"/>
                  </a:cubicBezTo>
                  <a:cubicBezTo>
                    <a:pt x="3705" y="7207"/>
                    <a:pt x="3748" y="7207"/>
                    <a:pt x="3789" y="7207"/>
                  </a:cubicBezTo>
                  <a:cubicBezTo>
                    <a:pt x="5221" y="7207"/>
                    <a:pt x="6212" y="6667"/>
                    <a:pt x="7832" y="6505"/>
                  </a:cubicBezTo>
                  <a:cubicBezTo>
                    <a:pt x="9500" y="6339"/>
                    <a:pt x="12469" y="6539"/>
                    <a:pt x="14704" y="4671"/>
                  </a:cubicBezTo>
                  <a:cubicBezTo>
                    <a:pt x="16505" y="3170"/>
                    <a:pt x="16305" y="1835"/>
                    <a:pt x="15204" y="1302"/>
                  </a:cubicBezTo>
                  <a:cubicBezTo>
                    <a:pt x="14670" y="1018"/>
                    <a:pt x="13912" y="951"/>
                    <a:pt x="13073" y="951"/>
                  </a:cubicBezTo>
                  <a:cubicBezTo>
                    <a:pt x="12328" y="951"/>
                    <a:pt x="11521" y="1004"/>
                    <a:pt x="10753" y="1004"/>
                  </a:cubicBezTo>
                  <a:cubicBezTo>
                    <a:pt x="10657" y="1004"/>
                    <a:pt x="10562" y="1003"/>
                    <a:pt x="10467" y="1001"/>
                  </a:cubicBezTo>
                  <a:cubicBezTo>
                    <a:pt x="8333" y="901"/>
                    <a:pt x="6364" y="1135"/>
                    <a:pt x="5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2677075" y="3780925"/>
              <a:ext cx="325275" cy="172175"/>
            </a:xfrm>
            <a:custGeom>
              <a:avLst/>
              <a:gdLst/>
              <a:ahLst/>
              <a:cxnLst/>
              <a:rect l="l" t="t" r="r" b="b"/>
              <a:pathLst>
                <a:path w="13011" h="6887" extrusionOk="0">
                  <a:moveTo>
                    <a:pt x="4550" y="0"/>
                  </a:moveTo>
                  <a:cubicBezTo>
                    <a:pt x="4033" y="0"/>
                    <a:pt x="3172" y="445"/>
                    <a:pt x="2403" y="490"/>
                  </a:cubicBezTo>
                  <a:cubicBezTo>
                    <a:pt x="68" y="557"/>
                    <a:pt x="1" y="890"/>
                    <a:pt x="1" y="890"/>
                  </a:cubicBezTo>
                  <a:cubicBezTo>
                    <a:pt x="1" y="890"/>
                    <a:pt x="434" y="4760"/>
                    <a:pt x="434" y="4826"/>
                  </a:cubicBezTo>
                  <a:cubicBezTo>
                    <a:pt x="489" y="6623"/>
                    <a:pt x="3054" y="6887"/>
                    <a:pt x="5192" y="6887"/>
                  </a:cubicBezTo>
                  <a:cubicBezTo>
                    <a:pt x="5674" y="6887"/>
                    <a:pt x="6134" y="6873"/>
                    <a:pt x="6539" y="6861"/>
                  </a:cubicBezTo>
                  <a:cubicBezTo>
                    <a:pt x="8373" y="6828"/>
                    <a:pt x="10342" y="6694"/>
                    <a:pt x="11676" y="5927"/>
                  </a:cubicBezTo>
                  <a:cubicBezTo>
                    <a:pt x="13010" y="5193"/>
                    <a:pt x="11943" y="4326"/>
                    <a:pt x="10842" y="4226"/>
                  </a:cubicBezTo>
                  <a:lnTo>
                    <a:pt x="9708" y="4226"/>
                  </a:lnTo>
                  <a:cubicBezTo>
                    <a:pt x="7573" y="4159"/>
                    <a:pt x="5605" y="4359"/>
                    <a:pt x="5205" y="3225"/>
                  </a:cubicBezTo>
                  <a:cubicBezTo>
                    <a:pt x="5205" y="3225"/>
                    <a:pt x="5104" y="1324"/>
                    <a:pt x="5004" y="390"/>
                  </a:cubicBezTo>
                  <a:cubicBezTo>
                    <a:pt x="4961" y="100"/>
                    <a:pt x="4794" y="0"/>
                    <a:pt x="4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2623700" y="3241100"/>
              <a:ext cx="201025" cy="613400"/>
            </a:xfrm>
            <a:custGeom>
              <a:avLst/>
              <a:gdLst/>
              <a:ahLst/>
              <a:cxnLst/>
              <a:rect l="l" t="t" r="r" b="b"/>
              <a:pathLst>
                <a:path w="8041" h="24536" extrusionOk="0">
                  <a:moveTo>
                    <a:pt x="7873" y="0"/>
                  </a:moveTo>
                  <a:lnTo>
                    <a:pt x="1" y="2335"/>
                  </a:lnTo>
                  <a:lnTo>
                    <a:pt x="2169" y="23984"/>
                  </a:lnTo>
                  <a:cubicBezTo>
                    <a:pt x="3390" y="24403"/>
                    <a:pt x="4432" y="24535"/>
                    <a:pt x="5262" y="24535"/>
                  </a:cubicBezTo>
                  <a:cubicBezTo>
                    <a:pt x="6677" y="24535"/>
                    <a:pt x="7473" y="24151"/>
                    <a:pt x="7473" y="24151"/>
                  </a:cubicBezTo>
                  <a:cubicBezTo>
                    <a:pt x="7473" y="24151"/>
                    <a:pt x="8040" y="4237"/>
                    <a:pt x="7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2623700" y="3241100"/>
              <a:ext cx="201025" cy="613400"/>
            </a:xfrm>
            <a:custGeom>
              <a:avLst/>
              <a:gdLst/>
              <a:ahLst/>
              <a:cxnLst/>
              <a:rect l="l" t="t" r="r" b="b"/>
              <a:pathLst>
                <a:path w="8041" h="24536" extrusionOk="0">
                  <a:moveTo>
                    <a:pt x="7873" y="0"/>
                  </a:moveTo>
                  <a:lnTo>
                    <a:pt x="1" y="2335"/>
                  </a:lnTo>
                  <a:lnTo>
                    <a:pt x="2169" y="23984"/>
                  </a:lnTo>
                  <a:cubicBezTo>
                    <a:pt x="3390" y="24403"/>
                    <a:pt x="4432" y="24535"/>
                    <a:pt x="5262" y="24535"/>
                  </a:cubicBezTo>
                  <a:cubicBezTo>
                    <a:pt x="6677" y="24535"/>
                    <a:pt x="7473" y="24151"/>
                    <a:pt x="7473" y="24151"/>
                  </a:cubicBezTo>
                  <a:cubicBezTo>
                    <a:pt x="7473" y="24151"/>
                    <a:pt x="8040" y="4237"/>
                    <a:pt x="7873" y="0"/>
                  </a:cubicBezTo>
                  <a:close/>
                </a:path>
              </a:pathLst>
            </a:custGeom>
            <a:solidFill>
              <a:srgbClr val="2C6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2927425" y="4083375"/>
              <a:ext cx="410150" cy="178950"/>
            </a:xfrm>
            <a:custGeom>
              <a:avLst/>
              <a:gdLst/>
              <a:ahLst/>
              <a:cxnLst/>
              <a:rect l="l" t="t" r="r" b="b"/>
              <a:pathLst>
                <a:path w="16406" h="7158" extrusionOk="0">
                  <a:moveTo>
                    <a:pt x="5932" y="0"/>
                  </a:moveTo>
                  <a:cubicBezTo>
                    <a:pt x="5932" y="0"/>
                    <a:pt x="5932" y="1101"/>
                    <a:pt x="3997" y="1101"/>
                  </a:cubicBezTo>
                  <a:cubicBezTo>
                    <a:pt x="1095" y="1101"/>
                    <a:pt x="1195" y="1234"/>
                    <a:pt x="1195" y="1234"/>
                  </a:cubicBezTo>
                  <a:cubicBezTo>
                    <a:pt x="1170" y="1226"/>
                    <a:pt x="1146" y="1222"/>
                    <a:pt x="1122" y="1222"/>
                  </a:cubicBezTo>
                  <a:cubicBezTo>
                    <a:pt x="370" y="1222"/>
                    <a:pt x="0" y="5156"/>
                    <a:pt x="194" y="5738"/>
                  </a:cubicBezTo>
                  <a:cubicBezTo>
                    <a:pt x="394" y="6305"/>
                    <a:pt x="1528" y="7005"/>
                    <a:pt x="3496" y="7139"/>
                  </a:cubicBezTo>
                  <a:cubicBezTo>
                    <a:pt x="3646" y="7152"/>
                    <a:pt x="3790" y="7158"/>
                    <a:pt x="3931" y="7158"/>
                  </a:cubicBezTo>
                  <a:cubicBezTo>
                    <a:pt x="5203" y="7158"/>
                    <a:pt x="6164" y="6665"/>
                    <a:pt x="7666" y="6605"/>
                  </a:cubicBezTo>
                  <a:cubicBezTo>
                    <a:pt x="9334" y="6505"/>
                    <a:pt x="12269" y="6805"/>
                    <a:pt x="14571" y="5004"/>
                  </a:cubicBezTo>
                  <a:cubicBezTo>
                    <a:pt x="16406" y="3569"/>
                    <a:pt x="16206" y="2235"/>
                    <a:pt x="15171" y="1635"/>
                  </a:cubicBezTo>
                  <a:cubicBezTo>
                    <a:pt x="14104" y="1068"/>
                    <a:pt x="12103" y="1301"/>
                    <a:pt x="10401" y="1168"/>
                  </a:cubicBezTo>
                  <a:cubicBezTo>
                    <a:pt x="8333" y="1001"/>
                    <a:pt x="6332" y="1168"/>
                    <a:pt x="5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2948100" y="4002475"/>
              <a:ext cx="320275" cy="174325"/>
            </a:xfrm>
            <a:custGeom>
              <a:avLst/>
              <a:gdLst/>
              <a:ahLst/>
              <a:cxnLst/>
              <a:rect l="l" t="t" r="r" b="b"/>
              <a:pathLst>
                <a:path w="12811" h="6973" extrusionOk="0">
                  <a:moveTo>
                    <a:pt x="4537" y="0"/>
                  </a:moveTo>
                  <a:cubicBezTo>
                    <a:pt x="4019" y="0"/>
                    <a:pt x="3159" y="401"/>
                    <a:pt x="2403" y="401"/>
                  </a:cubicBezTo>
                  <a:cubicBezTo>
                    <a:pt x="68" y="401"/>
                    <a:pt x="1" y="734"/>
                    <a:pt x="1" y="734"/>
                  </a:cubicBezTo>
                  <a:cubicBezTo>
                    <a:pt x="1" y="734"/>
                    <a:pt x="334" y="4670"/>
                    <a:pt x="334" y="4704"/>
                  </a:cubicBezTo>
                  <a:cubicBezTo>
                    <a:pt x="334" y="6872"/>
                    <a:pt x="4171" y="6972"/>
                    <a:pt x="6372" y="6972"/>
                  </a:cubicBezTo>
                  <a:cubicBezTo>
                    <a:pt x="8173" y="6972"/>
                    <a:pt x="10175" y="6972"/>
                    <a:pt x="11509" y="6205"/>
                  </a:cubicBezTo>
                  <a:cubicBezTo>
                    <a:pt x="12810" y="5471"/>
                    <a:pt x="11809" y="4570"/>
                    <a:pt x="10709" y="4470"/>
                  </a:cubicBezTo>
                  <a:lnTo>
                    <a:pt x="10675" y="4470"/>
                  </a:lnTo>
                  <a:cubicBezTo>
                    <a:pt x="10275" y="4470"/>
                    <a:pt x="9941" y="4470"/>
                    <a:pt x="9574" y="4404"/>
                  </a:cubicBezTo>
                  <a:cubicBezTo>
                    <a:pt x="7506" y="4237"/>
                    <a:pt x="5505" y="4404"/>
                    <a:pt x="5105" y="3236"/>
                  </a:cubicBezTo>
                  <a:cubicBezTo>
                    <a:pt x="5105" y="3236"/>
                    <a:pt x="5071" y="1335"/>
                    <a:pt x="5004" y="401"/>
                  </a:cubicBezTo>
                  <a:cubicBezTo>
                    <a:pt x="4971" y="101"/>
                    <a:pt x="4797" y="0"/>
                    <a:pt x="45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850550" y="3428725"/>
              <a:ext cx="230175" cy="618400"/>
            </a:xfrm>
            <a:custGeom>
              <a:avLst/>
              <a:gdLst/>
              <a:ahLst/>
              <a:cxnLst/>
              <a:rect l="l" t="t" r="r" b="b"/>
              <a:pathLst>
                <a:path w="9207" h="24736" extrusionOk="0">
                  <a:moveTo>
                    <a:pt x="8740" y="1"/>
                  </a:moveTo>
                  <a:cubicBezTo>
                    <a:pt x="8740" y="1"/>
                    <a:pt x="434" y="1068"/>
                    <a:pt x="300" y="3303"/>
                  </a:cubicBezTo>
                  <a:cubicBezTo>
                    <a:pt x="0" y="7973"/>
                    <a:pt x="3803" y="24418"/>
                    <a:pt x="3803" y="24418"/>
                  </a:cubicBezTo>
                  <a:cubicBezTo>
                    <a:pt x="4655" y="24627"/>
                    <a:pt x="5523" y="24736"/>
                    <a:pt x="6388" y="24736"/>
                  </a:cubicBezTo>
                  <a:cubicBezTo>
                    <a:pt x="7317" y="24736"/>
                    <a:pt x="8242" y="24611"/>
                    <a:pt x="9140" y="24351"/>
                  </a:cubicBezTo>
                  <a:cubicBezTo>
                    <a:pt x="9107" y="19648"/>
                    <a:pt x="9207" y="4404"/>
                    <a:pt x="8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2378525" y="3830375"/>
              <a:ext cx="25900" cy="832600"/>
            </a:xfrm>
            <a:custGeom>
              <a:avLst/>
              <a:gdLst/>
              <a:ahLst/>
              <a:cxnLst/>
              <a:rect l="l" t="t" r="r" b="b"/>
              <a:pathLst>
                <a:path w="1036" h="33304" extrusionOk="0">
                  <a:moveTo>
                    <a:pt x="431" y="0"/>
                  </a:moveTo>
                  <a:cubicBezTo>
                    <a:pt x="203" y="0"/>
                    <a:pt x="1" y="185"/>
                    <a:pt x="1" y="447"/>
                  </a:cubicBezTo>
                  <a:lnTo>
                    <a:pt x="1" y="547"/>
                  </a:lnTo>
                  <a:lnTo>
                    <a:pt x="1" y="32803"/>
                  </a:lnTo>
                  <a:cubicBezTo>
                    <a:pt x="1" y="33070"/>
                    <a:pt x="201" y="33303"/>
                    <a:pt x="501" y="33303"/>
                  </a:cubicBezTo>
                  <a:cubicBezTo>
                    <a:pt x="802" y="33303"/>
                    <a:pt x="1002" y="33103"/>
                    <a:pt x="1002" y="32803"/>
                  </a:cubicBezTo>
                  <a:lnTo>
                    <a:pt x="1002" y="547"/>
                  </a:lnTo>
                  <a:cubicBezTo>
                    <a:pt x="1035" y="246"/>
                    <a:pt x="835" y="13"/>
                    <a:pt x="535" y="13"/>
                  </a:cubicBezTo>
                  <a:cubicBezTo>
                    <a:pt x="500" y="4"/>
                    <a:pt x="465" y="0"/>
                    <a:pt x="4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1877350" y="3716850"/>
              <a:ext cx="275225" cy="652575"/>
            </a:xfrm>
            <a:custGeom>
              <a:avLst/>
              <a:gdLst/>
              <a:ahLst/>
              <a:cxnLst/>
              <a:rect l="l" t="t" r="r" b="b"/>
              <a:pathLst>
                <a:path w="11009" h="26103" extrusionOk="0">
                  <a:moveTo>
                    <a:pt x="10500" y="0"/>
                  </a:moveTo>
                  <a:cubicBezTo>
                    <a:pt x="10276" y="0"/>
                    <a:pt x="10057" y="125"/>
                    <a:pt x="9974" y="318"/>
                  </a:cubicBezTo>
                  <a:lnTo>
                    <a:pt x="67" y="25402"/>
                  </a:lnTo>
                  <a:cubicBezTo>
                    <a:pt x="0" y="25636"/>
                    <a:pt x="100" y="25936"/>
                    <a:pt x="367" y="26069"/>
                  </a:cubicBezTo>
                  <a:cubicBezTo>
                    <a:pt x="467" y="26103"/>
                    <a:pt x="501" y="26103"/>
                    <a:pt x="567" y="26103"/>
                  </a:cubicBezTo>
                  <a:cubicBezTo>
                    <a:pt x="801" y="26103"/>
                    <a:pt x="968" y="25969"/>
                    <a:pt x="1034" y="25769"/>
                  </a:cubicBezTo>
                  <a:lnTo>
                    <a:pt x="10908" y="718"/>
                  </a:lnTo>
                  <a:cubicBezTo>
                    <a:pt x="11008" y="451"/>
                    <a:pt x="10875" y="151"/>
                    <a:pt x="10641" y="17"/>
                  </a:cubicBezTo>
                  <a:cubicBezTo>
                    <a:pt x="10595" y="6"/>
                    <a:pt x="10547" y="0"/>
                    <a:pt x="10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1908200" y="3772300"/>
              <a:ext cx="965725" cy="522075"/>
            </a:xfrm>
            <a:custGeom>
              <a:avLst/>
              <a:gdLst/>
              <a:ahLst/>
              <a:cxnLst/>
              <a:rect l="l" t="t" r="r" b="b"/>
              <a:pathLst>
                <a:path w="38629" h="20883" extrusionOk="0">
                  <a:moveTo>
                    <a:pt x="19314" y="1"/>
                  </a:moveTo>
                  <a:cubicBezTo>
                    <a:pt x="19181" y="1"/>
                    <a:pt x="19081" y="34"/>
                    <a:pt x="18947" y="168"/>
                  </a:cubicBezTo>
                  <a:lnTo>
                    <a:pt x="167" y="20049"/>
                  </a:lnTo>
                  <a:cubicBezTo>
                    <a:pt x="1" y="20249"/>
                    <a:pt x="1" y="20582"/>
                    <a:pt x="201" y="20749"/>
                  </a:cubicBezTo>
                  <a:cubicBezTo>
                    <a:pt x="301" y="20849"/>
                    <a:pt x="434" y="20882"/>
                    <a:pt x="501" y="20882"/>
                  </a:cubicBezTo>
                  <a:cubicBezTo>
                    <a:pt x="634" y="20882"/>
                    <a:pt x="801" y="20849"/>
                    <a:pt x="901" y="20716"/>
                  </a:cubicBezTo>
                  <a:lnTo>
                    <a:pt x="19314" y="1235"/>
                  </a:lnTo>
                  <a:lnTo>
                    <a:pt x="37694" y="20616"/>
                  </a:lnTo>
                  <a:cubicBezTo>
                    <a:pt x="37821" y="20742"/>
                    <a:pt x="37957" y="20800"/>
                    <a:pt x="38093" y="20800"/>
                  </a:cubicBezTo>
                  <a:cubicBezTo>
                    <a:pt x="38207" y="20800"/>
                    <a:pt x="38321" y="20759"/>
                    <a:pt x="38428" y="20682"/>
                  </a:cubicBezTo>
                  <a:cubicBezTo>
                    <a:pt x="38628" y="20449"/>
                    <a:pt x="38628" y="20182"/>
                    <a:pt x="38461" y="19948"/>
                  </a:cubicBezTo>
                  <a:lnTo>
                    <a:pt x="19681" y="168"/>
                  </a:lnTo>
                  <a:cubicBezTo>
                    <a:pt x="19615" y="68"/>
                    <a:pt x="19481" y="1"/>
                    <a:pt x="19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/>
            <p:cNvSpPr/>
            <p:nvPr/>
          </p:nvSpPr>
          <p:spPr>
            <a:xfrm>
              <a:off x="2628725" y="3717275"/>
              <a:ext cx="274375" cy="652150"/>
            </a:xfrm>
            <a:custGeom>
              <a:avLst/>
              <a:gdLst/>
              <a:ahLst/>
              <a:cxnLst/>
              <a:rect l="l" t="t" r="r" b="b"/>
              <a:pathLst>
                <a:path w="10975" h="26086" extrusionOk="0">
                  <a:moveTo>
                    <a:pt x="571" y="0"/>
                  </a:moveTo>
                  <a:cubicBezTo>
                    <a:pt x="505" y="0"/>
                    <a:pt x="436" y="11"/>
                    <a:pt x="367" y="34"/>
                  </a:cubicBezTo>
                  <a:cubicBezTo>
                    <a:pt x="134" y="100"/>
                    <a:pt x="0" y="401"/>
                    <a:pt x="100" y="701"/>
                  </a:cubicBezTo>
                  <a:lnTo>
                    <a:pt x="10007" y="25752"/>
                  </a:lnTo>
                  <a:cubicBezTo>
                    <a:pt x="10074" y="25952"/>
                    <a:pt x="10274" y="26086"/>
                    <a:pt x="10474" y="26086"/>
                  </a:cubicBezTo>
                  <a:cubicBezTo>
                    <a:pt x="10741" y="26086"/>
                    <a:pt x="10975" y="25885"/>
                    <a:pt x="10975" y="25585"/>
                  </a:cubicBezTo>
                  <a:cubicBezTo>
                    <a:pt x="10975" y="25485"/>
                    <a:pt x="10975" y="25452"/>
                    <a:pt x="10941" y="25385"/>
                  </a:cubicBezTo>
                  <a:lnTo>
                    <a:pt x="1034" y="301"/>
                  </a:lnTo>
                  <a:cubicBezTo>
                    <a:pt x="983" y="121"/>
                    <a:pt x="793" y="0"/>
                    <a:pt x="5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1883175" y="3278300"/>
              <a:ext cx="1021600" cy="585375"/>
            </a:xfrm>
            <a:custGeom>
              <a:avLst/>
              <a:gdLst/>
              <a:ahLst/>
              <a:cxnLst/>
              <a:rect l="l" t="t" r="r" b="b"/>
              <a:pathLst>
                <a:path w="40864" h="23415" extrusionOk="0">
                  <a:moveTo>
                    <a:pt x="23679" y="1"/>
                  </a:moveTo>
                  <a:cubicBezTo>
                    <a:pt x="22100" y="1"/>
                    <a:pt x="20415" y="464"/>
                    <a:pt x="18514" y="1414"/>
                  </a:cubicBezTo>
                  <a:cubicBezTo>
                    <a:pt x="13911" y="3783"/>
                    <a:pt x="1" y="12189"/>
                    <a:pt x="1" y="12189"/>
                  </a:cubicBezTo>
                  <a:cubicBezTo>
                    <a:pt x="1" y="12189"/>
                    <a:pt x="19869" y="23414"/>
                    <a:pt x="24494" y="23414"/>
                  </a:cubicBezTo>
                  <a:cubicBezTo>
                    <a:pt x="24599" y="23414"/>
                    <a:pt x="24696" y="23409"/>
                    <a:pt x="24785" y="23397"/>
                  </a:cubicBezTo>
                  <a:cubicBezTo>
                    <a:pt x="28788" y="22896"/>
                    <a:pt x="38795" y="16392"/>
                    <a:pt x="39529" y="14123"/>
                  </a:cubicBezTo>
                  <a:cubicBezTo>
                    <a:pt x="40296" y="11822"/>
                    <a:pt x="40496" y="11522"/>
                    <a:pt x="40496" y="11522"/>
                  </a:cubicBezTo>
                  <a:cubicBezTo>
                    <a:pt x="40863" y="9487"/>
                    <a:pt x="39195" y="7952"/>
                    <a:pt x="36127" y="5818"/>
                  </a:cubicBezTo>
                  <a:cubicBezTo>
                    <a:pt x="33225" y="3950"/>
                    <a:pt x="30256" y="2248"/>
                    <a:pt x="27120" y="781"/>
                  </a:cubicBezTo>
                  <a:cubicBezTo>
                    <a:pt x="26001" y="264"/>
                    <a:pt x="24870" y="1"/>
                    <a:pt x="236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2453600" y="3566325"/>
              <a:ext cx="442825" cy="323600"/>
            </a:xfrm>
            <a:custGeom>
              <a:avLst/>
              <a:gdLst/>
              <a:ahLst/>
              <a:cxnLst/>
              <a:rect l="l" t="t" r="r" b="b"/>
              <a:pathLst>
                <a:path w="17713" h="12944" extrusionOk="0">
                  <a:moveTo>
                    <a:pt x="17713" y="1"/>
                  </a:moveTo>
                  <a:lnTo>
                    <a:pt x="17713" y="1"/>
                  </a:lnTo>
                  <a:cubicBezTo>
                    <a:pt x="17713" y="1"/>
                    <a:pt x="16645" y="2970"/>
                    <a:pt x="11041" y="6605"/>
                  </a:cubicBezTo>
                  <a:cubicBezTo>
                    <a:pt x="7622" y="8824"/>
                    <a:pt x="5066" y="10626"/>
                    <a:pt x="2832" y="10626"/>
                  </a:cubicBezTo>
                  <a:cubicBezTo>
                    <a:pt x="1840" y="10626"/>
                    <a:pt x="912" y="10271"/>
                    <a:pt x="0" y="9441"/>
                  </a:cubicBezTo>
                  <a:lnTo>
                    <a:pt x="0" y="9441"/>
                  </a:lnTo>
                  <a:lnTo>
                    <a:pt x="200" y="12643"/>
                  </a:lnTo>
                  <a:lnTo>
                    <a:pt x="2335" y="12943"/>
                  </a:lnTo>
                  <a:cubicBezTo>
                    <a:pt x="5037" y="12443"/>
                    <a:pt x="7972" y="11042"/>
                    <a:pt x="11975" y="8273"/>
                  </a:cubicBezTo>
                  <a:cubicBezTo>
                    <a:pt x="15978" y="5471"/>
                    <a:pt x="16879" y="4304"/>
                    <a:pt x="17312" y="3270"/>
                  </a:cubicBezTo>
                  <a:cubicBezTo>
                    <a:pt x="17713" y="2202"/>
                    <a:pt x="17713" y="1"/>
                    <a:pt x="177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1876500" y="4274325"/>
              <a:ext cx="59250" cy="97600"/>
            </a:xfrm>
            <a:custGeom>
              <a:avLst/>
              <a:gdLst/>
              <a:ahLst/>
              <a:cxnLst/>
              <a:rect l="l" t="t" r="r" b="b"/>
              <a:pathLst>
                <a:path w="2370" h="3904" extrusionOk="0">
                  <a:moveTo>
                    <a:pt x="1269" y="1"/>
                  </a:moveTo>
                  <a:lnTo>
                    <a:pt x="1" y="3470"/>
                  </a:lnTo>
                  <a:lnTo>
                    <a:pt x="1" y="3537"/>
                  </a:lnTo>
                  <a:lnTo>
                    <a:pt x="1" y="3603"/>
                  </a:lnTo>
                  <a:cubicBezTo>
                    <a:pt x="34" y="3670"/>
                    <a:pt x="101" y="3770"/>
                    <a:pt x="201" y="3804"/>
                  </a:cubicBezTo>
                  <a:cubicBezTo>
                    <a:pt x="318" y="3870"/>
                    <a:pt x="451" y="3904"/>
                    <a:pt x="589" y="3904"/>
                  </a:cubicBezTo>
                  <a:cubicBezTo>
                    <a:pt x="726" y="3904"/>
                    <a:pt x="868" y="3870"/>
                    <a:pt x="1002" y="3804"/>
                  </a:cubicBezTo>
                  <a:cubicBezTo>
                    <a:pt x="1068" y="3770"/>
                    <a:pt x="1102" y="3704"/>
                    <a:pt x="1168" y="3637"/>
                  </a:cubicBezTo>
                  <a:lnTo>
                    <a:pt x="1168" y="3603"/>
                  </a:lnTo>
                  <a:lnTo>
                    <a:pt x="2369" y="334"/>
                  </a:lnTo>
                  <a:lnTo>
                    <a:pt x="1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2845525" y="4274325"/>
              <a:ext cx="59250" cy="97600"/>
            </a:xfrm>
            <a:custGeom>
              <a:avLst/>
              <a:gdLst/>
              <a:ahLst/>
              <a:cxnLst/>
              <a:rect l="l" t="t" r="r" b="b"/>
              <a:pathLst>
                <a:path w="2370" h="3904" extrusionOk="0">
                  <a:moveTo>
                    <a:pt x="1102" y="1"/>
                  </a:moveTo>
                  <a:lnTo>
                    <a:pt x="1" y="334"/>
                  </a:lnTo>
                  <a:lnTo>
                    <a:pt x="1202" y="3603"/>
                  </a:lnTo>
                  <a:lnTo>
                    <a:pt x="1202" y="3637"/>
                  </a:lnTo>
                  <a:cubicBezTo>
                    <a:pt x="1235" y="3704"/>
                    <a:pt x="1302" y="3770"/>
                    <a:pt x="1369" y="3804"/>
                  </a:cubicBezTo>
                  <a:cubicBezTo>
                    <a:pt x="1502" y="3870"/>
                    <a:pt x="1644" y="3904"/>
                    <a:pt x="1781" y="3904"/>
                  </a:cubicBezTo>
                  <a:cubicBezTo>
                    <a:pt x="1919" y="3904"/>
                    <a:pt x="2052" y="3870"/>
                    <a:pt x="2169" y="3804"/>
                  </a:cubicBezTo>
                  <a:cubicBezTo>
                    <a:pt x="2303" y="3770"/>
                    <a:pt x="2369" y="3670"/>
                    <a:pt x="2369" y="3603"/>
                  </a:cubicBezTo>
                  <a:lnTo>
                    <a:pt x="2369" y="3537"/>
                  </a:lnTo>
                  <a:lnTo>
                    <a:pt x="2369" y="3470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2376875" y="4584150"/>
              <a:ext cx="29200" cy="84650"/>
            </a:xfrm>
            <a:custGeom>
              <a:avLst/>
              <a:gdLst/>
              <a:ahLst/>
              <a:cxnLst/>
              <a:rect l="l" t="t" r="r" b="b"/>
              <a:pathLst>
                <a:path w="1168" h="3386" extrusionOk="0">
                  <a:moveTo>
                    <a:pt x="571" y="0"/>
                  </a:moveTo>
                  <a:cubicBezTo>
                    <a:pt x="376" y="0"/>
                    <a:pt x="184" y="50"/>
                    <a:pt x="0" y="150"/>
                  </a:cubicBezTo>
                  <a:lnTo>
                    <a:pt x="0" y="3052"/>
                  </a:lnTo>
                  <a:cubicBezTo>
                    <a:pt x="0" y="3119"/>
                    <a:pt x="67" y="3252"/>
                    <a:pt x="167" y="3286"/>
                  </a:cubicBezTo>
                  <a:cubicBezTo>
                    <a:pt x="284" y="3353"/>
                    <a:pt x="426" y="3386"/>
                    <a:pt x="571" y="3386"/>
                  </a:cubicBezTo>
                  <a:cubicBezTo>
                    <a:pt x="717" y="3386"/>
                    <a:pt x="868" y="3353"/>
                    <a:pt x="1001" y="3286"/>
                  </a:cubicBezTo>
                  <a:cubicBezTo>
                    <a:pt x="1068" y="3252"/>
                    <a:pt x="1168" y="3152"/>
                    <a:pt x="1168" y="3052"/>
                  </a:cubicBezTo>
                  <a:lnTo>
                    <a:pt x="1168" y="150"/>
                  </a:lnTo>
                  <a:cubicBezTo>
                    <a:pt x="968" y="50"/>
                    <a:pt x="767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2022450" y="3179350"/>
              <a:ext cx="848125" cy="241900"/>
            </a:xfrm>
            <a:custGeom>
              <a:avLst/>
              <a:gdLst/>
              <a:ahLst/>
              <a:cxnLst/>
              <a:rect l="l" t="t" r="r" b="b"/>
              <a:pathLst>
                <a:path w="33925" h="9676" extrusionOk="0">
                  <a:moveTo>
                    <a:pt x="29605" y="0"/>
                  </a:moveTo>
                  <a:cubicBezTo>
                    <a:pt x="27135" y="0"/>
                    <a:pt x="22959" y="1041"/>
                    <a:pt x="20548" y="1703"/>
                  </a:cubicBezTo>
                  <a:cubicBezTo>
                    <a:pt x="17513" y="2537"/>
                    <a:pt x="0" y="7807"/>
                    <a:pt x="0" y="7807"/>
                  </a:cubicBezTo>
                  <a:cubicBezTo>
                    <a:pt x="0" y="7807"/>
                    <a:pt x="11575" y="9675"/>
                    <a:pt x="18480" y="9675"/>
                  </a:cubicBezTo>
                  <a:cubicBezTo>
                    <a:pt x="25419" y="9675"/>
                    <a:pt x="33891" y="7074"/>
                    <a:pt x="33891" y="7074"/>
                  </a:cubicBezTo>
                  <a:cubicBezTo>
                    <a:pt x="33891" y="7074"/>
                    <a:pt x="33925" y="4805"/>
                    <a:pt x="33891" y="4338"/>
                  </a:cubicBezTo>
                  <a:cubicBezTo>
                    <a:pt x="33725" y="1903"/>
                    <a:pt x="32857" y="1003"/>
                    <a:pt x="31123" y="235"/>
                  </a:cubicBezTo>
                  <a:cubicBezTo>
                    <a:pt x="30772" y="70"/>
                    <a:pt x="30246" y="0"/>
                    <a:pt x="29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2022450" y="3179350"/>
              <a:ext cx="848125" cy="241900"/>
            </a:xfrm>
            <a:custGeom>
              <a:avLst/>
              <a:gdLst/>
              <a:ahLst/>
              <a:cxnLst/>
              <a:rect l="l" t="t" r="r" b="b"/>
              <a:pathLst>
                <a:path w="33925" h="9676" extrusionOk="0">
                  <a:moveTo>
                    <a:pt x="29605" y="0"/>
                  </a:moveTo>
                  <a:cubicBezTo>
                    <a:pt x="27135" y="0"/>
                    <a:pt x="22959" y="1041"/>
                    <a:pt x="20548" y="1703"/>
                  </a:cubicBezTo>
                  <a:cubicBezTo>
                    <a:pt x="17513" y="2537"/>
                    <a:pt x="0" y="7807"/>
                    <a:pt x="0" y="7807"/>
                  </a:cubicBezTo>
                  <a:cubicBezTo>
                    <a:pt x="0" y="7807"/>
                    <a:pt x="11575" y="9675"/>
                    <a:pt x="18480" y="9675"/>
                  </a:cubicBezTo>
                  <a:cubicBezTo>
                    <a:pt x="25419" y="9675"/>
                    <a:pt x="33891" y="7074"/>
                    <a:pt x="33891" y="7074"/>
                  </a:cubicBezTo>
                  <a:cubicBezTo>
                    <a:pt x="33891" y="7074"/>
                    <a:pt x="33925" y="4805"/>
                    <a:pt x="33891" y="4338"/>
                  </a:cubicBezTo>
                  <a:cubicBezTo>
                    <a:pt x="33725" y="1903"/>
                    <a:pt x="32857" y="1003"/>
                    <a:pt x="31123" y="235"/>
                  </a:cubicBezTo>
                  <a:cubicBezTo>
                    <a:pt x="30772" y="70"/>
                    <a:pt x="30246" y="0"/>
                    <a:pt x="29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1984925" y="3273100"/>
              <a:ext cx="1086625" cy="485700"/>
            </a:xfrm>
            <a:custGeom>
              <a:avLst/>
              <a:gdLst/>
              <a:ahLst/>
              <a:cxnLst/>
              <a:rect l="l" t="t" r="r" b="b"/>
              <a:pathLst>
                <a:path w="43465" h="19428" extrusionOk="0">
                  <a:moveTo>
                    <a:pt x="36180" y="1"/>
                  </a:moveTo>
                  <a:cubicBezTo>
                    <a:pt x="30361" y="1"/>
                    <a:pt x="16912" y="3524"/>
                    <a:pt x="16912" y="3524"/>
                  </a:cubicBezTo>
                  <a:lnTo>
                    <a:pt x="1435" y="1856"/>
                  </a:lnTo>
                  <a:lnTo>
                    <a:pt x="1435" y="1856"/>
                  </a:lnTo>
                  <a:cubicBezTo>
                    <a:pt x="367" y="5625"/>
                    <a:pt x="0" y="9295"/>
                    <a:pt x="2602" y="11996"/>
                  </a:cubicBezTo>
                  <a:cubicBezTo>
                    <a:pt x="4464" y="13890"/>
                    <a:pt x="7684" y="19428"/>
                    <a:pt x="17285" y="19428"/>
                  </a:cubicBezTo>
                  <a:cubicBezTo>
                    <a:pt x="17663" y="19428"/>
                    <a:pt x="18050" y="19419"/>
                    <a:pt x="18447" y="19402"/>
                  </a:cubicBezTo>
                  <a:cubicBezTo>
                    <a:pt x="23217" y="19202"/>
                    <a:pt x="36460" y="9962"/>
                    <a:pt x="36460" y="9962"/>
                  </a:cubicBezTo>
                  <a:cubicBezTo>
                    <a:pt x="36460" y="9962"/>
                    <a:pt x="42931" y="8994"/>
                    <a:pt x="42964" y="7226"/>
                  </a:cubicBezTo>
                  <a:cubicBezTo>
                    <a:pt x="42964" y="6826"/>
                    <a:pt x="43465" y="6693"/>
                    <a:pt x="43398" y="6226"/>
                  </a:cubicBezTo>
                  <a:cubicBezTo>
                    <a:pt x="42698" y="2390"/>
                    <a:pt x="40262" y="221"/>
                    <a:pt x="36893" y="21"/>
                  </a:cubicBezTo>
                  <a:cubicBezTo>
                    <a:pt x="36671" y="7"/>
                    <a:pt x="36432" y="1"/>
                    <a:pt x="36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2166725" y="2519750"/>
              <a:ext cx="193500" cy="236850"/>
            </a:xfrm>
            <a:custGeom>
              <a:avLst/>
              <a:gdLst/>
              <a:ahLst/>
              <a:cxnLst/>
              <a:rect l="l" t="t" r="r" b="b"/>
              <a:pathLst>
                <a:path w="7740" h="9474" extrusionOk="0">
                  <a:moveTo>
                    <a:pt x="1635" y="0"/>
                  </a:moveTo>
                  <a:lnTo>
                    <a:pt x="0" y="8506"/>
                  </a:lnTo>
                  <a:lnTo>
                    <a:pt x="6005" y="9474"/>
                  </a:lnTo>
                  <a:lnTo>
                    <a:pt x="7739" y="173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1833250" y="2621350"/>
              <a:ext cx="314325" cy="784925"/>
            </a:xfrm>
            <a:custGeom>
              <a:avLst/>
              <a:gdLst/>
              <a:ahLst/>
              <a:cxnLst/>
              <a:rect l="l" t="t" r="r" b="b"/>
              <a:pathLst>
                <a:path w="12573" h="31397" extrusionOk="0">
                  <a:moveTo>
                    <a:pt x="12279" y="1"/>
                  </a:moveTo>
                  <a:cubicBezTo>
                    <a:pt x="9634" y="1"/>
                    <a:pt x="7782" y="1341"/>
                    <a:pt x="6334" y="5009"/>
                  </a:cubicBezTo>
                  <a:cubicBezTo>
                    <a:pt x="4833" y="8779"/>
                    <a:pt x="197" y="17919"/>
                    <a:pt x="130" y="20521"/>
                  </a:cubicBezTo>
                  <a:cubicBezTo>
                    <a:pt x="1" y="23133"/>
                    <a:pt x="7981" y="30986"/>
                    <a:pt x="8267" y="31381"/>
                  </a:cubicBezTo>
                  <a:lnTo>
                    <a:pt x="8267" y="31381"/>
                  </a:lnTo>
                  <a:cubicBezTo>
                    <a:pt x="8323" y="31093"/>
                    <a:pt x="10971" y="26458"/>
                    <a:pt x="10971" y="26458"/>
                  </a:cubicBezTo>
                  <a:lnTo>
                    <a:pt x="6735" y="20120"/>
                  </a:lnTo>
                  <a:lnTo>
                    <a:pt x="9236" y="13182"/>
                  </a:lnTo>
                  <a:lnTo>
                    <a:pt x="12572" y="6"/>
                  </a:lnTo>
                  <a:cubicBezTo>
                    <a:pt x="12473" y="2"/>
                    <a:pt x="12376" y="1"/>
                    <a:pt x="12279" y="1"/>
                  </a:cubicBezTo>
                  <a:close/>
                  <a:moveTo>
                    <a:pt x="8267" y="31381"/>
                  </a:moveTo>
                  <a:cubicBezTo>
                    <a:pt x="8266" y="31389"/>
                    <a:pt x="8266" y="31394"/>
                    <a:pt x="8269" y="31395"/>
                  </a:cubicBezTo>
                  <a:cubicBezTo>
                    <a:pt x="8271" y="31396"/>
                    <a:pt x="8273" y="31397"/>
                    <a:pt x="8274" y="31397"/>
                  </a:cubicBezTo>
                  <a:cubicBezTo>
                    <a:pt x="8277" y="31397"/>
                    <a:pt x="8275" y="31391"/>
                    <a:pt x="8267" y="313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1915700" y="2619775"/>
              <a:ext cx="254375" cy="375325"/>
            </a:xfrm>
            <a:custGeom>
              <a:avLst/>
              <a:gdLst/>
              <a:ahLst/>
              <a:cxnLst/>
              <a:rect l="l" t="t" r="r" b="b"/>
              <a:pathLst>
                <a:path w="10175" h="15013" extrusionOk="0">
                  <a:moveTo>
                    <a:pt x="8538" y="0"/>
                  </a:moveTo>
                  <a:cubicBezTo>
                    <a:pt x="7067" y="0"/>
                    <a:pt x="5630" y="680"/>
                    <a:pt x="4671" y="1837"/>
                  </a:cubicBezTo>
                  <a:cubicBezTo>
                    <a:pt x="2903" y="3905"/>
                    <a:pt x="1" y="11344"/>
                    <a:pt x="1" y="11344"/>
                  </a:cubicBezTo>
                  <a:cubicBezTo>
                    <a:pt x="1" y="11344"/>
                    <a:pt x="1368" y="15013"/>
                    <a:pt x="6005" y="15013"/>
                  </a:cubicBezTo>
                  <a:lnTo>
                    <a:pt x="10175" y="6073"/>
                  </a:lnTo>
                  <a:lnTo>
                    <a:pt x="9341" y="69"/>
                  </a:lnTo>
                  <a:cubicBezTo>
                    <a:pt x="9074" y="23"/>
                    <a:pt x="8805" y="0"/>
                    <a:pt x="8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1973250" y="2618825"/>
              <a:ext cx="626300" cy="880425"/>
            </a:xfrm>
            <a:custGeom>
              <a:avLst/>
              <a:gdLst/>
              <a:ahLst/>
              <a:cxnLst/>
              <a:rect l="l" t="t" r="r" b="b"/>
              <a:pathLst>
                <a:path w="25052" h="35217" extrusionOk="0">
                  <a:moveTo>
                    <a:pt x="6468" y="1"/>
                  </a:moveTo>
                  <a:cubicBezTo>
                    <a:pt x="4182" y="1"/>
                    <a:pt x="2673" y="2511"/>
                    <a:pt x="2269" y="4877"/>
                  </a:cubicBezTo>
                  <a:cubicBezTo>
                    <a:pt x="1668" y="8713"/>
                    <a:pt x="2502" y="12049"/>
                    <a:pt x="4370" y="20321"/>
                  </a:cubicBezTo>
                  <a:cubicBezTo>
                    <a:pt x="3136" y="22390"/>
                    <a:pt x="2035" y="24524"/>
                    <a:pt x="1135" y="26793"/>
                  </a:cubicBezTo>
                  <a:cubicBezTo>
                    <a:pt x="668" y="27994"/>
                    <a:pt x="301" y="29228"/>
                    <a:pt x="0" y="30395"/>
                  </a:cubicBezTo>
                  <a:cubicBezTo>
                    <a:pt x="0" y="30395"/>
                    <a:pt x="1068" y="34065"/>
                    <a:pt x="9674" y="35032"/>
                  </a:cubicBezTo>
                  <a:cubicBezTo>
                    <a:pt x="10798" y="35160"/>
                    <a:pt x="11821" y="35217"/>
                    <a:pt x="12750" y="35217"/>
                  </a:cubicBezTo>
                  <a:cubicBezTo>
                    <a:pt x="19790" y="35217"/>
                    <a:pt x="21482" y="31963"/>
                    <a:pt x="21482" y="31963"/>
                  </a:cubicBezTo>
                  <a:cubicBezTo>
                    <a:pt x="21549" y="25859"/>
                    <a:pt x="21683" y="22323"/>
                    <a:pt x="21516" y="18987"/>
                  </a:cubicBezTo>
                  <a:cubicBezTo>
                    <a:pt x="21516" y="18987"/>
                    <a:pt x="25052" y="16519"/>
                    <a:pt x="24351" y="12516"/>
                  </a:cubicBezTo>
                  <a:cubicBezTo>
                    <a:pt x="23651" y="8646"/>
                    <a:pt x="19481" y="2308"/>
                    <a:pt x="18313" y="1875"/>
                  </a:cubicBezTo>
                  <a:cubicBezTo>
                    <a:pt x="18313" y="1875"/>
                    <a:pt x="15545" y="1508"/>
                    <a:pt x="14644" y="1308"/>
                  </a:cubicBezTo>
                  <a:cubicBezTo>
                    <a:pt x="13978" y="1727"/>
                    <a:pt x="13069" y="1900"/>
                    <a:pt x="12155" y="1900"/>
                  </a:cubicBezTo>
                  <a:cubicBezTo>
                    <a:pt x="10231" y="1900"/>
                    <a:pt x="8280" y="1133"/>
                    <a:pt x="8506" y="274"/>
                  </a:cubicBezTo>
                  <a:cubicBezTo>
                    <a:pt x="7873" y="140"/>
                    <a:pt x="7639" y="174"/>
                    <a:pt x="6972" y="40"/>
                  </a:cubicBezTo>
                  <a:cubicBezTo>
                    <a:pt x="6800" y="13"/>
                    <a:pt x="6632" y="1"/>
                    <a:pt x="6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2350175" y="2667350"/>
              <a:ext cx="950700" cy="560425"/>
            </a:xfrm>
            <a:custGeom>
              <a:avLst/>
              <a:gdLst/>
              <a:ahLst/>
              <a:cxnLst/>
              <a:rect l="l" t="t" r="r" b="b"/>
              <a:pathLst>
                <a:path w="38028" h="22417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1" y="7239"/>
                    <a:pt x="5938" y="12643"/>
                    <a:pt x="5938" y="12643"/>
                  </a:cubicBezTo>
                  <a:cubicBezTo>
                    <a:pt x="5938" y="12643"/>
                    <a:pt x="10842" y="17747"/>
                    <a:pt x="13944" y="20015"/>
                  </a:cubicBezTo>
                  <a:cubicBezTo>
                    <a:pt x="15912" y="21449"/>
                    <a:pt x="17080" y="22417"/>
                    <a:pt x="18114" y="22417"/>
                  </a:cubicBezTo>
                  <a:cubicBezTo>
                    <a:pt x="19148" y="22417"/>
                    <a:pt x="20015" y="21883"/>
                    <a:pt x="20849" y="21249"/>
                  </a:cubicBezTo>
                  <a:cubicBezTo>
                    <a:pt x="22850" y="19748"/>
                    <a:pt x="28921" y="13710"/>
                    <a:pt x="29589" y="13010"/>
                  </a:cubicBezTo>
                  <a:cubicBezTo>
                    <a:pt x="30689" y="11809"/>
                    <a:pt x="31924" y="10775"/>
                    <a:pt x="33024" y="9607"/>
                  </a:cubicBezTo>
                  <a:lnTo>
                    <a:pt x="36694" y="5771"/>
                  </a:lnTo>
                  <a:cubicBezTo>
                    <a:pt x="37027" y="5438"/>
                    <a:pt x="37294" y="5104"/>
                    <a:pt x="37528" y="4737"/>
                  </a:cubicBezTo>
                  <a:cubicBezTo>
                    <a:pt x="38028" y="3970"/>
                    <a:pt x="37861" y="3003"/>
                    <a:pt x="37127" y="2469"/>
                  </a:cubicBezTo>
                  <a:cubicBezTo>
                    <a:pt x="36827" y="2269"/>
                    <a:pt x="36460" y="2202"/>
                    <a:pt x="36093" y="2202"/>
                  </a:cubicBezTo>
                  <a:cubicBezTo>
                    <a:pt x="35326" y="2202"/>
                    <a:pt x="34592" y="2402"/>
                    <a:pt x="33925" y="2769"/>
                  </a:cubicBezTo>
                  <a:lnTo>
                    <a:pt x="33491" y="3003"/>
                  </a:lnTo>
                  <a:cubicBezTo>
                    <a:pt x="32691" y="3403"/>
                    <a:pt x="31957" y="3903"/>
                    <a:pt x="31323" y="4570"/>
                  </a:cubicBezTo>
                  <a:cubicBezTo>
                    <a:pt x="31291" y="4602"/>
                    <a:pt x="30718" y="5176"/>
                    <a:pt x="30460" y="5176"/>
                  </a:cubicBezTo>
                  <a:cubicBezTo>
                    <a:pt x="30447" y="5176"/>
                    <a:pt x="30434" y="5174"/>
                    <a:pt x="30423" y="5171"/>
                  </a:cubicBezTo>
                  <a:cubicBezTo>
                    <a:pt x="30322" y="5104"/>
                    <a:pt x="30256" y="5037"/>
                    <a:pt x="30256" y="4937"/>
                  </a:cubicBezTo>
                  <a:cubicBezTo>
                    <a:pt x="30156" y="4604"/>
                    <a:pt x="30623" y="3670"/>
                    <a:pt x="30656" y="3336"/>
                  </a:cubicBezTo>
                  <a:cubicBezTo>
                    <a:pt x="30688" y="3015"/>
                    <a:pt x="30504" y="2601"/>
                    <a:pt x="30192" y="2601"/>
                  </a:cubicBezTo>
                  <a:cubicBezTo>
                    <a:pt x="30180" y="2601"/>
                    <a:pt x="30168" y="2601"/>
                    <a:pt x="30156" y="2602"/>
                  </a:cubicBezTo>
                  <a:cubicBezTo>
                    <a:pt x="30022" y="2669"/>
                    <a:pt x="29956" y="2702"/>
                    <a:pt x="29855" y="2836"/>
                  </a:cubicBezTo>
                  <a:cubicBezTo>
                    <a:pt x="29088" y="3703"/>
                    <a:pt x="28488" y="4737"/>
                    <a:pt x="28188" y="5871"/>
                  </a:cubicBezTo>
                  <a:cubicBezTo>
                    <a:pt x="28021" y="6572"/>
                    <a:pt x="27821" y="7239"/>
                    <a:pt x="27587" y="7906"/>
                  </a:cubicBezTo>
                  <a:cubicBezTo>
                    <a:pt x="27087" y="9007"/>
                    <a:pt x="17980" y="15412"/>
                    <a:pt x="17814" y="15545"/>
                  </a:cubicBezTo>
                  <a:cubicBezTo>
                    <a:pt x="17814" y="15545"/>
                    <a:pt x="12343" y="9040"/>
                    <a:pt x="9274" y="4904"/>
                  </a:cubicBezTo>
                  <a:cubicBezTo>
                    <a:pt x="5938" y="434"/>
                    <a:pt x="4671" y="701"/>
                    <a:pt x="2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2347675" y="2659850"/>
              <a:ext cx="377800" cy="435325"/>
            </a:xfrm>
            <a:custGeom>
              <a:avLst/>
              <a:gdLst/>
              <a:ahLst/>
              <a:cxnLst/>
              <a:rect l="l" t="t" r="r" b="b"/>
              <a:pathLst>
                <a:path w="15112" h="17413" extrusionOk="0">
                  <a:moveTo>
                    <a:pt x="1392" y="0"/>
                  </a:moveTo>
                  <a:cubicBezTo>
                    <a:pt x="1376" y="0"/>
                    <a:pt x="1368" y="0"/>
                    <a:pt x="1368" y="0"/>
                  </a:cubicBezTo>
                  <a:cubicBezTo>
                    <a:pt x="1" y="5671"/>
                    <a:pt x="3336" y="10575"/>
                    <a:pt x="3336" y="10575"/>
                  </a:cubicBezTo>
                  <a:lnTo>
                    <a:pt x="9874" y="17413"/>
                  </a:lnTo>
                  <a:cubicBezTo>
                    <a:pt x="15112" y="15145"/>
                    <a:pt x="14745" y="11575"/>
                    <a:pt x="14745" y="11575"/>
                  </a:cubicBezTo>
                  <a:cubicBezTo>
                    <a:pt x="14745" y="11575"/>
                    <a:pt x="6939" y="2035"/>
                    <a:pt x="5772" y="1168"/>
                  </a:cubicBezTo>
                  <a:cubicBezTo>
                    <a:pt x="4318" y="30"/>
                    <a:pt x="1667" y="0"/>
                    <a:pt x="1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2041625" y="2120275"/>
              <a:ext cx="502900" cy="427850"/>
            </a:xfrm>
            <a:custGeom>
              <a:avLst/>
              <a:gdLst/>
              <a:ahLst/>
              <a:cxnLst/>
              <a:rect l="l" t="t" r="r" b="b"/>
              <a:pathLst>
                <a:path w="20116" h="17114" extrusionOk="0">
                  <a:moveTo>
                    <a:pt x="10665" y="1"/>
                  </a:moveTo>
                  <a:cubicBezTo>
                    <a:pt x="9695" y="1"/>
                    <a:pt x="8671" y="101"/>
                    <a:pt x="7606" y="301"/>
                  </a:cubicBezTo>
                  <a:cubicBezTo>
                    <a:pt x="5138" y="768"/>
                    <a:pt x="1168" y="3103"/>
                    <a:pt x="501" y="7740"/>
                  </a:cubicBezTo>
                  <a:cubicBezTo>
                    <a:pt x="1" y="11309"/>
                    <a:pt x="9808" y="14645"/>
                    <a:pt x="9407" y="17113"/>
                  </a:cubicBezTo>
                  <a:lnTo>
                    <a:pt x="17947" y="10876"/>
                  </a:lnTo>
                  <a:cubicBezTo>
                    <a:pt x="17947" y="10876"/>
                    <a:pt x="20115" y="7073"/>
                    <a:pt x="18514" y="4104"/>
                  </a:cubicBezTo>
                  <a:cubicBezTo>
                    <a:pt x="17046" y="1352"/>
                    <a:pt x="14220" y="1"/>
                    <a:pt x="10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2041625" y="2120275"/>
              <a:ext cx="502900" cy="427850"/>
            </a:xfrm>
            <a:custGeom>
              <a:avLst/>
              <a:gdLst/>
              <a:ahLst/>
              <a:cxnLst/>
              <a:rect l="l" t="t" r="r" b="b"/>
              <a:pathLst>
                <a:path w="20116" h="17114" extrusionOk="0">
                  <a:moveTo>
                    <a:pt x="10665" y="1"/>
                  </a:moveTo>
                  <a:cubicBezTo>
                    <a:pt x="9695" y="1"/>
                    <a:pt x="8671" y="101"/>
                    <a:pt x="7606" y="301"/>
                  </a:cubicBezTo>
                  <a:cubicBezTo>
                    <a:pt x="5138" y="768"/>
                    <a:pt x="1168" y="3103"/>
                    <a:pt x="501" y="7740"/>
                  </a:cubicBezTo>
                  <a:cubicBezTo>
                    <a:pt x="1" y="11309"/>
                    <a:pt x="9808" y="14645"/>
                    <a:pt x="9407" y="17113"/>
                  </a:cubicBezTo>
                  <a:lnTo>
                    <a:pt x="17947" y="10876"/>
                  </a:lnTo>
                  <a:cubicBezTo>
                    <a:pt x="17947" y="10876"/>
                    <a:pt x="20115" y="7073"/>
                    <a:pt x="18514" y="4104"/>
                  </a:cubicBezTo>
                  <a:cubicBezTo>
                    <a:pt x="17046" y="1352"/>
                    <a:pt x="14220" y="1"/>
                    <a:pt x="10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2497800" y="2383825"/>
              <a:ext cx="38375" cy="75900"/>
            </a:xfrm>
            <a:custGeom>
              <a:avLst/>
              <a:gdLst/>
              <a:ahLst/>
              <a:cxnLst/>
              <a:rect l="l" t="t" r="r" b="b"/>
              <a:pathLst>
                <a:path w="1535" h="3036" extrusionOk="0">
                  <a:moveTo>
                    <a:pt x="100" y="0"/>
                  </a:moveTo>
                  <a:lnTo>
                    <a:pt x="0" y="3036"/>
                  </a:lnTo>
                  <a:cubicBezTo>
                    <a:pt x="0" y="3036"/>
                    <a:pt x="1101" y="2902"/>
                    <a:pt x="1334" y="2702"/>
                  </a:cubicBezTo>
                  <a:cubicBezTo>
                    <a:pt x="1534" y="2502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2148375" y="2180725"/>
              <a:ext cx="354450" cy="407125"/>
            </a:xfrm>
            <a:custGeom>
              <a:avLst/>
              <a:gdLst/>
              <a:ahLst/>
              <a:cxnLst/>
              <a:rect l="l" t="t" r="r" b="b"/>
              <a:pathLst>
                <a:path w="14178" h="16285" extrusionOk="0">
                  <a:moveTo>
                    <a:pt x="6681" y="0"/>
                  </a:moveTo>
                  <a:cubicBezTo>
                    <a:pt x="5353" y="0"/>
                    <a:pt x="3838" y="294"/>
                    <a:pt x="2369" y="1152"/>
                  </a:cubicBezTo>
                  <a:cubicBezTo>
                    <a:pt x="0" y="2553"/>
                    <a:pt x="0" y="6823"/>
                    <a:pt x="1568" y="10159"/>
                  </a:cubicBezTo>
                  <a:cubicBezTo>
                    <a:pt x="2902" y="12994"/>
                    <a:pt x="6038" y="15396"/>
                    <a:pt x="7639" y="15996"/>
                  </a:cubicBezTo>
                  <a:cubicBezTo>
                    <a:pt x="8116" y="16184"/>
                    <a:pt x="9246" y="16284"/>
                    <a:pt x="10309" y="16284"/>
                  </a:cubicBezTo>
                  <a:cubicBezTo>
                    <a:pt x="11326" y="16284"/>
                    <a:pt x="12282" y="16192"/>
                    <a:pt x="12543" y="15996"/>
                  </a:cubicBezTo>
                  <a:cubicBezTo>
                    <a:pt x="13310" y="15396"/>
                    <a:pt x="14177" y="13661"/>
                    <a:pt x="14044" y="8391"/>
                  </a:cubicBezTo>
                  <a:cubicBezTo>
                    <a:pt x="13977" y="3287"/>
                    <a:pt x="11709" y="1720"/>
                    <a:pt x="10408" y="886"/>
                  </a:cubicBezTo>
                  <a:cubicBezTo>
                    <a:pt x="9806" y="491"/>
                    <a:pt x="8398" y="0"/>
                    <a:pt x="66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1916550" y="2147650"/>
              <a:ext cx="533725" cy="490550"/>
            </a:xfrm>
            <a:custGeom>
              <a:avLst/>
              <a:gdLst/>
              <a:ahLst/>
              <a:cxnLst/>
              <a:rect l="l" t="t" r="r" b="b"/>
              <a:pathLst>
                <a:path w="21349" h="19622" extrusionOk="0">
                  <a:moveTo>
                    <a:pt x="13492" y="1"/>
                  </a:moveTo>
                  <a:cubicBezTo>
                    <a:pt x="12655" y="1"/>
                    <a:pt x="11811" y="91"/>
                    <a:pt x="10975" y="274"/>
                  </a:cubicBezTo>
                  <a:cubicBezTo>
                    <a:pt x="9474" y="607"/>
                    <a:pt x="8106" y="1441"/>
                    <a:pt x="7139" y="2609"/>
                  </a:cubicBezTo>
                  <a:lnTo>
                    <a:pt x="7239" y="1008"/>
                  </a:lnTo>
                  <a:cubicBezTo>
                    <a:pt x="6638" y="1008"/>
                    <a:pt x="6104" y="1475"/>
                    <a:pt x="6104" y="2109"/>
                  </a:cubicBezTo>
                  <a:cubicBezTo>
                    <a:pt x="6104" y="2442"/>
                    <a:pt x="6238" y="2776"/>
                    <a:pt x="6505" y="2976"/>
                  </a:cubicBezTo>
                  <a:lnTo>
                    <a:pt x="5971" y="2976"/>
                  </a:lnTo>
                  <a:cubicBezTo>
                    <a:pt x="2669" y="2976"/>
                    <a:pt x="0" y="5644"/>
                    <a:pt x="0" y="8947"/>
                  </a:cubicBezTo>
                  <a:lnTo>
                    <a:pt x="0" y="19621"/>
                  </a:lnTo>
                  <a:cubicBezTo>
                    <a:pt x="3302" y="19621"/>
                    <a:pt x="5971" y="16952"/>
                    <a:pt x="5971" y="13650"/>
                  </a:cubicBezTo>
                  <a:lnTo>
                    <a:pt x="6171" y="11382"/>
                  </a:lnTo>
                  <a:cubicBezTo>
                    <a:pt x="6471" y="12082"/>
                    <a:pt x="6838" y="12783"/>
                    <a:pt x="7305" y="13350"/>
                  </a:cubicBezTo>
                  <a:cubicBezTo>
                    <a:pt x="9510" y="16231"/>
                    <a:pt x="12073" y="16837"/>
                    <a:pt x="13839" y="16837"/>
                  </a:cubicBezTo>
                  <a:cubicBezTo>
                    <a:pt x="15118" y="16837"/>
                    <a:pt x="15978" y="16519"/>
                    <a:pt x="15978" y="16519"/>
                  </a:cubicBezTo>
                  <a:cubicBezTo>
                    <a:pt x="18313" y="15685"/>
                    <a:pt x="18613" y="13083"/>
                    <a:pt x="18613" y="13083"/>
                  </a:cubicBezTo>
                  <a:lnTo>
                    <a:pt x="18613" y="13083"/>
                  </a:lnTo>
                  <a:cubicBezTo>
                    <a:pt x="18412" y="13145"/>
                    <a:pt x="18204" y="13175"/>
                    <a:pt x="17997" y="13175"/>
                  </a:cubicBezTo>
                  <a:cubicBezTo>
                    <a:pt x="17316" y="13175"/>
                    <a:pt x="16639" y="12853"/>
                    <a:pt x="16178" y="12316"/>
                  </a:cubicBezTo>
                  <a:cubicBezTo>
                    <a:pt x="15011" y="11082"/>
                    <a:pt x="15111" y="8980"/>
                    <a:pt x="16779" y="8580"/>
                  </a:cubicBezTo>
                  <a:cubicBezTo>
                    <a:pt x="16916" y="8548"/>
                    <a:pt x="17049" y="8534"/>
                    <a:pt x="17176" y="8534"/>
                  </a:cubicBezTo>
                  <a:cubicBezTo>
                    <a:pt x="18129" y="8534"/>
                    <a:pt x="18790" y="9361"/>
                    <a:pt x="19114" y="10214"/>
                  </a:cubicBezTo>
                  <a:cubicBezTo>
                    <a:pt x="19180" y="10381"/>
                    <a:pt x="19281" y="10548"/>
                    <a:pt x="19447" y="10581"/>
                  </a:cubicBezTo>
                  <a:cubicBezTo>
                    <a:pt x="19479" y="10595"/>
                    <a:pt x="19511" y="10601"/>
                    <a:pt x="19542" y="10601"/>
                  </a:cubicBezTo>
                  <a:cubicBezTo>
                    <a:pt x="19741" y="10601"/>
                    <a:pt x="19923" y="10349"/>
                    <a:pt x="19981" y="10148"/>
                  </a:cubicBezTo>
                  <a:cubicBezTo>
                    <a:pt x="20682" y="8647"/>
                    <a:pt x="21115" y="7045"/>
                    <a:pt x="21282" y="5411"/>
                  </a:cubicBezTo>
                  <a:cubicBezTo>
                    <a:pt x="21349" y="4777"/>
                    <a:pt x="21282" y="4043"/>
                    <a:pt x="21115" y="3376"/>
                  </a:cubicBezTo>
                  <a:cubicBezTo>
                    <a:pt x="21082" y="3209"/>
                    <a:pt x="21015" y="2809"/>
                    <a:pt x="20848" y="2642"/>
                  </a:cubicBezTo>
                  <a:cubicBezTo>
                    <a:pt x="18766" y="916"/>
                    <a:pt x="16162" y="1"/>
                    <a:pt x="13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1916550" y="2147650"/>
              <a:ext cx="533725" cy="490550"/>
            </a:xfrm>
            <a:custGeom>
              <a:avLst/>
              <a:gdLst/>
              <a:ahLst/>
              <a:cxnLst/>
              <a:rect l="l" t="t" r="r" b="b"/>
              <a:pathLst>
                <a:path w="21349" h="19622" extrusionOk="0">
                  <a:moveTo>
                    <a:pt x="13492" y="1"/>
                  </a:moveTo>
                  <a:cubicBezTo>
                    <a:pt x="12655" y="1"/>
                    <a:pt x="11811" y="91"/>
                    <a:pt x="10975" y="274"/>
                  </a:cubicBezTo>
                  <a:cubicBezTo>
                    <a:pt x="9474" y="607"/>
                    <a:pt x="8106" y="1441"/>
                    <a:pt x="7139" y="2609"/>
                  </a:cubicBezTo>
                  <a:lnTo>
                    <a:pt x="7239" y="1008"/>
                  </a:lnTo>
                  <a:cubicBezTo>
                    <a:pt x="6638" y="1008"/>
                    <a:pt x="6104" y="1475"/>
                    <a:pt x="6104" y="2109"/>
                  </a:cubicBezTo>
                  <a:cubicBezTo>
                    <a:pt x="6104" y="2442"/>
                    <a:pt x="6238" y="2776"/>
                    <a:pt x="6505" y="2976"/>
                  </a:cubicBezTo>
                  <a:lnTo>
                    <a:pt x="5971" y="2976"/>
                  </a:lnTo>
                  <a:cubicBezTo>
                    <a:pt x="2669" y="2976"/>
                    <a:pt x="0" y="5644"/>
                    <a:pt x="0" y="8947"/>
                  </a:cubicBezTo>
                  <a:lnTo>
                    <a:pt x="0" y="19621"/>
                  </a:lnTo>
                  <a:cubicBezTo>
                    <a:pt x="3302" y="19621"/>
                    <a:pt x="5971" y="16952"/>
                    <a:pt x="5971" y="13650"/>
                  </a:cubicBezTo>
                  <a:lnTo>
                    <a:pt x="6171" y="11382"/>
                  </a:lnTo>
                  <a:cubicBezTo>
                    <a:pt x="6471" y="12082"/>
                    <a:pt x="6838" y="12783"/>
                    <a:pt x="7305" y="13350"/>
                  </a:cubicBezTo>
                  <a:cubicBezTo>
                    <a:pt x="9510" y="16231"/>
                    <a:pt x="12073" y="16837"/>
                    <a:pt x="13839" y="16837"/>
                  </a:cubicBezTo>
                  <a:cubicBezTo>
                    <a:pt x="15118" y="16837"/>
                    <a:pt x="15978" y="16519"/>
                    <a:pt x="15978" y="16519"/>
                  </a:cubicBezTo>
                  <a:cubicBezTo>
                    <a:pt x="18313" y="15685"/>
                    <a:pt x="18613" y="13083"/>
                    <a:pt x="18613" y="13083"/>
                  </a:cubicBezTo>
                  <a:lnTo>
                    <a:pt x="18613" y="13083"/>
                  </a:lnTo>
                  <a:cubicBezTo>
                    <a:pt x="18412" y="13145"/>
                    <a:pt x="18204" y="13175"/>
                    <a:pt x="17997" y="13175"/>
                  </a:cubicBezTo>
                  <a:cubicBezTo>
                    <a:pt x="17316" y="13175"/>
                    <a:pt x="16639" y="12853"/>
                    <a:pt x="16178" y="12316"/>
                  </a:cubicBezTo>
                  <a:cubicBezTo>
                    <a:pt x="15011" y="11082"/>
                    <a:pt x="15111" y="8980"/>
                    <a:pt x="16779" y="8580"/>
                  </a:cubicBezTo>
                  <a:cubicBezTo>
                    <a:pt x="16916" y="8548"/>
                    <a:pt x="17049" y="8534"/>
                    <a:pt x="17176" y="8534"/>
                  </a:cubicBezTo>
                  <a:cubicBezTo>
                    <a:pt x="18129" y="8534"/>
                    <a:pt x="18790" y="9361"/>
                    <a:pt x="19114" y="10214"/>
                  </a:cubicBezTo>
                  <a:cubicBezTo>
                    <a:pt x="19180" y="10381"/>
                    <a:pt x="19281" y="10548"/>
                    <a:pt x="19447" y="10581"/>
                  </a:cubicBezTo>
                  <a:cubicBezTo>
                    <a:pt x="19479" y="10595"/>
                    <a:pt x="19511" y="10601"/>
                    <a:pt x="19542" y="10601"/>
                  </a:cubicBezTo>
                  <a:cubicBezTo>
                    <a:pt x="19741" y="10601"/>
                    <a:pt x="19923" y="10349"/>
                    <a:pt x="19981" y="10148"/>
                  </a:cubicBezTo>
                  <a:cubicBezTo>
                    <a:pt x="20682" y="8647"/>
                    <a:pt x="21115" y="7045"/>
                    <a:pt x="21282" y="5411"/>
                  </a:cubicBezTo>
                  <a:cubicBezTo>
                    <a:pt x="21349" y="4777"/>
                    <a:pt x="21282" y="4043"/>
                    <a:pt x="21115" y="3376"/>
                  </a:cubicBezTo>
                  <a:cubicBezTo>
                    <a:pt x="21082" y="3209"/>
                    <a:pt x="21015" y="2809"/>
                    <a:pt x="20848" y="2642"/>
                  </a:cubicBezTo>
                  <a:cubicBezTo>
                    <a:pt x="18766" y="916"/>
                    <a:pt x="16162" y="1"/>
                    <a:pt x="13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1810625" y="2984100"/>
              <a:ext cx="647150" cy="898325"/>
            </a:xfrm>
            <a:custGeom>
              <a:avLst/>
              <a:gdLst/>
              <a:ahLst/>
              <a:cxnLst/>
              <a:rect l="l" t="t" r="r" b="b"/>
              <a:pathLst>
                <a:path w="25886" h="35933" extrusionOk="0">
                  <a:moveTo>
                    <a:pt x="3245" y="0"/>
                  </a:moveTo>
                  <a:cubicBezTo>
                    <a:pt x="2669" y="0"/>
                    <a:pt x="2138" y="145"/>
                    <a:pt x="1702" y="507"/>
                  </a:cubicBezTo>
                  <a:lnTo>
                    <a:pt x="334" y="1674"/>
                  </a:lnTo>
                  <a:lnTo>
                    <a:pt x="868" y="1741"/>
                  </a:lnTo>
                  <a:cubicBezTo>
                    <a:pt x="668" y="2275"/>
                    <a:pt x="534" y="2842"/>
                    <a:pt x="501" y="3375"/>
                  </a:cubicBezTo>
                  <a:cubicBezTo>
                    <a:pt x="1" y="8246"/>
                    <a:pt x="1502" y="19520"/>
                    <a:pt x="3637" y="23423"/>
                  </a:cubicBezTo>
                  <a:cubicBezTo>
                    <a:pt x="5738" y="27359"/>
                    <a:pt x="11376" y="29861"/>
                    <a:pt x="18814" y="32930"/>
                  </a:cubicBezTo>
                  <a:cubicBezTo>
                    <a:pt x="22850" y="34598"/>
                    <a:pt x="24185" y="35865"/>
                    <a:pt x="25886" y="35932"/>
                  </a:cubicBezTo>
                  <a:lnTo>
                    <a:pt x="25719" y="32663"/>
                  </a:lnTo>
                  <a:cubicBezTo>
                    <a:pt x="22550" y="29227"/>
                    <a:pt x="21049" y="22856"/>
                    <a:pt x="18814" y="15818"/>
                  </a:cubicBezTo>
                  <a:cubicBezTo>
                    <a:pt x="15812" y="6544"/>
                    <a:pt x="11976" y="3942"/>
                    <a:pt x="7072" y="1274"/>
                  </a:cubicBezTo>
                  <a:cubicBezTo>
                    <a:pt x="5914" y="660"/>
                    <a:pt x="4476" y="0"/>
                    <a:pt x="3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1777275" y="3014775"/>
              <a:ext cx="734725" cy="878975"/>
            </a:xfrm>
            <a:custGeom>
              <a:avLst/>
              <a:gdLst/>
              <a:ahLst/>
              <a:cxnLst/>
              <a:rect l="l" t="t" r="r" b="b"/>
              <a:pathLst>
                <a:path w="29389" h="35159" extrusionOk="0">
                  <a:moveTo>
                    <a:pt x="3200" y="1"/>
                  </a:moveTo>
                  <a:cubicBezTo>
                    <a:pt x="1859" y="1"/>
                    <a:pt x="762" y="807"/>
                    <a:pt x="501" y="3349"/>
                  </a:cubicBezTo>
                  <a:cubicBezTo>
                    <a:pt x="0" y="8219"/>
                    <a:pt x="1468" y="19527"/>
                    <a:pt x="3636" y="23397"/>
                  </a:cubicBezTo>
                  <a:cubicBezTo>
                    <a:pt x="4003" y="24097"/>
                    <a:pt x="6505" y="25999"/>
                    <a:pt x="10575" y="28267"/>
                  </a:cubicBezTo>
                  <a:cubicBezTo>
                    <a:pt x="12676" y="29435"/>
                    <a:pt x="15845" y="31503"/>
                    <a:pt x="18480" y="32570"/>
                  </a:cubicBezTo>
                  <a:cubicBezTo>
                    <a:pt x="23599" y="34746"/>
                    <a:pt x="26568" y="35158"/>
                    <a:pt x="28082" y="35158"/>
                  </a:cubicBezTo>
                  <a:cubicBezTo>
                    <a:pt x="29005" y="35158"/>
                    <a:pt x="29388" y="35005"/>
                    <a:pt x="29388" y="35005"/>
                  </a:cubicBezTo>
                  <a:cubicBezTo>
                    <a:pt x="23417" y="33404"/>
                    <a:pt x="21749" y="25165"/>
                    <a:pt x="18747" y="15858"/>
                  </a:cubicBezTo>
                  <a:cubicBezTo>
                    <a:pt x="15745" y="6552"/>
                    <a:pt x="11909" y="3983"/>
                    <a:pt x="7039" y="1314"/>
                  </a:cubicBezTo>
                  <a:cubicBezTo>
                    <a:pt x="5859" y="677"/>
                    <a:pt x="4428" y="1"/>
                    <a:pt x="3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3125725" y="1443150"/>
              <a:ext cx="672825" cy="401250"/>
            </a:xfrm>
            <a:custGeom>
              <a:avLst/>
              <a:gdLst/>
              <a:ahLst/>
              <a:cxnLst/>
              <a:rect l="l" t="t" r="r" b="b"/>
              <a:pathLst>
                <a:path w="26913" h="16050" extrusionOk="0">
                  <a:moveTo>
                    <a:pt x="4271" y="0"/>
                  </a:moveTo>
                  <a:cubicBezTo>
                    <a:pt x="3604" y="2035"/>
                    <a:pt x="2002" y="3669"/>
                    <a:pt x="1" y="4437"/>
                  </a:cubicBezTo>
                  <a:cubicBezTo>
                    <a:pt x="1969" y="7205"/>
                    <a:pt x="3804" y="9640"/>
                    <a:pt x="4304" y="9941"/>
                  </a:cubicBezTo>
                  <a:cubicBezTo>
                    <a:pt x="6772" y="11275"/>
                    <a:pt x="8674" y="11875"/>
                    <a:pt x="12510" y="13510"/>
                  </a:cubicBezTo>
                  <a:cubicBezTo>
                    <a:pt x="14144" y="14177"/>
                    <a:pt x="16012" y="14844"/>
                    <a:pt x="17347" y="15244"/>
                  </a:cubicBezTo>
                  <a:cubicBezTo>
                    <a:pt x="19140" y="15799"/>
                    <a:pt x="20539" y="16050"/>
                    <a:pt x="21650" y="16050"/>
                  </a:cubicBezTo>
                  <a:cubicBezTo>
                    <a:pt x="23412" y="16050"/>
                    <a:pt x="24449" y="15420"/>
                    <a:pt x="25186" y="14377"/>
                  </a:cubicBezTo>
                  <a:cubicBezTo>
                    <a:pt x="26912" y="11966"/>
                    <a:pt x="26274" y="11175"/>
                    <a:pt x="24268" y="11175"/>
                  </a:cubicBezTo>
                  <a:cubicBezTo>
                    <a:pt x="24026" y="11175"/>
                    <a:pt x="23764" y="11187"/>
                    <a:pt x="23484" y="11208"/>
                  </a:cubicBezTo>
                  <a:cubicBezTo>
                    <a:pt x="23226" y="11230"/>
                    <a:pt x="22969" y="11241"/>
                    <a:pt x="22715" y="11241"/>
                  </a:cubicBezTo>
                  <a:cubicBezTo>
                    <a:pt x="21818" y="11241"/>
                    <a:pt x="20947" y="11108"/>
                    <a:pt x="20115" y="10875"/>
                  </a:cubicBezTo>
                  <a:cubicBezTo>
                    <a:pt x="20716" y="10708"/>
                    <a:pt x="21283" y="10441"/>
                    <a:pt x="21817" y="10107"/>
                  </a:cubicBezTo>
                  <a:cubicBezTo>
                    <a:pt x="22317" y="9774"/>
                    <a:pt x="22484" y="9140"/>
                    <a:pt x="22217" y="8606"/>
                  </a:cubicBezTo>
                  <a:cubicBezTo>
                    <a:pt x="22180" y="8555"/>
                    <a:pt x="22131" y="8534"/>
                    <a:pt x="22065" y="8534"/>
                  </a:cubicBezTo>
                  <a:cubicBezTo>
                    <a:pt x="21832" y="8534"/>
                    <a:pt x="21396" y="8795"/>
                    <a:pt x="20616" y="8873"/>
                  </a:cubicBezTo>
                  <a:cubicBezTo>
                    <a:pt x="19348" y="9040"/>
                    <a:pt x="18481" y="9007"/>
                    <a:pt x="17180" y="9507"/>
                  </a:cubicBezTo>
                  <a:cubicBezTo>
                    <a:pt x="16918" y="9612"/>
                    <a:pt x="16657" y="9662"/>
                    <a:pt x="16395" y="9662"/>
                  </a:cubicBezTo>
                  <a:cubicBezTo>
                    <a:pt x="16156" y="9662"/>
                    <a:pt x="15918" y="9620"/>
                    <a:pt x="15679" y="9540"/>
                  </a:cubicBezTo>
                  <a:cubicBezTo>
                    <a:pt x="12977" y="8573"/>
                    <a:pt x="8574" y="5838"/>
                    <a:pt x="7940" y="5371"/>
                  </a:cubicBezTo>
                  <a:lnTo>
                    <a:pt x="4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4055575" y="1562400"/>
              <a:ext cx="495375" cy="393000"/>
            </a:xfrm>
            <a:custGeom>
              <a:avLst/>
              <a:gdLst/>
              <a:ahLst/>
              <a:cxnLst/>
              <a:rect l="l" t="t" r="r" b="b"/>
              <a:pathLst>
                <a:path w="19815" h="15720" extrusionOk="0">
                  <a:moveTo>
                    <a:pt x="16879" y="0"/>
                  </a:moveTo>
                  <a:cubicBezTo>
                    <a:pt x="15144" y="868"/>
                    <a:pt x="13443" y="1768"/>
                    <a:pt x="11675" y="2669"/>
                  </a:cubicBezTo>
                  <a:cubicBezTo>
                    <a:pt x="9941" y="3536"/>
                    <a:pt x="8206" y="4437"/>
                    <a:pt x="6505" y="5337"/>
                  </a:cubicBezTo>
                  <a:cubicBezTo>
                    <a:pt x="5004" y="6105"/>
                    <a:pt x="3269" y="6705"/>
                    <a:pt x="2102" y="8006"/>
                  </a:cubicBezTo>
                  <a:cubicBezTo>
                    <a:pt x="1334" y="8706"/>
                    <a:pt x="767" y="9540"/>
                    <a:pt x="334" y="10441"/>
                  </a:cubicBezTo>
                  <a:cubicBezTo>
                    <a:pt x="0" y="11375"/>
                    <a:pt x="67" y="12376"/>
                    <a:pt x="434" y="13276"/>
                  </a:cubicBezTo>
                  <a:cubicBezTo>
                    <a:pt x="801" y="14210"/>
                    <a:pt x="1435" y="14944"/>
                    <a:pt x="2268" y="15445"/>
                  </a:cubicBezTo>
                  <a:cubicBezTo>
                    <a:pt x="2493" y="15641"/>
                    <a:pt x="2765" y="15720"/>
                    <a:pt x="3044" y="15720"/>
                  </a:cubicBezTo>
                  <a:cubicBezTo>
                    <a:pt x="3097" y="15720"/>
                    <a:pt x="3150" y="15717"/>
                    <a:pt x="3202" y="15712"/>
                  </a:cubicBezTo>
                  <a:cubicBezTo>
                    <a:pt x="3303" y="15712"/>
                    <a:pt x="3336" y="15678"/>
                    <a:pt x="3369" y="15578"/>
                  </a:cubicBezTo>
                  <a:cubicBezTo>
                    <a:pt x="3436" y="15511"/>
                    <a:pt x="3469" y="15411"/>
                    <a:pt x="3436" y="15345"/>
                  </a:cubicBezTo>
                  <a:cubicBezTo>
                    <a:pt x="3469" y="14677"/>
                    <a:pt x="3436" y="14010"/>
                    <a:pt x="3436" y="13343"/>
                  </a:cubicBezTo>
                  <a:cubicBezTo>
                    <a:pt x="3436" y="12762"/>
                    <a:pt x="3467" y="11304"/>
                    <a:pt x="4227" y="11304"/>
                  </a:cubicBezTo>
                  <a:cubicBezTo>
                    <a:pt x="4252" y="11304"/>
                    <a:pt x="4277" y="11305"/>
                    <a:pt x="4303" y="11308"/>
                  </a:cubicBezTo>
                  <a:lnTo>
                    <a:pt x="6238" y="10541"/>
                  </a:lnTo>
                  <a:cubicBezTo>
                    <a:pt x="6271" y="9640"/>
                    <a:pt x="6672" y="9741"/>
                    <a:pt x="7405" y="9474"/>
                  </a:cubicBezTo>
                  <a:lnTo>
                    <a:pt x="8773" y="9040"/>
                  </a:lnTo>
                  <a:cubicBezTo>
                    <a:pt x="10007" y="8606"/>
                    <a:pt x="11275" y="8239"/>
                    <a:pt x="12476" y="7806"/>
                  </a:cubicBezTo>
                  <a:cubicBezTo>
                    <a:pt x="14077" y="7272"/>
                    <a:pt x="15645" y="6738"/>
                    <a:pt x="17246" y="6138"/>
                  </a:cubicBezTo>
                  <a:cubicBezTo>
                    <a:pt x="18013" y="5871"/>
                    <a:pt x="19147" y="5604"/>
                    <a:pt x="19814" y="5037"/>
                  </a:cubicBezTo>
                  <a:lnTo>
                    <a:pt x="168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4150625" y="1967675"/>
              <a:ext cx="50075" cy="75925"/>
            </a:xfrm>
            <a:custGeom>
              <a:avLst/>
              <a:gdLst/>
              <a:ahLst/>
              <a:cxnLst/>
              <a:rect l="l" t="t" r="r" b="b"/>
              <a:pathLst>
                <a:path w="2003" h="3037" extrusionOk="0">
                  <a:moveTo>
                    <a:pt x="2002" y="1"/>
                  </a:moveTo>
                  <a:lnTo>
                    <a:pt x="1" y="568"/>
                  </a:lnTo>
                  <a:lnTo>
                    <a:pt x="1702" y="3003"/>
                  </a:lnTo>
                  <a:cubicBezTo>
                    <a:pt x="1769" y="3036"/>
                    <a:pt x="1802" y="3036"/>
                    <a:pt x="1836" y="3036"/>
                  </a:cubicBezTo>
                  <a:cubicBezTo>
                    <a:pt x="1869" y="3036"/>
                    <a:pt x="1869" y="3003"/>
                    <a:pt x="1869" y="2970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4173975" y="1967675"/>
              <a:ext cx="25875" cy="74250"/>
            </a:xfrm>
            <a:custGeom>
              <a:avLst/>
              <a:gdLst/>
              <a:ahLst/>
              <a:cxnLst/>
              <a:rect l="l" t="t" r="r" b="b"/>
              <a:pathLst>
                <a:path w="1035" h="2970" extrusionOk="0">
                  <a:moveTo>
                    <a:pt x="1035" y="1"/>
                  </a:moveTo>
                  <a:lnTo>
                    <a:pt x="1" y="334"/>
                  </a:lnTo>
                  <a:lnTo>
                    <a:pt x="68" y="668"/>
                  </a:lnTo>
                  <a:lnTo>
                    <a:pt x="768" y="2970"/>
                  </a:lnTo>
                  <a:lnTo>
                    <a:pt x="902" y="2970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4184000" y="2026050"/>
              <a:ext cx="13350" cy="17550"/>
            </a:xfrm>
            <a:custGeom>
              <a:avLst/>
              <a:gdLst/>
              <a:ahLst/>
              <a:cxnLst/>
              <a:rect l="l" t="t" r="r" b="b"/>
              <a:pathLst>
                <a:path w="534" h="702" extrusionOk="0">
                  <a:moveTo>
                    <a:pt x="534" y="1"/>
                  </a:moveTo>
                  <a:lnTo>
                    <a:pt x="501" y="34"/>
                  </a:lnTo>
                  <a:cubicBezTo>
                    <a:pt x="390" y="145"/>
                    <a:pt x="234" y="210"/>
                    <a:pt x="88" y="210"/>
                  </a:cubicBezTo>
                  <a:cubicBezTo>
                    <a:pt x="58" y="210"/>
                    <a:pt x="29" y="207"/>
                    <a:pt x="0" y="201"/>
                  </a:cubicBezTo>
                  <a:lnTo>
                    <a:pt x="0" y="201"/>
                  </a:lnTo>
                  <a:lnTo>
                    <a:pt x="334" y="668"/>
                  </a:lnTo>
                  <a:cubicBezTo>
                    <a:pt x="367" y="701"/>
                    <a:pt x="367" y="701"/>
                    <a:pt x="434" y="701"/>
                  </a:cubicBezTo>
                  <a:cubicBezTo>
                    <a:pt x="467" y="701"/>
                    <a:pt x="501" y="668"/>
                    <a:pt x="501" y="635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4063075" y="1668300"/>
              <a:ext cx="136775" cy="318550"/>
            </a:xfrm>
            <a:custGeom>
              <a:avLst/>
              <a:gdLst/>
              <a:ahLst/>
              <a:cxnLst/>
              <a:rect l="l" t="t" r="r" b="b"/>
              <a:pathLst>
                <a:path w="5471" h="12742" extrusionOk="0">
                  <a:moveTo>
                    <a:pt x="1968" y="1"/>
                  </a:moveTo>
                  <a:lnTo>
                    <a:pt x="1973" y="15"/>
                  </a:lnTo>
                  <a:lnTo>
                    <a:pt x="1973" y="15"/>
                  </a:lnTo>
                  <a:cubicBezTo>
                    <a:pt x="1972" y="10"/>
                    <a:pt x="1970" y="6"/>
                    <a:pt x="1968" y="1"/>
                  </a:cubicBezTo>
                  <a:close/>
                  <a:moveTo>
                    <a:pt x="1973" y="15"/>
                  </a:moveTo>
                  <a:cubicBezTo>
                    <a:pt x="2033" y="301"/>
                    <a:pt x="887" y="716"/>
                    <a:pt x="312" y="716"/>
                  </a:cubicBezTo>
                  <a:cubicBezTo>
                    <a:pt x="147" y="716"/>
                    <a:pt x="30" y="682"/>
                    <a:pt x="0" y="601"/>
                  </a:cubicBezTo>
                  <a:lnTo>
                    <a:pt x="0" y="601"/>
                  </a:lnTo>
                  <a:lnTo>
                    <a:pt x="167" y="1168"/>
                  </a:lnTo>
                  <a:lnTo>
                    <a:pt x="3503" y="12543"/>
                  </a:lnTo>
                  <a:cubicBezTo>
                    <a:pt x="3707" y="12673"/>
                    <a:pt x="3943" y="12741"/>
                    <a:pt x="4187" y="12741"/>
                  </a:cubicBezTo>
                  <a:cubicBezTo>
                    <a:pt x="4380" y="12741"/>
                    <a:pt x="4579" y="12698"/>
                    <a:pt x="4770" y="12610"/>
                  </a:cubicBezTo>
                  <a:cubicBezTo>
                    <a:pt x="5037" y="12510"/>
                    <a:pt x="5304" y="12276"/>
                    <a:pt x="5471" y="11976"/>
                  </a:cubicBezTo>
                  <a:lnTo>
                    <a:pt x="2135" y="601"/>
                  </a:lnTo>
                  <a:lnTo>
                    <a:pt x="2035" y="234"/>
                  </a:lnTo>
                  <a:lnTo>
                    <a:pt x="1973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4085600" y="1668300"/>
              <a:ext cx="114250" cy="316925"/>
            </a:xfrm>
            <a:custGeom>
              <a:avLst/>
              <a:gdLst/>
              <a:ahLst/>
              <a:cxnLst/>
              <a:rect l="l" t="t" r="r" b="b"/>
              <a:pathLst>
                <a:path w="4570" h="12677" extrusionOk="0">
                  <a:moveTo>
                    <a:pt x="1067" y="1"/>
                  </a:moveTo>
                  <a:lnTo>
                    <a:pt x="1070" y="9"/>
                  </a:lnTo>
                  <a:lnTo>
                    <a:pt x="1070" y="9"/>
                  </a:lnTo>
                  <a:cubicBezTo>
                    <a:pt x="1069" y="6"/>
                    <a:pt x="1068" y="4"/>
                    <a:pt x="1067" y="1"/>
                  </a:cubicBezTo>
                  <a:close/>
                  <a:moveTo>
                    <a:pt x="1070" y="9"/>
                  </a:moveTo>
                  <a:cubicBezTo>
                    <a:pt x="1118" y="209"/>
                    <a:pt x="559" y="503"/>
                    <a:pt x="0" y="634"/>
                  </a:cubicBezTo>
                  <a:cubicBezTo>
                    <a:pt x="0" y="668"/>
                    <a:pt x="0" y="668"/>
                    <a:pt x="67" y="668"/>
                  </a:cubicBezTo>
                  <a:lnTo>
                    <a:pt x="3636" y="12676"/>
                  </a:lnTo>
                  <a:cubicBezTo>
                    <a:pt x="4003" y="12610"/>
                    <a:pt x="4370" y="12343"/>
                    <a:pt x="4570" y="11976"/>
                  </a:cubicBezTo>
                  <a:lnTo>
                    <a:pt x="1234" y="601"/>
                  </a:lnTo>
                  <a:lnTo>
                    <a:pt x="1134" y="234"/>
                  </a:lnTo>
                  <a:lnTo>
                    <a:pt x="1070" y="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4070575" y="1693325"/>
              <a:ext cx="54225" cy="32575"/>
            </a:xfrm>
            <a:custGeom>
              <a:avLst/>
              <a:gdLst/>
              <a:ahLst/>
              <a:cxnLst/>
              <a:rect l="l" t="t" r="r" b="b"/>
              <a:pathLst>
                <a:path w="2169" h="1303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2002" y="200"/>
                    <a:pt x="1668" y="434"/>
                    <a:pt x="1268" y="534"/>
                  </a:cubicBezTo>
                  <a:cubicBezTo>
                    <a:pt x="989" y="664"/>
                    <a:pt x="648" y="732"/>
                    <a:pt x="389" y="732"/>
                  </a:cubicBezTo>
                  <a:cubicBezTo>
                    <a:pt x="184" y="732"/>
                    <a:pt x="30" y="689"/>
                    <a:pt x="1" y="601"/>
                  </a:cubicBezTo>
                  <a:lnTo>
                    <a:pt x="1" y="601"/>
                  </a:lnTo>
                  <a:lnTo>
                    <a:pt x="34" y="768"/>
                  </a:lnTo>
                  <a:lnTo>
                    <a:pt x="167" y="1168"/>
                  </a:lnTo>
                  <a:cubicBezTo>
                    <a:pt x="183" y="1260"/>
                    <a:pt x="338" y="1302"/>
                    <a:pt x="554" y="1302"/>
                  </a:cubicBezTo>
                  <a:cubicBezTo>
                    <a:pt x="808" y="1302"/>
                    <a:pt x="1146" y="1243"/>
                    <a:pt x="1435" y="1134"/>
                  </a:cubicBezTo>
                  <a:cubicBezTo>
                    <a:pt x="1835" y="968"/>
                    <a:pt x="2169" y="768"/>
                    <a:pt x="2102" y="601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4066400" y="1681650"/>
              <a:ext cx="56800" cy="32525"/>
            </a:xfrm>
            <a:custGeom>
              <a:avLst/>
              <a:gdLst/>
              <a:ahLst/>
              <a:cxnLst/>
              <a:rect l="l" t="t" r="r" b="b"/>
              <a:pathLst>
                <a:path w="2272" h="1301" extrusionOk="0">
                  <a:moveTo>
                    <a:pt x="2002" y="0"/>
                  </a:moveTo>
                  <a:lnTo>
                    <a:pt x="2004" y="8"/>
                  </a:lnTo>
                  <a:lnTo>
                    <a:pt x="2004" y="8"/>
                  </a:lnTo>
                  <a:cubicBezTo>
                    <a:pt x="2004" y="6"/>
                    <a:pt x="2003" y="3"/>
                    <a:pt x="2002" y="0"/>
                  </a:cubicBezTo>
                  <a:close/>
                  <a:moveTo>
                    <a:pt x="2004" y="8"/>
                  </a:moveTo>
                  <a:lnTo>
                    <a:pt x="2004" y="8"/>
                  </a:lnTo>
                  <a:cubicBezTo>
                    <a:pt x="2086" y="339"/>
                    <a:pt x="950" y="723"/>
                    <a:pt x="350" y="723"/>
                  </a:cubicBezTo>
                  <a:cubicBezTo>
                    <a:pt x="166" y="723"/>
                    <a:pt x="32" y="687"/>
                    <a:pt x="1" y="601"/>
                  </a:cubicBezTo>
                  <a:lnTo>
                    <a:pt x="1" y="601"/>
                  </a:lnTo>
                  <a:lnTo>
                    <a:pt x="168" y="1168"/>
                  </a:lnTo>
                  <a:cubicBezTo>
                    <a:pt x="199" y="1261"/>
                    <a:pt x="332" y="1300"/>
                    <a:pt x="516" y="1300"/>
                  </a:cubicBezTo>
                  <a:cubicBezTo>
                    <a:pt x="1120" y="1300"/>
                    <a:pt x="2271" y="882"/>
                    <a:pt x="2169" y="601"/>
                  </a:cubicBezTo>
                  <a:lnTo>
                    <a:pt x="2004" y="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4062250" y="1668300"/>
              <a:ext cx="56800" cy="32175"/>
            </a:xfrm>
            <a:custGeom>
              <a:avLst/>
              <a:gdLst/>
              <a:ahLst/>
              <a:cxnLst/>
              <a:rect l="l" t="t" r="r" b="b"/>
              <a:pathLst>
                <a:path w="2272" h="1287" extrusionOk="0">
                  <a:moveTo>
                    <a:pt x="2001" y="1"/>
                  </a:moveTo>
                  <a:lnTo>
                    <a:pt x="2006" y="17"/>
                  </a:lnTo>
                  <a:lnTo>
                    <a:pt x="2006" y="17"/>
                  </a:lnTo>
                  <a:cubicBezTo>
                    <a:pt x="2005" y="11"/>
                    <a:pt x="2003" y="6"/>
                    <a:pt x="2001" y="1"/>
                  </a:cubicBezTo>
                  <a:close/>
                  <a:moveTo>
                    <a:pt x="2006" y="17"/>
                  </a:moveTo>
                  <a:lnTo>
                    <a:pt x="2006" y="17"/>
                  </a:lnTo>
                  <a:cubicBezTo>
                    <a:pt x="2060" y="293"/>
                    <a:pt x="999" y="686"/>
                    <a:pt x="395" y="686"/>
                  </a:cubicBezTo>
                  <a:cubicBezTo>
                    <a:pt x="192" y="686"/>
                    <a:pt x="41" y="641"/>
                    <a:pt x="0" y="534"/>
                  </a:cubicBezTo>
                  <a:lnTo>
                    <a:pt x="0" y="534"/>
                  </a:lnTo>
                  <a:lnTo>
                    <a:pt x="167" y="1135"/>
                  </a:lnTo>
                  <a:lnTo>
                    <a:pt x="167" y="1168"/>
                  </a:lnTo>
                  <a:cubicBezTo>
                    <a:pt x="212" y="1252"/>
                    <a:pt x="348" y="1287"/>
                    <a:pt x="529" y="1287"/>
                  </a:cubicBezTo>
                  <a:cubicBezTo>
                    <a:pt x="1142" y="1287"/>
                    <a:pt x="2271" y="884"/>
                    <a:pt x="2168" y="601"/>
                  </a:cubicBezTo>
                  <a:lnTo>
                    <a:pt x="2006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4195675" y="20427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lnTo>
                    <a:pt x="0" y="33"/>
                  </a:lnTo>
                  <a:cubicBezTo>
                    <a:pt x="34" y="33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4041675" y="1599475"/>
              <a:ext cx="71450" cy="87150"/>
            </a:xfrm>
            <a:custGeom>
              <a:avLst/>
              <a:gdLst/>
              <a:ahLst/>
              <a:cxnLst/>
              <a:rect l="l" t="t" r="r" b="b"/>
              <a:pathLst>
                <a:path w="2858" h="3486" extrusionOk="0">
                  <a:moveTo>
                    <a:pt x="1708" y="1"/>
                  </a:moveTo>
                  <a:cubicBezTo>
                    <a:pt x="1671" y="1"/>
                    <a:pt x="1632" y="7"/>
                    <a:pt x="1590" y="18"/>
                  </a:cubicBezTo>
                  <a:cubicBezTo>
                    <a:pt x="1549" y="14"/>
                    <a:pt x="1506" y="12"/>
                    <a:pt x="1461" y="12"/>
                  </a:cubicBezTo>
                  <a:cubicBezTo>
                    <a:pt x="858" y="12"/>
                    <a:pt x="1" y="420"/>
                    <a:pt x="156" y="886"/>
                  </a:cubicBezTo>
                  <a:lnTo>
                    <a:pt x="856" y="3354"/>
                  </a:lnTo>
                  <a:cubicBezTo>
                    <a:pt x="871" y="3443"/>
                    <a:pt x="1017" y="3485"/>
                    <a:pt x="1223" y="3485"/>
                  </a:cubicBezTo>
                  <a:cubicBezTo>
                    <a:pt x="1484" y="3485"/>
                    <a:pt x="1841" y="3417"/>
                    <a:pt x="2157" y="3287"/>
                  </a:cubicBezTo>
                  <a:cubicBezTo>
                    <a:pt x="2558" y="3121"/>
                    <a:pt x="2858" y="2920"/>
                    <a:pt x="2824" y="2754"/>
                  </a:cubicBezTo>
                  <a:lnTo>
                    <a:pt x="2124" y="285"/>
                  </a:lnTo>
                  <a:cubicBezTo>
                    <a:pt x="2014" y="120"/>
                    <a:pt x="1882" y="1"/>
                    <a:pt x="17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4043175" y="1599750"/>
              <a:ext cx="52450" cy="28325"/>
            </a:xfrm>
            <a:custGeom>
              <a:avLst/>
              <a:gdLst/>
              <a:ahLst/>
              <a:cxnLst/>
              <a:rect l="l" t="t" r="r" b="b"/>
              <a:pathLst>
                <a:path w="2098" h="1133" extrusionOk="0">
                  <a:moveTo>
                    <a:pt x="1419" y="0"/>
                  </a:moveTo>
                  <a:cubicBezTo>
                    <a:pt x="797" y="0"/>
                    <a:pt x="1" y="373"/>
                    <a:pt x="63" y="775"/>
                  </a:cubicBezTo>
                  <a:cubicBezTo>
                    <a:pt x="63" y="875"/>
                    <a:pt x="129" y="1008"/>
                    <a:pt x="263" y="1041"/>
                  </a:cubicBezTo>
                  <a:cubicBezTo>
                    <a:pt x="422" y="1103"/>
                    <a:pt x="599" y="1132"/>
                    <a:pt x="779" y="1132"/>
                  </a:cubicBezTo>
                  <a:cubicBezTo>
                    <a:pt x="1090" y="1132"/>
                    <a:pt x="1410" y="1044"/>
                    <a:pt x="1664" y="875"/>
                  </a:cubicBezTo>
                  <a:cubicBezTo>
                    <a:pt x="1964" y="708"/>
                    <a:pt x="2097" y="441"/>
                    <a:pt x="2064" y="274"/>
                  </a:cubicBezTo>
                  <a:cubicBezTo>
                    <a:pt x="1964" y="74"/>
                    <a:pt x="1764" y="7"/>
                    <a:pt x="1564" y="7"/>
                  </a:cubicBezTo>
                  <a:cubicBezTo>
                    <a:pt x="1517" y="2"/>
                    <a:pt x="1468" y="0"/>
                    <a:pt x="14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4161475" y="1827575"/>
              <a:ext cx="51725" cy="99075"/>
            </a:xfrm>
            <a:custGeom>
              <a:avLst/>
              <a:gdLst/>
              <a:ahLst/>
              <a:cxnLst/>
              <a:rect l="l" t="t" r="r" b="b"/>
              <a:pathLst>
                <a:path w="2069" h="3963" extrusionOk="0">
                  <a:moveTo>
                    <a:pt x="2069" y="1"/>
                  </a:moveTo>
                  <a:lnTo>
                    <a:pt x="134" y="801"/>
                  </a:lnTo>
                  <a:cubicBezTo>
                    <a:pt x="101" y="1268"/>
                    <a:pt x="1" y="2002"/>
                    <a:pt x="34" y="2469"/>
                  </a:cubicBezTo>
                  <a:cubicBezTo>
                    <a:pt x="34" y="2936"/>
                    <a:pt x="201" y="3403"/>
                    <a:pt x="501" y="3737"/>
                  </a:cubicBezTo>
                  <a:cubicBezTo>
                    <a:pt x="601" y="3887"/>
                    <a:pt x="814" y="3962"/>
                    <a:pt x="1026" y="3962"/>
                  </a:cubicBezTo>
                  <a:cubicBezTo>
                    <a:pt x="1097" y="3962"/>
                    <a:pt x="1168" y="3954"/>
                    <a:pt x="1235" y="3937"/>
                  </a:cubicBezTo>
                  <a:cubicBezTo>
                    <a:pt x="1435" y="3804"/>
                    <a:pt x="1568" y="3570"/>
                    <a:pt x="1602" y="3337"/>
                  </a:cubicBezTo>
                  <a:cubicBezTo>
                    <a:pt x="1902" y="2269"/>
                    <a:pt x="2035" y="1168"/>
                    <a:pt x="2069" y="68"/>
                  </a:cubicBezTo>
                  <a:lnTo>
                    <a:pt x="20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3566875" y="3050125"/>
              <a:ext cx="256875" cy="157650"/>
            </a:xfrm>
            <a:custGeom>
              <a:avLst/>
              <a:gdLst/>
              <a:ahLst/>
              <a:cxnLst/>
              <a:rect l="l" t="t" r="r" b="b"/>
              <a:pathLst>
                <a:path w="10275" h="6306" extrusionOk="0">
                  <a:moveTo>
                    <a:pt x="1" y="1"/>
                  </a:moveTo>
                  <a:lnTo>
                    <a:pt x="1" y="434"/>
                  </a:lnTo>
                  <a:cubicBezTo>
                    <a:pt x="34" y="568"/>
                    <a:pt x="101" y="668"/>
                    <a:pt x="201" y="734"/>
                  </a:cubicBezTo>
                  <a:lnTo>
                    <a:pt x="9775" y="6172"/>
                  </a:lnTo>
                  <a:cubicBezTo>
                    <a:pt x="9941" y="6272"/>
                    <a:pt x="10108" y="6305"/>
                    <a:pt x="10275" y="6305"/>
                  </a:cubicBezTo>
                  <a:lnTo>
                    <a:pt x="10275" y="5905"/>
                  </a:lnTo>
                  <a:cubicBezTo>
                    <a:pt x="10108" y="5905"/>
                    <a:pt x="9941" y="5871"/>
                    <a:pt x="9775" y="5805"/>
                  </a:cubicBezTo>
                  <a:lnTo>
                    <a:pt x="201" y="301"/>
                  </a:lnTo>
                  <a:cubicBezTo>
                    <a:pt x="101" y="234"/>
                    <a:pt x="1" y="1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40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456" name="Google Shape;456;p43"/>
          <p:cNvSpPr txBox="1">
            <a:spLocks noGrp="1"/>
          </p:cNvSpPr>
          <p:nvPr>
            <p:ph type="title" idx="2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654672"/>
      </p:ext>
    </p:extLst>
  </p:cSld>
  <p:clrMapOvr>
    <a:masterClrMapping/>
  </p:clrMapOvr>
</p:sld>
</file>

<file path=ppt/theme/theme1.xml><?xml version="1.0" encoding="utf-8"?>
<a:theme xmlns:a="http://schemas.openxmlformats.org/drawingml/2006/main" name="Assistant Health App Pitch Deck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570</Words>
  <Application>Microsoft Office PowerPoint</Application>
  <PresentationFormat>On-screen Show (16:9)</PresentationFormat>
  <Paragraphs>171</Paragraphs>
  <Slides>30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Helvetica Neue Light</vt:lpstr>
      <vt:lpstr>Montserrat</vt:lpstr>
      <vt:lpstr>Montserrat Light</vt:lpstr>
      <vt:lpstr>Montserrat Medium</vt:lpstr>
      <vt:lpstr>Permanent Marker</vt:lpstr>
      <vt:lpstr>Assistant Health App Pitch Deck by Slidesgo</vt:lpstr>
      <vt:lpstr>Skin Lesions Detection</vt:lpstr>
      <vt:lpstr>Prepared by</vt:lpstr>
      <vt:lpstr>OUTLINE</vt:lpstr>
      <vt:lpstr>Introduction</vt:lpstr>
      <vt:lpstr>INTRODUCTION</vt:lpstr>
      <vt:lpstr>Doctors VS. Mobile App</vt:lpstr>
      <vt:lpstr>Problem Statement</vt:lpstr>
      <vt:lpstr>Problem Statement</vt:lpstr>
      <vt:lpstr>Related Work</vt:lpstr>
      <vt:lpstr>Related Work (Selected)</vt:lpstr>
      <vt:lpstr>Contribution Points</vt:lpstr>
      <vt:lpstr>Contribution Points</vt:lpstr>
      <vt:lpstr>Proposed Model</vt:lpstr>
      <vt:lpstr>Data-Set</vt:lpstr>
      <vt:lpstr>Solution Methodology</vt:lpstr>
      <vt:lpstr>Proposed Model</vt:lpstr>
      <vt:lpstr>Pre-processing</vt:lpstr>
      <vt:lpstr>The Used Hyperparameters</vt:lpstr>
      <vt:lpstr>Experimental Results</vt:lpstr>
      <vt:lpstr>Experimental Results</vt:lpstr>
      <vt:lpstr>Snap Shots</vt:lpstr>
      <vt:lpstr>Snap Shots</vt:lpstr>
      <vt:lpstr>Snap Shots</vt:lpstr>
      <vt:lpstr>Snap Shots</vt:lpstr>
      <vt:lpstr>Snap Shots</vt:lpstr>
      <vt:lpstr>APP DEMO</vt:lpstr>
      <vt:lpstr>Conclusion &amp; Future Work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Lesion Detection</dc:title>
  <cp:lastModifiedBy>dell</cp:lastModifiedBy>
  <cp:revision>26</cp:revision>
  <dcterms:modified xsi:type="dcterms:W3CDTF">2023-03-11T21:08:59Z</dcterms:modified>
</cp:coreProperties>
</file>